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0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FAB0D1-AE98-5B46-809F-E98A73867E1E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4BEA83-DCEB-8A44-AF6B-175F0BD7BC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2057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Marketing Cattle in</a:t>
            </a:r>
            <a:br>
              <a:rPr lang="en-US" sz="3200" dirty="0" smtClean="0"/>
            </a:br>
            <a:r>
              <a:rPr lang="en-US" sz="3200" dirty="0" smtClean="0"/>
              <a:t>Western Colorado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34552"/>
            <a:ext cx="9144000" cy="38234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 </a:t>
            </a:r>
          </a:p>
          <a:p>
            <a:endParaRPr lang="en-US" sz="3600" dirty="0" smtClean="0"/>
          </a:p>
          <a:p>
            <a:r>
              <a:rPr lang="en-US" sz="3600" dirty="0" smtClean="0"/>
              <a:t>2020 Western Slope Beef Symposium</a:t>
            </a:r>
          </a:p>
          <a:p>
            <a:endParaRPr lang="en-US" sz="3600" dirty="0" smtClean="0"/>
          </a:p>
          <a:p>
            <a:pPr>
              <a:buFontTx/>
              <a:buChar char="-"/>
            </a:pPr>
            <a:r>
              <a:rPr lang="en-US" sz="3600" dirty="0" smtClean="0"/>
              <a:t>SLA Rep: Clay </a:t>
            </a:r>
            <a:r>
              <a:rPr lang="en-US" sz="3600" dirty="0" err="1" smtClean="0"/>
              <a:t>Norell</a:t>
            </a:r>
            <a:endParaRPr lang="en-US" sz="3600" dirty="0" smtClean="0"/>
          </a:p>
          <a:p>
            <a:pPr>
              <a:buFontTx/>
              <a:buChar char="-"/>
            </a:pP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747251"/>
            <a:ext cx="2798935" cy="228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685800"/>
            <a:ext cx="8162365" cy="9144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Verification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1905000"/>
            <a:ext cx="8162365" cy="342900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sz="3600" dirty="0" smtClean="0"/>
              <a:t>Programs Pay!!!</a:t>
            </a:r>
          </a:p>
          <a:p>
            <a:pPr algn="l">
              <a:buFont typeface="Arial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108960"/>
          <a:ext cx="60960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Heifers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and Source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+2.21</a:t>
                      </a:r>
                      <a:r>
                        <a:rPr lang="en-US" baseline="0" dirty="0" smtClean="0"/>
                        <a:t> cwt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+2.39 cwt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NHTC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+6.03</a:t>
                      </a:r>
                      <a:r>
                        <a:rPr lang="en-US" baseline="0" dirty="0" smtClean="0"/>
                        <a:t> cwt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+5.51 cwt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 Natural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+8.00 cwt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+7.69</a:t>
                      </a:r>
                      <a:r>
                        <a:rPr lang="en-US" baseline="0" dirty="0" smtClean="0"/>
                        <a:t> cwt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609600"/>
            <a:ext cx="8162365" cy="914400"/>
          </a:xfrm>
        </p:spPr>
        <p:txBody>
          <a:bodyPr/>
          <a:lstStyle/>
          <a:p>
            <a:r>
              <a:rPr lang="en-US" dirty="0" smtClean="0"/>
              <a:t>Time To Execute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1981200"/>
            <a:ext cx="8162365" cy="3048000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You have your program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You made the right decisions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You gave the right shots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You ran the right bulls</a:t>
            </a:r>
          </a:p>
          <a:p>
            <a:pPr algn="l"/>
            <a:r>
              <a:rPr lang="en-US" sz="2400" dirty="0" smtClean="0"/>
              <a:t>			</a:t>
            </a:r>
          </a:p>
          <a:p>
            <a:pPr algn="l"/>
            <a:r>
              <a:rPr lang="en-US" sz="2400" dirty="0" smtClean="0"/>
              <a:t>			GET PAID FOR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28600"/>
            <a:ext cx="8162365" cy="914400"/>
          </a:xfrm>
        </p:spPr>
        <p:txBody>
          <a:bodyPr/>
          <a:lstStyle/>
          <a:p>
            <a:r>
              <a:rPr lang="en-US" sz="4000" dirty="0" smtClean="0"/>
              <a:t>THE SUPERIOR WAY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1143000"/>
            <a:ext cx="8162365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Offer multiple tools and avenues to sell cattle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Summer Video Auctions</a:t>
            </a:r>
          </a:p>
          <a:p>
            <a:pPr algn="l"/>
            <a:r>
              <a:rPr lang="en-US" sz="2400" dirty="0" smtClean="0"/>
              <a:t>	Forward contracts and advantages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Weekly Video Auctions</a:t>
            </a:r>
          </a:p>
          <a:p>
            <a:pPr algn="l"/>
            <a:r>
              <a:rPr lang="en-US" sz="2400" dirty="0" smtClean="0"/>
              <a:t>	Cattle for immediate delivery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Country  Page </a:t>
            </a:r>
          </a:p>
          <a:p>
            <a:pPr algn="l"/>
            <a:r>
              <a:rPr lang="en-US" sz="2400" dirty="0" smtClean="0"/>
              <a:t>	Online Classified Ad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Private Treaty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0"/>
            <a:ext cx="8162365" cy="914400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1219200"/>
            <a:ext cx="8162365" cy="50292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Find a Rep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Rep comes to your ranch and videos cattle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Pick a sale and write the contract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Cattle are sold through auction or Country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Cattle are loaded on buyers trucks and you get paid same day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0818" y="0"/>
            <a:ext cx="8162365" cy="914400"/>
          </a:xfrm>
        </p:spPr>
        <p:txBody>
          <a:bodyPr/>
          <a:lstStyle/>
          <a:p>
            <a:r>
              <a:rPr lang="en-US" dirty="0" smtClean="0"/>
              <a:t>The Superior Advantage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0818" y="914400"/>
            <a:ext cx="8162365" cy="5562600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800" dirty="0" smtClean="0"/>
              <a:t>Cattle are sold while still at the ranch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Cattle are shown to buyers in their natural   surroundings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No stress = Less shrink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8500 registered buyers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Build your reputation to buyers on a national market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Get paid for your Value Added programs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Sellers do not pay trucking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Seller gets their own weighing conditions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Sellers deal directly with Superior Representative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Guaranteed payment through custodial account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838200"/>
            <a:ext cx="5724862" cy="6858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709569" y="1981200"/>
            <a:ext cx="5724862" cy="202021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800" dirty="0" smtClean="0"/>
              <a:t>Clay </a:t>
            </a:r>
            <a:r>
              <a:rPr lang="en-US" sz="2800" dirty="0" err="1" smtClean="0"/>
              <a:t>Norell</a:t>
            </a:r>
            <a:endParaRPr lang="en-US" sz="2800" dirty="0" smtClean="0"/>
          </a:p>
          <a:p>
            <a:pPr algn="l"/>
            <a:r>
              <a:rPr lang="en-US" sz="2800" dirty="0" smtClean="0"/>
              <a:t>970-210-5904</a:t>
            </a:r>
          </a:p>
          <a:p>
            <a:pPr algn="l"/>
            <a:r>
              <a:rPr lang="en-US" sz="2800" dirty="0" err="1" smtClean="0"/>
              <a:t>claynorell@hotmail.com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1709569" y="1295401"/>
            <a:ext cx="5724862" cy="609599"/>
          </a:xfrm>
        </p:spPr>
        <p:txBody>
          <a:bodyPr/>
          <a:lstStyle/>
          <a:p>
            <a:r>
              <a:rPr lang="en-US" sz="3600" dirty="0" smtClean="0"/>
              <a:t>Producers Marketing Decisions</a:t>
            </a:r>
            <a:endParaRPr lang="en-US" sz="3600" dirty="0"/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709569" y="1905000"/>
            <a:ext cx="5724862" cy="2629812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4000" dirty="0" smtClean="0"/>
              <a:t>What to produce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4000" dirty="0" smtClean="0"/>
              <a:t>Where to market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4000" dirty="0" smtClean="0"/>
              <a:t>When to price</a:t>
            </a:r>
          </a:p>
          <a:p>
            <a:pPr marL="457200" indent="-457200"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9569" y="762000"/>
            <a:ext cx="5724862" cy="780161"/>
          </a:xfrm>
        </p:spPr>
        <p:txBody>
          <a:bodyPr/>
          <a:lstStyle/>
          <a:p>
            <a:r>
              <a:rPr lang="en-US" sz="4000" dirty="0" smtClean="0"/>
              <a:t>What’s your program?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09569" y="1752600"/>
            <a:ext cx="5724862" cy="2248812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3200" dirty="0" smtClean="0"/>
              <a:t>Management practices</a:t>
            </a:r>
          </a:p>
          <a:p>
            <a:pPr marL="457200" indent="-457200" algn="l"/>
            <a:r>
              <a:rPr lang="en-US" sz="3200" dirty="0" smtClean="0"/>
              <a:t>Genetics</a:t>
            </a:r>
          </a:p>
          <a:p>
            <a:pPr marL="457200" indent="-457200" algn="l"/>
            <a:r>
              <a:rPr lang="en-US" sz="3200" dirty="0" smtClean="0"/>
              <a:t>Cattle Condition</a:t>
            </a:r>
          </a:p>
          <a:p>
            <a:pPr marL="457200" indent="-457200" algn="l"/>
            <a:r>
              <a:rPr lang="en-US" sz="3200" dirty="0" smtClean="0"/>
              <a:t>Herd Size</a:t>
            </a:r>
          </a:p>
          <a:p>
            <a:pPr marL="457200" indent="-457200" algn="l"/>
            <a:endParaRPr lang="en-US" sz="3200" dirty="0" smtClean="0"/>
          </a:p>
          <a:p>
            <a:pPr marL="457200" indent="-457200" algn="l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9569" y="820039"/>
            <a:ext cx="5724862" cy="1084961"/>
          </a:xfrm>
        </p:spPr>
        <p:txBody>
          <a:bodyPr/>
          <a:lstStyle/>
          <a:p>
            <a:r>
              <a:rPr lang="en-US" sz="4400" dirty="0" smtClean="0"/>
              <a:t>Where to Market?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09569" y="1905000"/>
            <a:ext cx="5724862" cy="2590800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3600" dirty="0" smtClean="0"/>
              <a:t>Sale Barn</a:t>
            </a:r>
          </a:p>
          <a:p>
            <a:pPr algn="l">
              <a:buFont typeface="Arial"/>
              <a:buChar char="•"/>
            </a:pPr>
            <a:r>
              <a:rPr lang="en-US" sz="3600" dirty="0" smtClean="0"/>
              <a:t>Private Treaty</a:t>
            </a:r>
          </a:p>
          <a:p>
            <a:pPr algn="l">
              <a:buFont typeface="Arial"/>
              <a:buChar char="•"/>
            </a:pPr>
            <a:r>
              <a:rPr lang="en-US" sz="3600" dirty="0" smtClean="0"/>
              <a:t>Online/Classified</a:t>
            </a:r>
          </a:p>
          <a:p>
            <a:pPr algn="l">
              <a:buFont typeface="Arial"/>
              <a:buChar char="•"/>
            </a:pPr>
            <a:r>
              <a:rPr lang="en-US" sz="3600" dirty="0" smtClean="0"/>
              <a:t>Video Auction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9569" y="685800"/>
            <a:ext cx="5724862" cy="856361"/>
          </a:xfrm>
        </p:spPr>
        <p:txBody>
          <a:bodyPr/>
          <a:lstStyle/>
          <a:p>
            <a:r>
              <a:rPr lang="en-US" dirty="0" smtClean="0"/>
              <a:t>When to Price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09569" y="1905000"/>
            <a:ext cx="5724862" cy="2801239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800" dirty="0" smtClean="0"/>
              <a:t>Know what your cattle are worth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Know your target buyer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Spot markets / forward contracts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Producers are the only non margin players</a:t>
            </a:r>
          </a:p>
          <a:p>
            <a:pPr algn="l">
              <a:buFont typeface="Arial"/>
              <a:buChar char="•"/>
            </a:pPr>
            <a:endParaRPr lang="en-US" sz="2800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818" y="381000"/>
            <a:ext cx="8162365" cy="914400"/>
          </a:xfrm>
        </p:spPr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90818" y="1905000"/>
            <a:ext cx="8162365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-----------------------------------------------------</a:t>
            </a:r>
          </a:p>
          <a:p>
            <a:r>
              <a:rPr lang="en-US" sz="4129" dirty="0" smtClean="0"/>
              <a:t>Western Colorado Factors</a:t>
            </a:r>
          </a:p>
          <a:p>
            <a:endParaRPr lang="en-US" sz="4129" dirty="0" smtClean="0"/>
          </a:p>
          <a:p>
            <a:pPr algn="l"/>
            <a:r>
              <a:rPr lang="en-US" sz="4129" dirty="0" smtClean="0"/>
              <a:t>Weather issues?</a:t>
            </a:r>
          </a:p>
          <a:p>
            <a:pPr algn="l"/>
            <a:r>
              <a:rPr lang="en-US" sz="4129" dirty="0" smtClean="0"/>
              <a:t>Cost to run a cow?</a:t>
            </a:r>
          </a:p>
          <a:p>
            <a:pPr algn="l"/>
            <a:r>
              <a:rPr lang="en-US" sz="4129" dirty="0" smtClean="0"/>
              <a:t>Location?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9569" y="1600201"/>
            <a:ext cx="5724862" cy="914400"/>
          </a:xfrm>
        </p:spPr>
        <p:txBody>
          <a:bodyPr/>
          <a:lstStyle/>
          <a:p>
            <a:r>
              <a:rPr lang="en-US" dirty="0" smtClean="0"/>
              <a:t>Maximizing Your Operation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09569" y="2514601"/>
            <a:ext cx="5724862" cy="1486811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__________________________</a:t>
            </a:r>
          </a:p>
          <a:p>
            <a:r>
              <a:rPr lang="en-US" dirty="0" smtClean="0"/>
              <a:t>Adding Value</a:t>
            </a:r>
          </a:p>
          <a:p>
            <a:r>
              <a:rPr lang="en-US" dirty="0" smtClean="0"/>
              <a:t>Cost Analysis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9569" y="762001"/>
            <a:ext cx="5724862" cy="762000"/>
          </a:xfrm>
        </p:spPr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09569" y="1524000"/>
            <a:ext cx="5724862" cy="3886200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A good bull is half your herd, and bad bull is all of it!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Terminal Cross vs. Maternal Cross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 Reputation sells! 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Genetic Merit Programs</a:t>
            </a:r>
          </a:p>
          <a:p>
            <a:pPr algn="l">
              <a:buFont typeface="Arial"/>
              <a:buChar char="•"/>
            </a:pPr>
            <a:endParaRPr lang="en-US" sz="3765" dirty="0" smtClean="0"/>
          </a:p>
          <a:p>
            <a:pPr algn="l">
              <a:buFont typeface="Arial"/>
              <a:buChar char="•"/>
            </a:pPr>
            <a:endParaRPr lang="en-US" sz="3765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818" y="0"/>
            <a:ext cx="8162365" cy="914400"/>
          </a:xfrm>
        </p:spPr>
        <p:txBody>
          <a:bodyPr/>
          <a:lstStyle/>
          <a:p>
            <a:r>
              <a:rPr lang="en-US" dirty="0" smtClean="0"/>
              <a:t>Vaccination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0818" y="914400"/>
            <a:ext cx="8162365" cy="563880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sz="2400" dirty="0" smtClean="0"/>
              <a:t> One of the best ways to add value to your calves is a solid VAC program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Stay up to date on what buyers are wanting – Modified Live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Reason why VAC programs pay – Death Loss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2019 KSU VAC programs in comparison to VAC 24 (1 round of shots)</a:t>
            </a:r>
          </a:p>
          <a:p>
            <a:pPr algn="l">
              <a:buFont typeface="Arial"/>
              <a:buChar char="•"/>
            </a:pPr>
            <a:endParaRPr lang="en-US" dirty="0" smtClean="0"/>
          </a:p>
          <a:p>
            <a:pPr algn="l">
              <a:buFont typeface="Arial"/>
              <a:buChar char="•"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600" y="4460240"/>
          <a:ext cx="3657600" cy="209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VAC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-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VAC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n-US" baseline="0" dirty="0" smtClean="0"/>
                        <a:t> 2.79 CWT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VAC 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+ 5.98 CWT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VAC 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+ 6.04 CWT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10018</TotalTime>
  <Words>481</Words>
  <Application>Microsoft Macintosh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Venture</vt:lpstr>
      <vt:lpstr>Marketing Cattle in Western Colorado</vt:lpstr>
      <vt:lpstr>Producers Marketing Decisions</vt:lpstr>
      <vt:lpstr>What’s your program?</vt:lpstr>
      <vt:lpstr>Where to Market?</vt:lpstr>
      <vt:lpstr>When to Price</vt:lpstr>
      <vt:lpstr>Now what?</vt:lpstr>
      <vt:lpstr>Maximizing Your Operation</vt:lpstr>
      <vt:lpstr>Genetics</vt:lpstr>
      <vt:lpstr>Vaccination</vt:lpstr>
      <vt:lpstr>3rd Party Verification Programs</vt:lpstr>
      <vt:lpstr>Time To Execute</vt:lpstr>
      <vt:lpstr>THE SUPERIOR WAY</vt:lpstr>
      <vt:lpstr>How It Works</vt:lpstr>
      <vt:lpstr>The Superior Advantage</vt:lpstr>
      <vt:lpstr>Questions?</vt:lpstr>
    </vt:vector>
  </TitlesOfParts>
  <Company>Mesa State College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Cattle in Western Colorado</dc:title>
  <dc:creator>Katlyn Tribble</dc:creator>
  <cp:lastModifiedBy>Katlyn Tribble</cp:lastModifiedBy>
  <cp:revision>2</cp:revision>
  <dcterms:created xsi:type="dcterms:W3CDTF">2020-01-02T22:27:29Z</dcterms:created>
  <dcterms:modified xsi:type="dcterms:W3CDTF">2020-01-09T21:25:59Z</dcterms:modified>
</cp:coreProperties>
</file>