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1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2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373" r:id="rId3"/>
    <p:sldId id="372" r:id="rId4"/>
    <p:sldId id="374" r:id="rId5"/>
    <p:sldId id="375" r:id="rId6"/>
    <p:sldId id="371" r:id="rId7"/>
    <p:sldId id="370" r:id="rId8"/>
    <p:sldId id="368" r:id="rId9"/>
    <p:sldId id="369" r:id="rId10"/>
    <p:sldId id="380" r:id="rId11"/>
    <p:sldId id="379" r:id="rId12"/>
    <p:sldId id="309" r:id="rId13"/>
    <p:sldId id="319" r:id="rId14"/>
    <p:sldId id="321" r:id="rId15"/>
    <p:sldId id="386" r:id="rId16"/>
    <p:sldId id="381" r:id="rId17"/>
    <p:sldId id="382" r:id="rId18"/>
    <p:sldId id="383" r:id="rId19"/>
    <p:sldId id="385" r:id="rId20"/>
    <p:sldId id="384" r:id="rId21"/>
    <p:sldId id="387" r:id="rId22"/>
    <p:sldId id="388" r:id="rId23"/>
    <p:sldId id="389" r:id="rId24"/>
    <p:sldId id="364" r:id="rId25"/>
    <p:sldId id="365" r:id="rId26"/>
    <p:sldId id="390" r:id="rId27"/>
    <p:sldId id="391" r:id="rId28"/>
    <p:sldId id="36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6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A00791116\Documents\PRF%20Data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A00791116\Documents\PRF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PRF Acres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Sheet3!$A$2</c:f>
              <c:strCache>
                <c:ptCount val="1"/>
                <c:pt idx="0">
                  <c:v>AZ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Sheet3!$B$1:$E$1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strCache>
            </c:strRef>
          </c:cat>
          <c:val>
            <c:numRef>
              <c:f>Sheet3!$B$2:$E$2</c:f>
              <c:numCache>
                <c:formatCode>_(* #,##0_);_(* \(#,##0\);_(* "-"??_);_(@_)</c:formatCode>
                <c:ptCount val="4"/>
                <c:pt idx="0">
                  <c:v>798128</c:v>
                </c:pt>
                <c:pt idx="1">
                  <c:v>15256612</c:v>
                </c:pt>
                <c:pt idx="2">
                  <c:v>24031941</c:v>
                </c:pt>
                <c:pt idx="3">
                  <c:v>28563576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AF-4287-9A9F-35E3572FA5F6}"/>
            </c:ext>
          </c:extLst>
        </c:ser>
        <c:ser>
          <c:idx val="2"/>
          <c:order val="2"/>
          <c:tx>
            <c:strRef>
              <c:f>Sheet3!$A$4</c:f>
              <c:strCache>
                <c:ptCount val="1"/>
                <c:pt idx="0">
                  <c:v>CO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Sheet3!$B$1:$E$1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strCache>
              <c:extLst xmlns:c15="http://schemas.microsoft.com/office/drawing/2012/chart"/>
            </c:strRef>
          </c:cat>
          <c:val>
            <c:numRef>
              <c:f>Sheet3!$B$4:$E$4</c:f>
              <c:numCache>
                <c:formatCode>_(* #,##0_);_(* \(#,##0\);_(* "-"??_);_(@_)</c:formatCode>
                <c:ptCount val="4"/>
                <c:pt idx="0">
                  <c:v>2156772</c:v>
                </c:pt>
                <c:pt idx="1">
                  <c:v>2713254</c:v>
                </c:pt>
                <c:pt idx="2">
                  <c:v>2993081</c:v>
                </c:pt>
                <c:pt idx="3">
                  <c:v>4519229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4-4FAF-4287-9A9F-35E3572FA5F6}"/>
            </c:ext>
          </c:extLst>
        </c:ser>
        <c:ser>
          <c:idx val="7"/>
          <c:order val="7"/>
          <c:tx>
            <c:strRef>
              <c:f>Sheet3!$A$9</c:f>
              <c:strCache>
                <c:ptCount val="1"/>
                <c:pt idx="0">
                  <c:v>UT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Sheet3!$B$1:$E$1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strCache>
            </c:strRef>
          </c:cat>
          <c:val>
            <c:numRef>
              <c:f>Sheet3!$B$9:$E$9</c:f>
              <c:numCache>
                <c:formatCode>_(* #,##0_);_(* \(#,##0\);_(* "-"??_);_(@_)</c:formatCode>
                <c:ptCount val="4"/>
                <c:pt idx="0">
                  <c:v>539121</c:v>
                </c:pt>
                <c:pt idx="1">
                  <c:v>695817</c:v>
                </c:pt>
                <c:pt idx="2">
                  <c:v>5189074</c:v>
                </c:pt>
                <c:pt idx="3">
                  <c:v>12113069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FAF-4287-9A9F-35E3572FA5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3821648"/>
        <c:axId val="611363808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Sheet3!$A$3</c15:sqref>
                        </c15:formulaRef>
                      </c:ext>
                    </c:extLst>
                    <c:strCache>
                      <c:ptCount val="1"/>
                      <c:pt idx="0">
                        <c:v>CA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Sheet3!$B$1:$E$1</c15:sqref>
                        </c15:formulaRef>
                      </c:ext>
                    </c:extLst>
                    <c:strCache>
                      <c:ptCount val="4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Sheet3!$B$3:$E$3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4"/>
                      <c:pt idx="0">
                        <c:v>2593597</c:v>
                      </c:pt>
                      <c:pt idx="1">
                        <c:v>2938854</c:v>
                      </c:pt>
                      <c:pt idx="2">
                        <c:v>3124321</c:v>
                      </c:pt>
                      <c:pt idx="3">
                        <c:v>5249116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4FAF-4287-9A9F-35E3572FA5F6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Sheet3!$A$5</c15:sqref>
                        </c15:formulaRef>
                      </c:ext>
                    </c:extLst>
                    <c:strCache>
                      <c:ptCount val="1"/>
                      <c:pt idx="0">
                        <c:v>ID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Sheet3!$B$1:$E$1</c15:sqref>
                        </c15:formulaRef>
                      </c:ext>
                    </c:extLst>
                    <c:strCache>
                      <c:ptCount val="4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Sheet3!$B$5:$E$5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4"/>
                      <c:pt idx="0">
                        <c:v>51207</c:v>
                      </c:pt>
                      <c:pt idx="1">
                        <c:v>117607</c:v>
                      </c:pt>
                      <c:pt idx="2">
                        <c:v>673693</c:v>
                      </c:pt>
                      <c:pt idx="3">
                        <c:v>1884548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4FAF-4287-9A9F-35E3572FA5F6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Sheet3!$A$6</c15:sqref>
                        </c15:formulaRef>
                      </c:ext>
                    </c:extLst>
                    <c:strCache>
                      <c:ptCount val="1"/>
                      <c:pt idx="0">
                        <c:v>MT</c:v>
                      </c:pt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Sheet3!$B$1:$E$1</c15:sqref>
                        </c15:formulaRef>
                      </c:ext>
                    </c:extLst>
                    <c:strCache>
                      <c:ptCount val="4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Sheet3!$B$6:$E$6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4"/>
                      <c:pt idx="0">
                        <c:v>2211386</c:v>
                      </c:pt>
                      <c:pt idx="1">
                        <c:v>1566846</c:v>
                      </c:pt>
                      <c:pt idx="2">
                        <c:v>2666746</c:v>
                      </c:pt>
                      <c:pt idx="3">
                        <c:v>3007303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4FAF-4287-9A9F-35E3572FA5F6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Sheet3!$A$7</c15:sqref>
                        </c15:formulaRef>
                      </c:ext>
                    </c:extLst>
                    <c:strCache>
                      <c:ptCount val="1"/>
                      <c:pt idx="0">
                        <c:v>NV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Sheet3!$B$1:$E$1</c15:sqref>
                        </c15:formulaRef>
                      </c:ext>
                    </c:extLst>
                    <c:strCache>
                      <c:ptCount val="4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</c:strCache>
                  </c:str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ormulaRef>
                          <c15:sqref>Sheet3!$B$7:$E$7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4"/>
                      <c:pt idx="0">
                        <c:v>3886845</c:v>
                      </c:pt>
                      <c:pt idx="1">
                        <c:v>4502324</c:v>
                      </c:pt>
                      <c:pt idx="2">
                        <c:v>7968120</c:v>
                      </c:pt>
                      <c:pt idx="3">
                        <c:v>19955985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4FAF-4287-9A9F-35E3572FA5F6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Sheet3!$A$8</c15:sqref>
                        </c15:formulaRef>
                      </c:ext>
                    </c:extLst>
                    <c:strCache>
                      <c:ptCount val="1"/>
                      <c:pt idx="0">
                        <c:v>OR</c:v>
                      </c:pt>
                    </c:strCache>
                  </c:strRef>
                </c:tx>
                <c:spPr>
                  <a:ln w="28575" cap="rnd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Sheet3!$B$1:$E$1</c15:sqref>
                        </c15:formulaRef>
                      </c:ext>
                    </c:extLst>
                    <c:strCache>
                      <c:ptCount val="4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Sheet3!$B$8:$E$8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4"/>
                      <c:pt idx="0">
                        <c:v>432656</c:v>
                      </c:pt>
                      <c:pt idx="1">
                        <c:v>706361</c:v>
                      </c:pt>
                      <c:pt idx="2">
                        <c:v>2239555</c:v>
                      </c:pt>
                      <c:pt idx="3">
                        <c:v>5520084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4FAF-4287-9A9F-35E3572FA5F6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Sheet3!$A$10</c15:sqref>
                        </c15:formulaRef>
                      </c:ext>
                    </c:extLst>
                    <c:strCache>
                      <c:ptCount val="1"/>
                      <c:pt idx="0">
                        <c:v>WA</c:v>
                      </c:pt>
                    </c:strCache>
                  </c:strRef>
                </c:tx>
                <c:spPr>
                  <a:ln w="2857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Sheet3!$B$1:$E$1</c15:sqref>
                        </c15:formulaRef>
                      </c:ext>
                    </c:extLst>
                    <c:strCache>
                      <c:ptCount val="4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Sheet3!$B$10:$E$10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4"/>
                      <c:pt idx="0">
                        <c:v>74357</c:v>
                      </c:pt>
                      <c:pt idx="1">
                        <c:v>297215</c:v>
                      </c:pt>
                      <c:pt idx="2">
                        <c:v>370516</c:v>
                      </c:pt>
                      <c:pt idx="3">
                        <c:v>708015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4FAF-4287-9A9F-35E3572FA5F6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Sheet3!$A$11</c15:sqref>
                        </c15:formulaRef>
                      </c:ext>
                    </c:extLst>
                    <c:strCache>
                      <c:ptCount val="1"/>
                      <c:pt idx="0">
                        <c:v>WY</c:v>
                      </c:pt>
                    </c:strCache>
                  </c:strRef>
                </c:tx>
                <c:spPr>
                  <a:ln w="28575" cap="rnd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Sheet3!$B$1:$E$1</c15:sqref>
                        </c15:formulaRef>
                      </c:ext>
                    </c:extLst>
                    <c:strCache>
                      <c:ptCount val="4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Sheet3!$B$11:$E$11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4"/>
                      <c:pt idx="0">
                        <c:v>1654474</c:v>
                      </c:pt>
                      <c:pt idx="1">
                        <c:v>2081288</c:v>
                      </c:pt>
                      <c:pt idx="2">
                        <c:v>3645963</c:v>
                      </c:pt>
                      <c:pt idx="3">
                        <c:v>5391940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4FAF-4287-9A9F-35E3572FA5F6}"/>
                  </c:ext>
                </c:extLst>
              </c15:ser>
            </c15:filteredLineSeries>
          </c:ext>
        </c:extLst>
      </c:lineChart>
      <c:catAx>
        <c:axId val="59382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363808"/>
        <c:crosses val="autoZero"/>
        <c:auto val="1"/>
        <c:lblAlgn val="ctr"/>
        <c:lblOffset val="100"/>
        <c:noMultiLvlLbl val="0"/>
      </c:catAx>
      <c:valAx>
        <c:axId val="61136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3821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PRF Acres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Sheet3!$A$3</c:f>
              <c:strCache>
                <c:ptCount val="1"/>
                <c:pt idx="0">
                  <c:v>CA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Sheet3!$B$1:$E$1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strCache>
              <c:extLst xmlns:c15="http://schemas.microsoft.com/office/drawing/2012/chart"/>
            </c:strRef>
          </c:cat>
          <c:val>
            <c:numRef>
              <c:f>Sheet3!$B$3:$E$3</c:f>
              <c:numCache>
                <c:formatCode>_(* #,##0_);_(* \(#,##0\);_(* "-"??_);_(@_)</c:formatCode>
                <c:ptCount val="4"/>
                <c:pt idx="0">
                  <c:v>2593597</c:v>
                </c:pt>
                <c:pt idx="1">
                  <c:v>2938854</c:v>
                </c:pt>
                <c:pt idx="2">
                  <c:v>3124321</c:v>
                </c:pt>
                <c:pt idx="3">
                  <c:v>5249116</c:v>
                </c:pt>
              </c:numCache>
              <c:extLst xmlns:c15="http://schemas.microsoft.com/office/drawing/2012/chart"/>
            </c:numRef>
          </c:val>
          <c:smooth val="0"/>
          <c:extLst>
            <c:ext xmlns:c16="http://schemas.microsoft.com/office/drawing/2014/chart" uri="{C3380CC4-5D6E-409C-BE32-E72D297353CC}">
              <c16:uniqueId val="{00000003-4FAF-4287-9A9F-35E3572FA5F6}"/>
            </c:ext>
          </c:extLst>
        </c:ser>
        <c:ser>
          <c:idx val="2"/>
          <c:order val="2"/>
          <c:tx>
            <c:strRef>
              <c:f>Sheet3!$A$4</c:f>
              <c:strCache>
                <c:ptCount val="1"/>
                <c:pt idx="0">
                  <c:v>CO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Sheet3!$B$1:$E$1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strCache>
              <c:extLst xmlns:c15="http://schemas.microsoft.com/office/drawing/2012/chart"/>
            </c:strRef>
          </c:cat>
          <c:val>
            <c:numRef>
              <c:f>Sheet3!$B$4:$E$4</c:f>
              <c:numCache>
                <c:formatCode>_(* #,##0_);_(* \(#,##0\);_(* "-"??_);_(@_)</c:formatCode>
                <c:ptCount val="4"/>
                <c:pt idx="0">
                  <c:v>2156772</c:v>
                </c:pt>
                <c:pt idx="1">
                  <c:v>2713254</c:v>
                </c:pt>
                <c:pt idx="2">
                  <c:v>2993081</c:v>
                </c:pt>
                <c:pt idx="3">
                  <c:v>4519229</c:v>
                </c:pt>
              </c:numCache>
              <c:extLst xmlns:c15="http://schemas.microsoft.com/office/drawing/2012/chart"/>
            </c:numRef>
          </c:val>
          <c:smooth val="0"/>
          <c:extLst>
            <c:ext xmlns:c16="http://schemas.microsoft.com/office/drawing/2014/chart" uri="{C3380CC4-5D6E-409C-BE32-E72D297353CC}">
              <c16:uniqueId val="{00000004-4FAF-4287-9A9F-35E3572FA5F6}"/>
            </c:ext>
          </c:extLst>
        </c:ser>
        <c:ser>
          <c:idx val="3"/>
          <c:order val="3"/>
          <c:tx>
            <c:strRef>
              <c:f>Sheet3!$A$5</c:f>
              <c:strCache>
                <c:ptCount val="1"/>
                <c:pt idx="0">
                  <c:v>ID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Sheet3!$B$1:$E$1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strCache>
              <c:extLst xmlns:c15="http://schemas.microsoft.com/office/drawing/2012/chart"/>
            </c:strRef>
          </c:cat>
          <c:val>
            <c:numRef>
              <c:f>Sheet3!$B$5:$E$5</c:f>
              <c:numCache>
                <c:formatCode>_(* #,##0_);_(* \(#,##0\);_(* "-"??_);_(@_)</c:formatCode>
                <c:ptCount val="4"/>
                <c:pt idx="0">
                  <c:v>51207</c:v>
                </c:pt>
                <c:pt idx="1">
                  <c:v>117607</c:v>
                </c:pt>
                <c:pt idx="2">
                  <c:v>673693</c:v>
                </c:pt>
                <c:pt idx="3">
                  <c:v>1884548</c:v>
                </c:pt>
              </c:numCache>
              <c:extLst xmlns:c15="http://schemas.microsoft.com/office/drawing/2012/chart"/>
            </c:numRef>
          </c:val>
          <c:smooth val="0"/>
          <c:extLst>
            <c:ext xmlns:c16="http://schemas.microsoft.com/office/drawing/2014/chart" uri="{C3380CC4-5D6E-409C-BE32-E72D297353CC}">
              <c16:uniqueId val="{00000005-4FAF-4287-9A9F-35E3572FA5F6}"/>
            </c:ext>
          </c:extLst>
        </c:ser>
        <c:ser>
          <c:idx val="4"/>
          <c:order val="4"/>
          <c:tx>
            <c:strRef>
              <c:f>Sheet3!$A$6</c:f>
              <c:strCache>
                <c:ptCount val="1"/>
                <c:pt idx="0">
                  <c:v>MT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Sheet3!$B$1:$E$1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strCache>
              <c:extLst xmlns:c15="http://schemas.microsoft.com/office/drawing/2012/chart"/>
            </c:strRef>
          </c:cat>
          <c:val>
            <c:numRef>
              <c:f>Sheet3!$B$6:$E$6</c:f>
              <c:numCache>
                <c:formatCode>_(* #,##0_);_(* \(#,##0\);_(* "-"??_);_(@_)</c:formatCode>
                <c:ptCount val="4"/>
                <c:pt idx="0">
                  <c:v>2211386</c:v>
                </c:pt>
                <c:pt idx="1">
                  <c:v>1566846</c:v>
                </c:pt>
                <c:pt idx="2">
                  <c:v>2666746</c:v>
                </c:pt>
                <c:pt idx="3">
                  <c:v>3007303</c:v>
                </c:pt>
              </c:numCache>
              <c:extLst xmlns:c15="http://schemas.microsoft.com/office/drawing/2012/chart"/>
            </c:numRef>
          </c:val>
          <c:smooth val="0"/>
          <c:extLst>
            <c:ext xmlns:c16="http://schemas.microsoft.com/office/drawing/2014/chart" uri="{C3380CC4-5D6E-409C-BE32-E72D297353CC}">
              <c16:uniqueId val="{00000006-4FAF-4287-9A9F-35E3572FA5F6}"/>
            </c:ext>
          </c:extLst>
        </c:ser>
        <c:ser>
          <c:idx val="6"/>
          <c:order val="6"/>
          <c:tx>
            <c:strRef>
              <c:f>Sheet3!$A$8</c:f>
              <c:strCache>
                <c:ptCount val="1"/>
                <c:pt idx="0">
                  <c:v>OR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Sheet3!$B$1:$E$1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strCache>
              <c:extLst xmlns:c15="http://schemas.microsoft.com/office/drawing/2012/chart"/>
            </c:strRef>
          </c:cat>
          <c:val>
            <c:numRef>
              <c:f>Sheet3!$B$8:$E$8</c:f>
              <c:numCache>
                <c:formatCode>_(* #,##0_);_(* \(#,##0\);_(* "-"??_);_(@_)</c:formatCode>
                <c:ptCount val="4"/>
                <c:pt idx="0">
                  <c:v>432656</c:v>
                </c:pt>
                <c:pt idx="1">
                  <c:v>706361</c:v>
                </c:pt>
                <c:pt idx="2">
                  <c:v>2239555</c:v>
                </c:pt>
                <c:pt idx="3">
                  <c:v>5520084</c:v>
                </c:pt>
              </c:numCache>
              <c:extLst xmlns:c15="http://schemas.microsoft.com/office/drawing/2012/chart"/>
            </c:numRef>
          </c:val>
          <c:smooth val="0"/>
          <c:extLst>
            <c:ext xmlns:c16="http://schemas.microsoft.com/office/drawing/2014/chart" uri="{C3380CC4-5D6E-409C-BE32-E72D297353CC}">
              <c16:uniqueId val="{00000007-4FAF-4287-9A9F-35E3572FA5F6}"/>
            </c:ext>
          </c:extLst>
        </c:ser>
        <c:ser>
          <c:idx val="8"/>
          <c:order val="8"/>
          <c:tx>
            <c:strRef>
              <c:f>Sheet3!$A$10</c:f>
              <c:strCache>
                <c:ptCount val="1"/>
                <c:pt idx="0">
                  <c:v>WA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Sheet3!$B$1:$E$1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strCache>
              <c:extLst xmlns:c15="http://schemas.microsoft.com/office/drawing/2012/chart"/>
            </c:strRef>
          </c:cat>
          <c:val>
            <c:numRef>
              <c:f>Sheet3!$B$10:$E$10</c:f>
              <c:numCache>
                <c:formatCode>_(* #,##0_);_(* \(#,##0\);_(* "-"??_);_(@_)</c:formatCode>
                <c:ptCount val="4"/>
                <c:pt idx="0">
                  <c:v>74357</c:v>
                </c:pt>
                <c:pt idx="1">
                  <c:v>297215</c:v>
                </c:pt>
                <c:pt idx="2">
                  <c:v>370516</c:v>
                </c:pt>
                <c:pt idx="3">
                  <c:v>708015</c:v>
                </c:pt>
              </c:numCache>
              <c:extLst xmlns:c15="http://schemas.microsoft.com/office/drawing/2012/chart"/>
            </c:numRef>
          </c:val>
          <c:smooth val="0"/>
          <c:extLst>
            <c:ext xmlns:c16="http://schemas.microsoft.com/office/drawing/2014/chart" uri="{C3380CC4-5D6E-409C-BE32-E72D297353CC}">
              <c16:uniqueId val="{00000008-4FAF-4287-9A9F-35E3572FA5F6}"/>
            </c:ext>
          </c:extLst>
        </c:ser>
        <c:ser>
          <c:idx val="9"/>
          <c:order val="9"/>
          <c:tx>
            <c:strRef>
              <c:f>Sheet3!$A$11</c:f>
              <c:strCache>
                <c:ptCount val="1"/>
                <c:pt idx="0">
                  <c:v>WY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Sheet3!$B$1:$E$1</c:f>
              <c:strCach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strCache>
              <c:extLst xmlns:c15="http://schemas.microsoft.com/office/drawing/2012/chart"/>
            </c:strRef>
          </c:cat>
          <c:val>
            <c:numRef>
              <c:f>Sheet3!$B$11:$E$11</c:f>
              <c:numCache>
                <c:formatCode>_(* #,##0_);_(* \(#,##0\);_(* "-"??_);_(@_)</c:formatCode>
                <c:ptCount val="4"/>
                <c:pt idx="0">
                  <c:v>1654474</c:v>
                </c:pt>
                <c:pt idx="1">
                  <c:v>2081288</c:v>
                </c:pt>
                <c:pt idx="2">
                  <c:v>3645963</c:v>
                </c:pt>
                <c:pt idx="3">
                  <c:v>5391940</c:v>
                </c:pt>
              </c:numCache>
              <c:extLst xmlns:c15="http://schemas.microsoft.com/office/drawing/2012/chart"/>
            </c:numRef>
          </c:val>
          <c:smooth val="0"/>
          <c:extLst>
            <c:ext xmlns:c16="http://schemas.microsoft.com/office/drawing/2014/chart" uri="{C3380CC4-5D6E-409C-BE32-E72D297353CC}">
              <c16:uniqueId val="{00000009-4FAF-4287-9A9F-35E3572FA5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3821648"/>
        <c:axId val="611363808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Sheet3!$A$2</c15:sqref>
                        </c15:formulaRef>
                      </c:ext>
                    </c:extLst>
                    <c:strCache>
                      <c:ptCount val="1"/>
                      <c:pt idx="0">
                        <c:v>AZ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Sheet3!$B$1:$E$1</c15:sqref>
                        </c15:formulaRef>
                      </c:ext>
                    </c:extLst>
                    <c:strCache>
                      <c:ptCount val="4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Sheet3!$B$2:$E$2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4"/>
                      <c:pt idx="0">
                        <c:v>798128</c:v>
                      </c:pt>
                      <c:pt idx="1">
                        <c:v>15256612</c:v>
                      </c:pt>
                      <c:pt idx="2">
                        <c:v>24031941</c:v>
                      </c:pt>
                      <c:pt idx="3">
                        <c:v>28563576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0-4FAF-4287-9A9F-35E3572FA5F6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Sheet3!$A$7</c15:sqref>
                        </c15:formulaRef>
                      </c:ext>
                    </c:extLst>
                    <c:strCache>
                      <c:ptCount val="1"/>
                      <c:pt idx="0">
                        <c:v>NV</c:v>
                      </c:pt>
                    </c:strCache>
                  </c:strRef>
                </c:tx>
                <c:spPr>
                  <a:ln w="28575" cap="rnd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Sheet3!$B$1:$E$1</c15:sqref>
                        </c15:formulaRef>
                      </c:ext>
                    </c:extLst>
                    <c:strCache>
                      <c:ptCount val="4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Sheet3!$B$7:$E$7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4"/>
                      <c:pt idx="0">
                        <c:v>3886845</c:v>
                      </c:pt>
                      <c:pt idx="1">
                        <c:v>4502324</c:v>
                      </c:pt>
                      <c:pt idx="2">
                        <c:v>7968120</c:v>
                      </c:pt>
                      <c:pt idx="3">
                        <c:v>19955985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1-4FAF-4287-9A9F-35E3572FA5F6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Sheet3!$A$9</c15:sqref>
                        </c15:formulaRef>
                      </c:ext>
                    </c:extLst>
                    <c:strCache>
                      <c:ptCount val="1"/>
                      <c:pt idx="0">
                        <c:v>UT</c:v>
                      </c:pt>
                    </c:strCache>
                  </c:strRef>
                </c:tx>
                <c:spPr>
                  <a:ln w="28575" cap="rnd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Sheet3!$B$1:$E$1</c15:sqref>
                        </c15:formulaRef>
                      </c:ext>
                    </c:extLst>
                    <c:strCache>
                      <c:ptCount val="4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Sheet3!$B$9:$E$9</c15:sqref>
                        </c15:formulaRef>
                      </c:ext>
                    </c:extLst>
                    <c:numCache>
                      <c:formatCode>_(* #,##0_);_(* \(#,##0\);_(* "-"??_);_(@_)</c:formatCode>
                      <c:ptCount val="4"/>
                      <c:pt idx="0">
                        <c:v>539121</c:v>
                      </c:pt>
                      <c:pt idx="1">
                        <c:v>695817</c:v>
                      </c:pt>
                      <c:pt idx="2">
                        <c:v>5189074</c:v>
                      </c:pt>
                      <c:pt idx="3">
                        <c:v>12113069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4FAF-4287-9A9F-35E3572FA5F6}"/>
                  </c:ext>
                </c:extLst>
              </c15:ser>
            </c15:filteredLineSeries>
          </c:ext>
        </c:extLst>
      </c:lineChart>
      <c:catAx>
        <c:axId val="59382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363808"/>
        <c:crosses val="autoZero"/>
        <c:auto val="1"/>
        <c:lblAlgn val="ctr"/>
        <c:lblOffset val="100"/>
        <c:noMultiLvlLbl val="0"/>
      </c:catAx>
      <c:valAx>
        <c:axId val="61136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3821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Premiums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Sheet3!$A$8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Sheet3!$B$7:$L$7</c:f>
              <c:strCache>
                <c:ptCount val="11"/>
                <c:pt idx="0">
                  <c:v>AZ</c:v>
                </c:pt>
                <c:pt idx="1">
                  <c:v>CA</c:v>
                </c:pt>
                <c:pt idx="2">
                  <c:v>CO</c:v>
                </c:pt>
                <c:pt idx="3">
                  <c:v>ID</c:v>
                </c:pt>
                <c:pt idx="4">
                  <c:v>MT</c:v>
                </c:pt>
                <c:pt idx="5">
                  <c:v>NM</c:v>
                </c:pt>
                <c:pt idx="6">
                  <c:v>NV</c:v>
                </c:pt>
                <c:pt idx="7">
                  <c:v>OR</c:v>
                </c:pt>
                <c:pt idx="8">
                  <c:v>UT</c:v>
                </c:pt>
                <c:pt idx="9">
                  <c:v>WA</c:v>
                </c:pt>
                <c:pt idx="10">
                  <c:v>WY</c:v>
                </c:pt>
              </c:strCache>
            </c:strRef>
          </c:cat>
          <c:val>
            <c:numRef>
              <c:f>Sheet3!$B$8:$L$8</c:f>
              <c:numCache>
                <c:formatCode>General</c:formatCode>
                <c:ptCount val="11"/>
                <c:pt idx="0">
                  <c:v>80025898</c:v>
                </c:pt>
                <c:pt idx="1">
                  <c:v>15969330</c:v>
                </c:pt>
                <c:pt idx="2">
                  <c:v>34958815</c:v>
                </c:pt>
                <c:pt idx="3">
                  <c:v>861605</c:v>
                </c:pt>
                <c:pt idx="4">
                  <c:v>4025602</c:v>
                </c:pt>
                <c:pt idx="5">
                  <c:v>24777843</c:v>
                </c:pt>
                <c:pt idx="6">
                  <c:v>6680458</c:v>
                </c:pt>
                <c:pt idx="7">
                  <c:v>4500572</c:v>
                </c:pt>
                <c:pt idx="8">
                  <c:v>1550513</c:v>
                </c:pt>
                <c:pt idx="9">
                  <c:v>2602373</c:v>
                </c:pt>
                <c:pt idx="10">
                  <c:v>5001182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08-4B25-B2BF-35DBB466E766}"/>
            </c:ext>
          </c:extLst>
        </c:ser>
        <c:ser>
          <c:idx val="1"/>
          <c:order val="1"/>
          <c:tx>
            <c:strRef>
              <c:f>Sheet3!$A$9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Sheet3!$B$7:$L$7</c:f>
              <c:strCache>
                <c:ptCount val="11"/>
                <c:pt idx="0">
                  <c:v>AZ</c:v>
                </c:pt>
                <c:pt idx="1">
                  <c:v>CA</c:v>
                </c:pt>
                <c:pt idx="2">
                  <c:v>CO</c:v>
                </c:pt>
                <c:pt idx="3">
                  <c:v>ID</c:v>
                </c:pt>
                <c:pt idx="4">
                  <c:v>MT</c:v>
                </c:pt>
                <c:pt idx="5">
                  <c:v>NM</c:v>
                </c:pt>
                <c:pt idx="6">
                  <c:v>NV</c:v>
                </c:pt>
                <c:pt idx="7">
                  <c:v>OR</c:v>
                </c:pt>
                <c:pt idx="8">
                  <c:v>UT</c:v>
                </c:pt>
                <c:pt idx="9">
                  <c:v>WA</c:v>
                </c:pt>
                <c:pt idx="10">
                  <c:v>WY</c:v>
                </c:pt>
              </c:strCache>
            </c:strRef>
          </c:cat>
          <c:val>
            <c:numRef>
              <c:f>Sheet3!$B$9:$L$9</c:f>
              <c:numCache>
                <c:formatCode>General</c:formatCode>
                <c:ptCount val="11"/>
                <c:pt idx="0">
                  <c:v>112620541</c:v>
                </c:pt>
                <c:pt idx="1">
                  <c:v>18094253</c:v>
                </c:pt>
                <c:pt idx="2">
                  <c:v>21495742</c:v>
                </c:pt>
                <c:pt idx="3">
                  <c:v>2633941</c:v>
                </c:pt>
                <c:pt idx="4">
                  <c:v>5632911</c:v>
                </c:pt>
                <c:pt idx="5">
                  <c:v>31424213</c:v>
                </c:pt>
                <c:pt idx="6">
                  <c:v>24830642</c:v>
                </c:pt>
                <c:pt idx="7">
                  <c:v>9205387</c:v>
                </c:pt>
                <c:pt idx="8">
                  <c:v>10891695</c:v>
                </c:pt>
                <c:pt idx="9">
                  <c:v>3223107</c:v>
                </c:pt>
                <c:pt idx="10">
                  <c:v>9711608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08-4B25-B2BF-35DBB466E766}"/>
            </c:ext>
          </c:extLst>
        </c:ser>
        <c:ser>
          <c:idx val="2"/>
          <c:order val="2"/>
          <c:tx>
            <c:strRef>
              <c:f>Sheet3!$A$10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Sheet3!$B$7:$L$7</c:f>
              <c:strCache>
                <c:ptCount val="11"/>
                <c:pt idx="0">
                  <c:v>AZ</c:v>
                </c:pt>
                <c:pt idx="1">
                  <c:v>CA</c:v>
                </c:pt>
                <c:pt idx="2">
                  <c:v>CO</c:v>
                </c:pt>
                <c:pt idx="3">
                  <c:v>ID</c:v>
                </c:pt>
                <c:pt idx="4">
                  <c:v>MT</c:v>
                </c:pt>
                <c:pt idx="5">
                  <c:v>NM</c:v>
                </c:pt>
                <c:pt idx="6">
                  <c:v>NV</c:v>
                </c:pt>
                <c:pt idx="7">
                  <c:v>OR</c:v>
                </c:pt>
                <c:pt idx="8">
                  <c:v>UT</c:v>
                </c:pt>
                <c:pt idx="9">
                  <c:v>WA</c:v>
                </c:pt>
                <c:pt idx="10">
                  <c:v>WY</c:v>
                </c:pt>
              </c:strCache>
            </c:strRef>
          </c:cat>
          <c:val>
            <c:numRef>
              <c:f>Sheet3!$B$10:$L$10</c:f>
              <c:numCache>
                <c:formatCode>General</c:formatCode>
                <c:ptCount val="11"/>
                <c:pt idx="0">
                  <c:v>78113669</c:v>
                </c:pt>
                <c:pt idx="1">
                  <c:v>32076387</c:v>
                </c:pt>
                <c:pt idx="2">
                  <c:v>18866628</c:v>
                </c:pt>
                <c:pt idx="3">
                  <c:v>9171839</c:v>
                </c:pt>
                <c:pt idx="4">
                  <c:v>6266459</c:v>
                </c:pt>
                <c:pt idx="5">
                  <c:v>46316425</c:v>
                </c:pt>
                <c:pt idx="6">
                  <c:v>57776420</c:v>
                </c:pt>
                <c:pt idx="7">
                  <c:v>23459238</c:v>
                </c:pt>
                <c:pt idx="8">
                  <c:v>18425572</c:v>
                </c:pt>
                <c:pt idx="9">
                  <c:v>5807820</c:v>
                </c:pt>
                <c:pt idx="10">
                  <c:v>10225053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608-4B25-B2BF-35DBB466E766}"/>
            </c:ext>
          </c:extLst>
        </c:ser>
        <c:ser>
          <c:idx val="3"/>
          <c:order val="3"/>
          <c:tx>
            <c:strRef>
              <c:f>Sheet3!$A$11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Sheet3!$B$7:$L$7</c:f>
              <c:strCache>
                <c:ptCount val="11"/>
                <c:pt idx="0">
                  <c:v>AZ</c:v>
                </c:pt>
                <c:pt idx="1">
                  <c:v>CA</c:v>
                </c:pt>
                <c:pt idx="2">
                  <c:v>CO</c:v>
                </c:pt>
                <c:pt idx="3">
                  <c:v>ID</c:v>
                </c:pt>
                <c:pt idx="4">
                  <c:v>MT</c:v>
                </c:pt>
                <c:pt idx="5">
                  <c:v>NM</c:v>
                </c:pt>
                <c:pt idx="6">
                  <c:v>NV</c:v>
                </c:pt>
                <c:pt idx="7">
                  <c:v>OR</c:v>
                </c:pt>
                <c:pt idx="8">
                  <c:v>UT</c:v>
                </c:pt>
                <c:pt idx="9">
                  <c:v>WA</c:v>
                </c:pt>
                <c:pt idx="10">
                  <c:v>WY</c:v>
                </c:pt>
              </c:strCache>
            </c:strRef>
          </c:cat>
          <c:val>
            <c:numRef>
              <c:f>Sheet3!$B$11:$L$11</c:f>
              <c:numCache>
                <c:formatCode>General</c:formatCode>
                <c:ptCount val="11"/>
                <c:pt idx="0">
                  <c:v>78505659</c:v>
                </c:pt>
                <c:pt idx="1">
                  <c:v>30139155</c:v>
                </c:pt>
                <c:pt idx="2">
                  <c:v>20939254</c:v>
                </c:pt>
                <c:pt idx="3">
                  <c:v>15280378</c:v>
                </c:pt>
                <c:pt idx="4">
                  <c:v>5856229</c:v>
                </c:pt>
                <c:pt idx="5">
                  <c:v>42308292</c:v>
                </c:pt>
                <c:pt idx="6">
                  <c:v>56987323</c:v>
                </c:pt>
                <c:pt idx="7">
                  <c:v>27024607</c:v>
                </c:pt>
                <c:pt idx="8">
                  <c:v>17564965</c:v>
                </c:pt>
                <c:pt idx="9">
                  <c:v>8243490</c:v>
                </c:pt>
                <c:pt idx="10">
                  <c:v>10479911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608-4B25-B2BF-35DBB466E7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60794736"/>
        <c:axId val="476106192"/>
      </c:barChart>
      <c:catAx>
        <c:axId val="2060794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6106192"/>
        <c:crosses val="autoZero"/>
        <c:auto val="1"/>
        <c:lblAlgn val="ctr"/>
        <c:lblOffset val="100"/>
        <c:noMultiLvlLbl val="0"/>
      </c:catAx>
      <c:valAx>
        <c:axId val="476106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60794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/>
              <a:t>Indemnities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Sheet3!$A$3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Sheet3!$B$2:$M$2</c15:sqref>
                  </c15:fullRef>
                </c:ext>
              </c:extLst>
              <c:f>Sheet3!$C$2:$M$2</c:f>
              <c:strCache>
                <c:ptCount val="11"/>
                <c:pt idx="0">
                  <c:v>AZ</c:v>
                </c:pt>
                <c:pt idx="1">
                  <c:v>CA</c:v>
                </c:pt>
                <c:pt idx="2">
                  <c:v>CO</c:v>
                </c:pt>
                <c:pt idx="3">
                  <c:v>ID</c:v>
                </c:pt>
                <c:pt idx="4">
                  <c:v>MT</c:v>
                </c:pt>
                <c:pt idx="5">
                  <c:v>NM</c:v>
                </c:pt>
                <c:pt idx="6">
                  <c:v>NV</c:v>
                </c:pt>
                <c:pt idx="7">
                  <c:v>OR</c:v>
                </c:pt>
                <c:pt idx="8">
                  <c:v>UT</c:v>
                </c:pt>
                <c:pt idx="9">
                  <c:v>WA</c:v>
                </c:pt>
                <c:pt idx="10">
                  <c:v>WY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Sheet3!$B$3:$M$3</c15:sqref>
                  </c15:fullRef>
                </c:ext>
              </c:extLst>
              <c:f>Sheet3!$C$3:$M$3</c:f>
              <c:numCache>
                <c:formatCode>General</c:formatCode>
                <c:ptCount val="11"/>
                <c:pt idx="0">
                  <c:v>93742625</c:v>
                </c:pt>
                <c:pt idx="1">
                  <c:v>15701213</c:v>
                </c:pt>
                <c:pt idx="2">
                  <c:v>38444510</c:v>
                </c:pt>
                <c:pt idx="3">
                  <c:v>343242</c:v>
                </c:pt>
                <c:pt idx="4">
                  <c:v>6153545</c:v>
                </c:pt>
                <c:pt idx="5">
                  <c:v>18764733</c:v>
                </c:pt>
                <c:pt idx="6">
                  <c:v>2799698</c:v>
                </c:pt>
                <c:pt idx="7">
                  <c:v>3725284</c:v>
                </c:pt>
                <c:pt idx="8">
                  <c:v>1818298</c:v>
                </c:pt>
                <c:pt idx="9">
                  <c:v>3825889</c:v>
                </c:pt>
                <c:pt idx="10">
                  <c:v>2886891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79-4AFA-8234-BF729A1F4159}"/>
            </c:ext>
          </c:extLst>
        </c:ser>
        <c:ser>
          <c:idx val="1"/>
          <c:order val="1"/>
          <c:tx>
            <c:strRef>
              <c:f>Sheet3!$A$4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Sheet3!$B$2:$M$2</c15:sqref>
                  </c15:fullRef>
                </c:ext>
              </c:extLst>
              <c:f>Sheet3!$C$2:$M$2</c:f>
              <c:strCache>
                <c:ptCount val="11"/>
                <c:pt idx="0">
                  <c:v>AZ</c:v>
                </c:pt>
                <c:pt idx="1">
                  <c:v>CA</c:v>
                </c:pt>
                <c:pt idx="2">
                  <c:v>CO</c:v>
                </c:pt>
                <c:pt idx="3">
                  <c:v>ID</c:v>
                </c:pt>
                <c:pt idx="4">
                  <c:v>MT</c:v>
                </c:pt>
                <c:pt idx="5">
                  <c:v>NM</c:v>
                </c:pt>
                <c:pt idx="6">
                  <c:v>NV</c:v>
                </c:pt>
                <c:pt idx="7">
                  <c:v>OR</c:v>
                </c:pt>
                <c:pt idx="8">
                  <c:v>UT</c:v>
                </c:pt>
                <c:pt idx="9">
                  <c:v>WA</c:v>
                </c:pt>
                <c:pt idx="10">
                  <c:v>WY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Sheet3!$B$4:$M$4</c15:sqref>
                  </c15:fullRef>
                </c:ext>
              </c:extLst>
              <c:f>Sheet3!$C$4:$M$4</c:f>
              <c:numCache>
                <c:formatCode>General</c:formatCode>
                <c:ptCount val="11"/>
                <c:pt idx="0">
                  <c:v>128173688</c:v>
                </c:pt>
                <c:pt idx="1">
                  <c:v>20554384</c:v>
                </c:pt>
                <c:pt idx="2">
                  <c:v>32185652</c:v>
                </c:pt>
                <c:pt idx="3">
                  <c:v>4259535</c:v>
                </c:pt>
                <c:pt idx="4">
                  <c:v>3794491</c:v>
                </c:pt>
                <c:pt idx="5">
                  <c:v>34634825</c:v>
                </c:pt>
                <c:pt idx="6">
                  <c:v>31939444</c:v>
                </c:pt>
                <c:pt idx="7">
                  <c:v>15943174</c:v>
                </c:pt>
                <c:pt idx="8">
                  <c:v>13008338</c:v>
                </c:pt>
                <c:pt idx="9">
                  <c:v>6593770</c:v>
                </c:pt>
                <c:pt idx="10">
                  <c:v>7448280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79-4AFA-8234-BF729A1F4159}"/>
            </c:ext>
          </c:extLst>
        </c:ser>
        <c:ser>
          <c:idx val="2"/>
          <c:order val="2"/>
          <c:tx>
            <c:strRef>
              <c:f>Sheet3!$A$5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extLst>
                <c:ext xmlns:c15="http://schemas.microsoft.com/office/drawing/2012/chart" uri="{02D57815-91ED-43cb-92C2-25804820EDAC}">
                  <c15:fullRef>
                    <c15:sqref>Sheet3!$B$2:$M$2</c15:sqref>
                  </c15:fullRef>
                </c:ext>
              </c:extLst>
              <c:f>Sheet3!$C$2:$M$2</c:f>
              <c:strCache>
                <c:ptCount val="11"/>
                <c:pt idx="0">
                  <c:v>AZ</c:v>
                </c:pt>
                <c:pt idx="1">
                  <c:v>CA</c:v>
                </c:pt>
                <c:pt idx="2">
                  <c:v>CO</c:v>
                </c:pt>
                <c:pt idx="3">
                  <c:v>ID</c:v>
                </c:pt>
                <c:pt idx="4">
                  <c:v>MT</c:v>
                </c:pt>
                <c:pt idx="5">
                  <c:v>NM</c:v>
                </c:pt>
                <c:pt idx="6">
                  <c:v>NV</c:v>
                </c:pt>
                <c:pt idx="7">
                  <c:v>OR</c:v>
                </c:pt>
                <c:pt idx="8">
                  <c:v>UT</c:v>
                </c:pt>
                <c:pt idx="9">
                  <c:v>WA</c:v>
                </c:pt>
                <c:pt idx="10">
                  <c:v>WY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Sheet3!$B$5:$M$5</c15:sqref>
                  </c15:fullRef>
                </c:ext>
              </c:extLst>
              <c:f>Sheet3!$C$5:$M$5</c:f>
              <c:numCache>
                <c:formatCode>General</c:formatCode>
                <c:ptCount val="11"/>
                <c:pt idx="0">
                  <c:v>22868250</c:v>
                </c:pt>
                <c:pt idx="1">
                  <c:v>18174798</c:v>
                </c:pt>
                <c:pt idx="2">
                  <c:v>7774909</c:v>
                </c:pt>
                <c:pt idx="3">
                  <c:v>9575940</c:v>
                </c:pt>
                <c:pt idx="4">
                  <c:v>1609741</c:v>
                </c:pt>
                <c:pt idx="5">
                  <c:v>24857917</c:v>
                </c:pt>
                <c:pt idx="6">
                  <c:v>29964547</c:v>
                </c:pt>
                <c:pt idx="7">
                  <c:v>18361777</c:v>
                </c:pt>
                <c:pt idx="8">
                  <c:v>8699365</c:v>
                </c:pt>
                <c:pt idx="9">
                  <c:v>4762926</c:v>
                </c:pt>
                <c:pt idx="10">
                  <c:v>6564990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D79-4AFA-8234-BF729A1F41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8922672"/>
        <c:axId val="529707728"/>
      </c:barChart>
      <c:catAx>
        <c:axId val="528922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707728"/>
        <c:crosses val="autoZero"/>
        <c:auto val="1"/>
        <c:lblAlgn val="ctr"/>
        <c:lblOffset val="100"/>
        <c:noMultiLvlLbl val="0"/>
      </c:catAx>
      <c:valAx>
        <c:axId val="529707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922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/>
              <a:t>Precipitation Levels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Jan-Feb</c:v>
                </c:pt>
                <c:pt idx="1">
                  <c:v>Feb-Mar</c:v>
                </c:pt>
                <c:pt idx="2">
                  <c:v>Mar-Apr</c:v>
                </c:pt>
                <c:pt idx="3">
                  <c:v>Apr-May</c:v>
                </c:pt>
                <c:pt idx="4">
                  <c:v>May-Jun</c:v>
                </c:pt>
                <c:pt idx="5">
                  <c:v>Jun-Jul</c:v>
                </c:pt>
                <c:pt idx="6">
                  <c:v>Jul-Aug</c:v>
                </c:pt>
                <c:pt idx="7">
                  <c:v>Aug-Sep</c:v>
                </c:pt>
                <c:pt idx="8">
                  <c:v>Sep-Oct</c:v>
                </c:pt>
                <c:pt idx="9">
                  <c:v>Oct-Nov</c:v>
                </c:pt>
                <c:pt idx="10">
                  <c:v>Nov-Dec</c:v>
                </c:pt>
              </c:strCache>
            </c:strRef>
          </c:cat>
          <c:val>
            <c:numRef>
              <c:f>Sheet1!$D$2:$D$12</c:f>
              <c:numCache>
                <c:formatCode>General</c:formatCode>
                <c:ptCount val="11"/>
                <c:pt idx="0">
                  <c:v>233</c:v>
                </c:pt>
                <c:pt idx="1">
                  <c:v>75.7</c:v>
                </c:pt>
                <c:pt idx="2">
                  <c:v>49.7</c:v>
                </c:pt>
                <c:pt idx="3">
                  <c:v>80.5</c:v>
                </c:pt>
                <c:pt idx="4">
                  <c:v>86</c:v>
                </c:pt>
                <c:pt idx="5">
                  <c:v>73.2</c:v>
                </c:pt>
                <c:pt idx="6">
                  <c:v>101.8</c:v>
                </c:pt>
                <c:pt idx="7">
                  <c:v>105</c:v>
                </c:pt>
                <c:pt idx="8">
                  <c:v>65.2</c:v>
                </c:pt>
                <c:pt idx="9">
                  <c:v>15.9</c:v>
                </c:pt>
                <c:pt idx="10">
                  <c:v>10.4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5FD-40D6-98E1-8A27D5D3DE4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2016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Jan-Feb</c:v>
                </c:pt>
                <c:pt idx="1">
                  <c:v>Feb-Mar</c:v>
                </c:pt>
                <c:pt idx="2">
                  <c:v>Mar-Apr</c:v>
                </c:pt>
                <c:pt idx="3">
                  <c:v>Apr-May</c:v>
                </c:pt>
                <c:pt idx="4">
                  <c:v>May-Jun</c:v>
                </c:pt>
                <c:pt idx="5">
                  <c:v>Jun-Jul</c:v>
                </c:pt>
                <c:pt idx="6">
                  <c:v>Jul-Aug</c:v>
                </c:pt>
                <c:pt idx="7">
                  <c:v>Aug-Sep</c:v>
                </c:pt>
                <c:pt idx="8">
                  <c:v>Sep-Oct</c:v>
                </c:pt>
                <c:pt idx="9">
                  <c:v>Oct-Nov</c:v>
                </c:pt>
                <c:pt idx="10">
                  <c:v>Nov-Dec</c:v>
                </c:pt>
              </c:strCache>
            </c:strRef>
          </c:cat>
          <c:val>
            <c:numRef>
              <c:f>Sheet1!$E$2:$E$12</c:f>
              <c:numCache>
                <c:formatCode>General</c:formatCode>
                <c:ptCount val="11"/>
                <c:pt idx="0">
                  <c:v>100</c:v>
                </c:pt>
                <c:pt idx="1">
                  <c:v>70.099999999999994</c:v>
                </c:pt>
                <c:pt idx="2">
                  <c:v>84.8</c:v>
                </c:pt>
                <c:pt idx="3">
                  <c:v>128.30000000000001</c:v>
                </c:pt>
                <c:pt idx="4">
                  <c:v>129.5</c:v>
                </c:pt>
                <c:pt idx="5">
                  <c:v>88</c:v>
                </c:pt>
                <c:pt idx="6">
                  <c:v>115.1</c:v>
                </c:pt>
                <c:pt idx="7">
                  <c:v>115.9</c:v>
                </c:pt>
                <c:pt idx="8">
                  <c:v>56.5</c:v>
                </c:pt>
                <c:pt idx="9">
                  <c:v>57.6</c:v>
                </c:pt>
                <c:pt idx="10">
                  <c:v>132.80000000000001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5FD-40D6-98E1-8A27D5D3DE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2375744"/>
        <c:axId val="52909369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2019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Sheet1!$A$2:$A$12</c15:sqref>
                        </c15:formulaRef>
                      </c:ext>
                    </c:extLst>
                    <c:strCache>
                      <c:ptCount val="11"/>
                      <c:pt idx="0">
                        <c:v>Jan-Feb</c:v>
                      </c:pt>
                      <c:pt idx="1">
                        <c:v>Feb-Mar</c:v>
                      </c:pt>
                      <c:pt idx="2">
                        <c:v>Mar-Apr</c:v>
                      </c:pt>
                      <c:pt idx="3">
                        <c:v>Apr-May</c:v>
                      </c:pt>
                      <c:pt idx="4">
                        <c:v>May-Jun</c:v>
                      </c:pt>
                      <c:pt idx="5">
                        <c:v>Jun-Jul</c:v>
                      </c:pt>
                      <c:pt idx="6">
                        <c:v>Jul-Aug</c:v>
                      </c:pt>
                      <c:pt idx="7">
                        <c:v>Aug-Sep</c:v>
                      </c:pt>
                      <c:pt idx="8">
                        <c:v>Sep-Oct</c:v>
                      </c:pt>
                      <c:pt idx="9">
                        <c:v>Oct-Nov</c:v>
                      </c:pt>
                      <c:pt idx="10">
                        <c:v>Nov-Dec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Sheet1!$B$2:$B$12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212.6</c:v>
                      </c:pt>
                      <c:pt idx="1">
                        <c:v>282.60000000000002</c:v>
                      </c:pt>
                      <c:pt idx="2">
                        <c:v>177.8</c:v>
                      </c:pt>
                      <c:pt idx="3">
                        <c:v>159.5</c:v>
                      </c:pt>
                      <c:pt idx="4">
                        <c:v>185.1</c:v>
                      </c:pt>
                      <c:pt idx="5">
                        <c:v>77.599999999999994</c:v>
                      </c:pt>
                      <c:pt idx="6">
                        <c:v>45.8</c:v>
                      </c:pt>
                      <c:pt idx="7">
                        <c:v>17.600000000000001</c:v>
                      </c:pt>
                      <c:pt idx="8">
                        <c:v>15.5</c:v>
                      </c:pt>
                      <c:pt idx="9">
                        <c:v>0</c:v>
                      </c:pt>
                      <c:pt idx="10">
                        <c:v>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45FD-40D6-98E1-8A27D5D3DE4A}"/>
                  </c:ext>
                </c:extLst>
              </c15:ser>
            </c15:filteredLineSeries>
            <c15:filteredLineSeries>
              <c15:ser>
                <c:idx val="1"/>
                <c:order val="1"/>
                <c:tx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2018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Sheet1!$A$2:$A$12</c15:sqref>
                        </c15:formulaRef>
                      </c:ext>
                    </c:extLst>
                    <c:strCache>
                      <c:ptCount val="11"/>
                      <c:pt idx="0">
                        <c:v>Jan-Feb</c:v>
                      </c:pt>
                      <c:pt idx="1">
                        <c:v>Feb-Mar</c:v>
                      </c:pt>
                      <c:pt idx="2">
                        <c:v>Mar-Apr</c:v>
                      </c:pt>
                      <c:pt idx="3">
                        <c:v>Apr-May</c:v>
                      </c:pt>
                      <c:pt idx="4">
                        <c:v>May-Jun</c:v>
                      </c:pt>
                      <c:pt idx="5">
                        <c:v>Jun-Jul</c:v>
                      </c:pt>
                      <c:pt idx="6">
                        <c:v>Jul-Aug</c:v>
                      </c:pt>
                      <c:pt idx="7">
                        <c:v>Aug-Sep</c:v>
                      </c:pt>
                      <c:pt idx="8">
                        <c:v>Sep-Oct</c:v>
                      </c:pt>
                      <c:pt idx="9">
                        <c:v>Oct-Nov</c:v>
                      </c:pt>
                      <c:pt idx="10">
                        <c:v>Nov-Dec</c:v>
                      </c:pt>
                    </c:strCache>
                  </c:str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ormulaRef>
                          <c15:sqref>Sheet1!$C$2:$C$12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96</c:v>
                      </c:pt>
                      <c:pt idx="1">
                        <c:v>113.3</c:v>
                      </c:pt>
                      <c:pt idx="2">
                        <c:v>74.099999999999994</c:v>
                      </c:pt>
                      <c:pt idx="3">
                        <c:v>46</c:v>
                      </c:pt>
                      <c:pt idx="4">
                        <c:v>24.4</c:v>
                      </c:pt>
                      <c:pt idx="5">
                        <c:v>60.6</c:v>
                      </c:pt>
                      <c:pt idx="6">
                        <c:v>55.4</c:v>
                      </c:pt>
                      <c:pt idx="7">
                        <c:v>34.5</c:v>
                      </c:pt>
                      <c:pt idx="8">
                        <c:v>121.3</c:v>
                      </c:pt>
                      <c:pt idx="9">
                        <c:v>123.1</c:v>
                      </c:pt>
                      <c:pt idx="10">
                        <c:v>57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0-45FD-40D6-98E1-8A27D5D3DE4A}"/>
                  </c:ext>
                </c:extLst>
              </c15:ser>
            </c15:filteredLineSeries>
          </c:ext>
        </c:extLst>
      </c:lineChart>
      <c:catAx>
        <c:axId val="53237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093696"/>
        <c:crosses val="autoZero"/>
        <c:auto val="1"/>
        <c:lblAlgn val="ctr"/>
        <c:lblOffset val="100"/>
        <c:noMultiLvlLbl val="0"/>
      </c:catAx>
      <c:valAx>
        <c:axId val="529093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2375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Precipitation Levels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Jan-Feb</c:v>
                </c:pt>
                <c:pt idx="1">
                  <c:v>Feb-Mar</c:v>
                </c:pt>
                <c:pt idx="2">
                  <c:v>Mar-Apr</c:v>
                </c:pt>
                <c:pt idx="3">
                  <c:v>Apr-May</c:v>
                </c:pt>
                <c:pt idx="4">
                  <c:v>May-Jun</c:v>
                </c:pt>
                <c:pt idx="5">
                  <c:v>Jun-Jul</c:v>
                </c:pt>
                <c:pt idx="6">
                  <c:v>Jul-Aug</c:v>
                </c:pt>
                <c:pt idx="7">
                  <c:v>Aug-Sep</c:v>
                </c:pt>
                <c:pt idx="8">
                  <c:v>Sep-Oct</c:v>
                </c:pt>
                <c:pt idx="9">
                  <c:v>Oct-Nov</c:v>
                </c:pt>
                <c:pt idx="10">
                  <c:v>Nov-Dec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96</c:v>
                </c:pt>
                <c:pt idx="1">
                  <c:v>113.3</c:v>
                </c:pt>
                <c:pt idx="2">
                  <c:v>74.099999999999994</c:v>
                </c:pt>
                <c:pt idx="3">
                  <c:v>46</c:v>
                </c:pt>
                <c:pt idx="4">
                  <c:v>24.4</c:v>
                </c:pt>
                <c:pt idx="5">
                  <c:v>60.6</c:v>
                </c:pt>
                <c:pt idx="6">
                  <c:v>55.4</c:v>
                </c:pt>
                <c:pt idx="7">
                  <c:v>34.5</c:v>
                </c:pt>
                <c:pt idx="8">
                  <c:v>121.3</c:v>
                </c:pt>
                <c:pt idx="9">
                  <c:v>123.1</c:v>
                </c:pt>
                <c:pt idx="10">
                  <c:v>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5FD-40D6-98E1-8A27D5D3DE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2375744"/>
        <c:axId val="529093696"/>
        <c:extLst>
          <c:ext xmlns:c15="http://schemas.microsoft.com/office/drawing/2012/chart" uri="{02D57815-91ED-43cb-92C2-25804820EDAC}">
            <c15:filteredLine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2019</c:v>
                      </c:pt>
                    </c:strCache>
                  </c:strRef>
                </c:tx>
                <c:spPr>
                  <a:ln w="28575" cap="rnd">
                    <a:solidFill>
                      <a:schemeClr val="accent1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Sheet1!$A$2:$A$12</c15:sqref>
                        </c15:formulaRef>
                      </c:ext>
                    </c:extLst>
                    <c:strCache>
                      <c:ptCount val="11"/>
                      <c:pt idx="0">
                        <c:v>Jan-Feb</c:v>
                      </c:pt>
                      <c:pt idx="1">
                        <c:v>Feb-Mar</c:v>
                      </c:pt>
                      <c:pt idx="2">
                        <c:v>Mar-Apr</c:v>
                      </c:pt>
                      <c:pt idx="3">
                        <c:v>Apr-May</c:v>
                      </c:pt>
                      <c:pt idx="4">
                        <c:v>May-Jun</c:v>
                      </c:pt>
                      <c:pt idx="5">
                        <c:v>Jun-Jul</c:v>
                      </c:pt>
                      <c:pt idx="6">
                        <c:v>Jul-Aug</c:v>
                      </c:pt>
                      <c:pt idx="7">
                        <c:v>Aug-Sep</c:v>
                      </c:pt>
                      <c:pt idx="8">
                        <c:v>Sep-Oct</c:v>
                      </c:pt>
                      <c:pt idx="9">
                        <c:v>Oct-Nov</c:v>
                      </c:pt>
                      <c:pt idx="10">
                        <c:v>Nov-Dec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Sheet1!$B$2:$B$12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212.6</c:v>
                      </c:pt>
                      <c:pt idx="1">
                        <c:v>282.60000000000002</c:v>
                      </c:pt>
                      <c:pt idx="2">
                        <c:v>177.8</c:v>
                      </c:pt>
                      <c:pt idx="3">
                        <c:v>159.5</c:v>
                      </c:pt>
                      <c:pt idx="4">
                        <c:v>185.1</c:v>
                      </c:pt>
                      <c:pt idx="5">
                        <c:v>77.599999999999994</c:v>
                      </c:pt>
                      <c:pt idx="6">
                        <c:v>45.8</c:v>
                      </c:pt>
                      <c:pt idx="7">
                        <c:v>17.600000000000001</c:v>
                      </c:pt>
                      <c:pt idx="8">
                        <c:v>15.5</c:v>
                      </c:pt>
                      <c:pt idx="9">
                        <c:v>0</c:v>
                      </c:pt>
                      <c:pt idx="10">
                        <c:v>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45FD-40D6-98E1-8A27D5D3DE4A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2017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Sheet1!$A$2:$A$12</c15:sqref>
                        </c15:formulaRef>
                      </c:ext>
                    </c:extLst>
                    <c:strCache>
                      <c:ptCount val="11"/>
                      <c:pt idx="0">
                        <c:v>Jan-Feb</c:v>
                      </c:pt>
                      <c:pt idx="1">
                        <c:v>Feb-Mar</c:v>
                      </c:pt>
                      <c:pt idx="2">
                        <c:v>Mar-Apr</c:v>
                      </c:pt>
                      <c:pt idx="3">
                        <c:v>Apr-May</c:v>
                      </c:pt>
                      <c:pt idx="4">
                        <c:v>May-Jun</c:v>
                      </c:pt>
                      <c:pt idx="5">
                        <c:v>Jun-Jul</c:v>
                      </c:pt>
                      <c:pt idx="6">
                        <c:v>Jul-Aug</c:v>
                      </c:pt>
                      <c:pt idx="7">
                        <c:v>Aug-Sep</c:v>
                      </c:pt>
                      <c:pt idx="8">
                        <c:v>Sep-Oct</c:v>
                      </c:pt>
                      <c:pt idx="9">
                        <c:v>Oct-Nov</c:v>
                      </c:pt>
                      <c:pt idx="10">
                        <c:v>Nov-Dec</c:v>
                      </c:pt>
                    </c:strCache>
                  </c:str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ormulaRef>
                          <c15:sqref>Sheet1!$D$2:$D$12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233</c:v>
                      </c:pt>
                      <c:pt idx="1">
                        <c:v>75.7</c:v>
                      </c:pt>
                      <c:pt idx="2">
                        <c:v>49.7</c:v>
                      </c:pt>
                      <c:pt idx="3">
                        <c:v>80.5</c:v>
                      </c:pt>
                      <c:pt idx="4">
                        <c:v>86</c:v>
                      </c:pt>
                      <c:pt idx="5">
                        <c:v>73.2</c:v>
                      </c:pt>
                      <c:pt idx="6">
                        <c:v>101.8</c:v>
                      </c:pt>
                      <c:pt idx="7">
                        <c:v>105</c:v>
                      </c:pt>
                      <c:pt idx="8">
                        <c:v>65.2</c:v>
                      </c:pt>
                      <c:pt idx="9">
                        <c:v>15.9</c:v>
                      </c:pt>
                      <c:pt idx="10">
                        <c:v>10.4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45FD-40D6-98E1-8A27D5D3DE4A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2016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Sheet1!$A$2:$A$12</c15:sqref>
                        </c15:formulaRef>
                      </c:ext>
                    </c:extLst>
                    <c:strCache>
                      <c:ptCount val="11"/>
                      <c:pt idx="0">
                        <c:v>Jan-Feb</c:v>
                      </c:pt>
                      <c:pt idx="1">
                        <c:v>Feb-Mar</c:v>
                      </c:pt>
                      <c:pt idx="2">
                        <c:v>Mar-Apr</c:v>
                      </c:pt>
                      <c:pt idx="3">
                        <c:v>Apr-May</c:v>
                      </c:pt>
                      <c:pt idx="4">
                        <c:v>May-Jun</c:v>
                      </c:pt>
                      <c:pt idx="5">
                        <c:v>Jun-Jul</c:v>
                      </c:pt>
                      <c:pt idx="6">
                        <c:v>Jul-Aug</c:v>
                      </c:pt>
                      <c:pt idx="7">
                        <c:v>Aug-Sep</c:v>
                      </c:pt>
                      <c:pt idx="8">
                        <c:v>Sep-Oct</c:v>
                      </c:pt>
                      <c:pt idx="9">
                        <c:v>Oct-Nov</c:v>
                      </c:pt>
                      <c:pt idx="10">
                        <c:v>Nov-Dec</c:v>
                      </c:pt>
                    </c:strCache>
                  </c:str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ormulaRef>
                          <c15:sqref>Sheet1!$E$2:$E$12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100</c:v>
                      </c:pt>
                      <c:pt idx="1">
                        <c:v>70.099999999999994</c:v>
                      </c:pt>
                      <c:pt idx="2">
                        <c:v>84.8</c:v>
                      </c:pt>
                      <c:pt idx="3">
                        <c:v>128.30000000000001</c:v>
                      </c:pt>
                      <c:pt idx="4">
                        <c:v>129.5</c:v>
                      </c:pt>
                      <c:pt idx="5">
                        <c:v>88</c:v>
                      </c:pt>
                      <c:pt idx="6">
                        <c:v>115.1</c:v>
                      </c:pt>
                      <c:pt idx="7">
                        <c:v>115.9</c:v>
                      </c:pt>
                      <c:pt idx="8">
                        <c:v>56.5</c:v>
                      </c:pt>
                      <c:pt idx="9">
                        <c:v>57.6</c:v>
                      </c:pt>
                      <c:pt idx="10">
                        <c:v>132.80000000000001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45FD-40D6-98E1-8A27D5D3DE4A}"/>
                  </c:ext>
                </c:extLst>
              </c15:ser>
            </c15:filteredLineSeries>
          </c:ext>
        </c:extLst>
      </c:lineChart>
      <c:catAx>
        <c:axId val="53237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093696"/>
        <c:crosses val="autoZero"/>
        <c:auto val="1"/>
        <c:lblAlgn val="ctr"/>
        <c:lblOffset val="100"/>
        <c:noMultiLvlLbl val="0"/>
      </c:catAx>
      <c:valAx>
        <c:axId val="529093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2375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/>
              <a:t>Precipitation Levels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  <c:extLst xmlns:c15="http://schemas.microsoft.com/office/drawing/2012/chart"/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Sheet1!$A$2:$A$12</c:f>
              <c:strCache>
                <c:ptCount val="11"/>
                <c:pt idx="0">
                  <c:v>Jan-Feb</c:v>
                </c:pt>
                <c:pt idx="1">
                  <c:v>Feb-Mar</c:v>
                </c:pt>
                <c:pt idx="2">
                  <c:v>Mar-Apr</c:v>
                </c:pt>
                <c:pt idx="3">
                  <c:v>Apr-May</c:v>
                </c:pt>
                <c:pt idx="4">
                  <c:v>May-Jun</c:v>
                </c:pt>
                <c:pt idx="5">
                  <c:v>Jun-Jul</c:v>
                </c:pt>
                <c:pt idx="6">
                  <c:v>Jul-Aug</c:v>
                </c:pt>
                <c:pt idx="7">
                  <c:v>Aug-Sep</c:v>
                </c:pt>
                <c:pt idx="8">
                  <c:v>Sep-Oct</c:v>
                </c:pt>
                <c:pt idx="9">
                  <c:v>Oct-Nov</c:v>
                </c:pt>
                <c:pt idx="10">
                  <c:v>Nov-Dec</c:v>
                </c:pt>
              </c:strCache>
              <c:extLst xmlns:c15="http://schemas.microsoft.com/office/drawing/2012/chart"/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212.6</c:v>
                </c:pt>
                <c:pt idx="1">
                  <c:v>282.60000000000002</c:v>
                </c:pt>
                <c:pt idx="2">
                  <c:v>177.8</c:v>
                </c:pt>
                <c:pt idx="3">
                  <c:v>159.5</c:v>
                </c:pt>
                <c:pt idx="4">
                  <c:v>185.1</c:v>
                </c:pt>
                <c:pt idx="5">
                  <c:v>77.599999999999994</c:v>
                </c:pt>
                <c:pt idx="6">
                  <c:v>45.8</c:v>
                </c:pt>
                <c:pt idx="7">
                  <c:v>17.600000000000001</c:v>
                </c:pt>
                <c:pt idx="8">
                  <c:v>15.5</c:v>
                </c:pt>
                <c:pt idx="9">
                  <c:v>0</c:v>
                </c:pt>
                <c:pt idx="10">
                  <c:v>0</c:v>
                </c:pt>
              </c:numCache>
              <c:extLst xmlns:c15="http://schemas.microsoft.com/office/drawing/2012/chart"/>
            </c:numRef>
          </c:val>
          <c:smooth val="0"/>
          <c:extLst>
            <c:ext xmlns:c16="http://schemas.microsoft.com/office/drawing/2014/chart" uri="{C3380CC4-5D6E-409C-BE32-E72D297353CC}">
              <c16:uniqueId val="{00000003-45FD-40D6-98E1-8A27D5D3DE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2375744"/>
        <c:axId val="529093696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Sheet1!$C$1</c15:sqref>
                        </c15:formulaRef>
                      </c:ext>
                    </c:extLst>
                    <c:strCache>
                      <c:ptCount val="1"/>
                      <c:pt idx="0">
                        <c:v>2018</c:v>
                      </c:pt>
                    </c:strCache>
                  </c:strRef>
                </c:tx>
                <c:spPr>
                  <a:ln w="28575" cap="rnd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Sheet1!$A$2:$A$12</c15:sqref>
                        </c15:formulaRef>
                      </c:ext>
                    </c:extLst>
                    <c:strCache>
                      <c:ptCount val="11"/>
                      <c:pt idx="0">
                        <c:v>Jan-Feb</c:v>
                      </c:pt>
                      <c:pt idx="1">
                        <c:v>Feb-Mar</c:v>
                      </c:pt>
                      <c:pt idx="2">
                        <c:v>Mar-Apr</c:v>
                      </c:pt>
                      <c:pt idx="3">
                        <c:v>Apr-May</c:v>
                      </c:pt>
                      <c:pt idx="4">
                        <c:v>May-Jun</c:v>
                      </c:pt>
                      <c:pt idx="5">
                        <c:v>Jun-Jul</c:v>
                      </c:pt>
                      <c:pt idx="6">
                        <c:v>Jul-Aug</c:v>
                      </c:pt>
                      <c:pt idx="7">
                        <c:v>Aug-Sep</c:v>
                      </c:pt>
                      <c:pt idx="8">
                        <c:v>Sep-Oct</c:v>
                      </c:pt>
                      <c:pt idx="9">
                        <c:v>Oct-Nov</c:v>
                      </c:pt>
                      <c:pt idx="10">
                        <c:v>Nov-Dec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Sheet1!$C$2:$C$12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96</c:v>
                      </c:pt>
                      <c:pt idx="1">
                        <c:v>113.3</c:v>
                      </c:pt>
                      <c:pt idx="2">
                        <c:v>74.099999999999994</c:v>
                      </c:pt>
                      <c:pt idx="3">
                        <c:v>46</c:v>
                      </c:pt>
                      <c:pt idx="4">
                        <c:v>24.4</c:v>
                      </c:pt>
                      <c:pt idx="5">
                        <c:v>60.6</c:v>
                      </c:pt>
                      <c:pt idx="6">
                        <c:v>55.4</c:v>
                      </c:pt>
                      <c:pt idx="7">
                        <c:v>34.5</c:v>
                      </c:pt>
                      <c:pt idx="8">
                        <c:v>121.3</c:v>
                      </c:pt>
                      <c:pt idx="9">
                        <c:v>123.1</c:v>
                      </c:pt>
                      <c:pt idx="10">
                        <c:v>57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0-45FD-40D6-98E1-8A27D5D3DE4A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2017</c:v>
                      </c:pt>
                    </c:strCache>
                  </c:strRef>
                </c:tx>
                <c:spPr>
                  <a:ln w="28575" cap="rnd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Sheet1!$A$2:$A$12</c15:sqref>
                        </c15:formulaRef>
                      </c:ext>
                    </c:extLst>
                    <c:strCache>
                      <c:ptCount val="11"/>
                      <c:pt idx="0">
                        <c:v>Jan-Feb</c:v>
                      </c:pt>
                      <c:pt idx="1">
                        <c:v>Feb-Mar</c:v>
                      </c:pt>
                      <c:pt idx="2">
                        <c:v>Mar-Apr</c:v>
                      </c:pt>
                      <c:pt idx="3">
                        <c:v>Apr-May</c:v>
                      </c:pt>
                      <c:pt idx="4">
                        <c:v>May-Jun</c:v>
                      </c:pt>
                      <c:pt idx="5">
                        <c:v>Jun-Jul</c:v>
                      </c:pt>
                      <c:pt idx="6">
                        <c:v>Jul-Aug</c:v>
                      </c:pt>
                      <c:pt idx="7">
                        <c:v>Aug-Sep</c:v>
                      </c:pt>
                      <c:pt idx="8">
                        <c:v>Sep-Oct</c:v>
                      </c:pt>
                      <c:pt idx="9">
                        <c:v>Oct-Nov</c:v>
                      </c:pt>
                      <c:pt idx="10">
                        <c:v>Nov-Dec</c:v>
                      </c:pt>
                    </c:strCache>
                  </c:str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ormulaRef>
                          <c15:sqref>Sheet1!$D$2:$D$12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233</c:v>
                      </c:pt>
                      <c:pt idx="1">
                        <c:v>75.7</c:v>
                      </c:pt>
                      <c:pt idx="2">
                        <c:v>49.7</c:v>
                      </c:pt>
                      <c:pt idx="3">
                        <c:v>80.5</c:v>
                      </c:pt>
                      <c:pt idx="4">
                        <c:v>86</c:v>
                      </c:pt>
                      <c:pt idx="5">
                        <c:v>73.2</c:v>
                      </c:pt>
                      <c:pt idx="6">
                        <c:v>101.8</c:v>
                      </c:pt>
                      <c:pt idx="7">
                        <c:v>105</c:v>
                      </c:pt>
                      <c:pt idx="8">
                        <c:v>65.2</c:v>
                      </c:pt>
                      <c:pt idx="9">
                        <c:v>15.9</c:v>
                      </c:pt>
                      <c:pt idx="10">
                        <c:v>10.4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45FD-40D6-98E1-8A27D5D3DE4A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Sheet1!$E$1</c15:sqref>
                        </c15:formulaRef>
                      </c:ext>
                    </c:extLst>
                    <c:strCache>
                      <c:ptCount val="1"/>
                      <c:pt idx="0">
                        <c:v>2016</c:v>
                      </c:pt>
                    </c:strCache>
                  </c:strRef>
                </c:tx>
                <c:spPr>
                  <a:ln w="28575" cap="rnd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Sheet1!$A$2:$A$12</c15:sqref>
                        </c15:formulaRef>
                      </c:ext>
                    </c:extLst>
                    <c:strCache>
                      <c:ptCount val="11"/>
                      <c:pt idx="0">
                        <c:v>Jan-Feb</c:v>
                      </c:pt>
                      <c:pt idx="1">
                        <c:v>Feb-Mar</c:v>
                      </c:pt>
                      <c:pt idx="2">
                        <c:v>Mar-Apr</c:v>
                      </c:pt>
                      <c:pt idx="3">
                        <c:v>Apr-May</c:v>
                      </c:pt>
                      <c:pt idx="4">
                        <c:v>May-Jun</c:v>
                      </c:pt>
                      <c:pt idx="5">
                        <c:v>Jun-Jul</c:v>
                      </c:pt>
                      <c:pt idx="6">
                        <c:v>Jul-Aug</c:v>
                      </c:pt>
                      <c:pt idx="7">
                        <c:v>Aug-Sep</c:v>
                      </c:pt>
                      <c:pt idx="8">
                        <c:v>Sep-Oct</c:v>
                      </c:pt>
                      <c:pt idx="9">
                        <c:v>Oct-Nov</c:v>
                      </c:pt>
                      <c:pt idx="10">
                        <c:v>Nov-Dec</c:v>
                      </c:pt>
                    </c:strCache>
                  </c:str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ormulaRef>
                          <c15:sqref>Sheet1!$E$2:$E$12</c15:sqref>
                        </c15:formulaRef>
                      </c:ext>
                    </c:extLst>
                    <c:numCache>
                      <c:formatCode>General</c:formatCode>
                      <c:ptCount val="11"/>
                      <c:pt idx="0">
                        <c:v>100</c:v>
                      </c:pt>
                      <c:pt idx="1">
                        <c:v>70.099999999999994</c:v>
                      </c:pt>
                      <c:pt idx="2">
                        <c:v>84.8</c:v>
                      </c:pt>
                      <c:pt idx="3">
                        <c:v>128.30000000000001</c:v>
                      </c:pt>
                      <c:pt idx="4">
                        <c:v>129.5</c:v>
                      </c:pt>
                      <c:pt idx="5">
                        <c:v>88</c:v>
                      </c:pt>
                      <c:pt idx="6">
                        <c:v>115.1</c:v>
                      </c:pt>
                      <c:pt idx="7">
                        <c:v>115.9</c:v>
                      </c:pt>
                      <c:pt idx="8">
                        <c:v>56.5</c:v>
                      </c:pt>
                      <c:pt idx="9">
                        <c:v>57.6</c:v>
                      </c:pt>
                      <c:pt idx="10">
                        <c:v>132.80000000000001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2-45FD-40D6-98E1-8A27D5D3DE4A}"/>
                  </c:ext>
                </c:extLst>
              </c15:ser>
            </c15:filteredLineSeries>
          </c:ext>
        </c:extLst>
      </c:lineChart>
      <c:catAx>
        <c:axId val="53237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9093696"/>
        <c:crosses val="autoZero"/>
        <c:auto val="1"/>
        <c:lblAlgn val="ctr"/>
        <c:lblOffset val="100"/>
        <c:noMultiLvlLbl val="0"/>
      </c:catAx>
      <c:valAx>
        <c:axId val="529093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2375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Total Indemnities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2"/>
          <c:order val="12"/>
          <c:tx>
            <c:strRef>
              <c:f>Sheet1!$A$13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Sheet1!$B$1:$I$1</c:f>
              <c:numCache>
                <c:formatCode>General</c:formatCode>
                <c:ptCount val="8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  <c:pt idx="3">
                  <c:v>2016</c:v>
                </c:pt>
                <c:pt idx="4">
                  <c:v>2015</c:v>
                </c:pt>
                <c:pt idx="5">
                  <c:v>2014</c:v>
                </c:pt>
                <c:pt idx="6">
                  <c:v>2013</c:v>
                </c:pt>
                <c:pt idx="7">
                  <c:v>2012</c:v>
                </c:pt>
              </c:numCache>
            </c:numRef>
          </c:cat>
          <c:val>
            <c:numRef>
              <c:f>Sheet1!$B$13:$I$13</c:f>
              <c:numCache>
                <c:formatCode>General</c:formatCode>
                <c:ptCount val="8"/>
                <c:pt idx="0">
                  <c:v>10191</c:v>
                </c:pt>
                <c:pt idx="1">
                  <c:v>12467</c:v>
                </c:pt>
                <c:pt idx="2">
                  <c:v>11962</c:v>
                </c:pt>
                <c:pt idx="3">
                  <c:v>3322</c:v>
                </c:pt>
                <c:pt idx="4">
                  <c:v>0</c:v>
                </c:pt>
                <c:pt idx="5">
                  <c:v>3631</c:v>
                </c:pt>
                <c:pt idx="6">
                  <c:v>4979</c:v>
                </c:pt>
                <c:pt idx="7">
                  <c:v>12371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8E-4746-B346-EEBD04CD0B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8929472"/>
        <c:axId val="794311456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Sheet1!$A$1</c15:sqref>
                        </c15:formulaRef>
                      </c:ext>
                    </c:extLst>
                    <c:strCache>
                      <c:ptCount val="1"/>
                      <c:pt idx="0">
                        <c:v>Year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Sheet1!$B$1:$I$1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2019</c:v>
                      </c:pt>
                      <c:pt idx="1">
                        <c:v>2018</c:v>
                      </c:pt>
                      <c:pt idx="2">
                        <c:v>2017</c:v>
                      </c:pt>
                      <c:pt idx="3">
                        <c:v>2016</c:v>
                      </c:pt>
                      <c:pt idx="4">
                        <c:v>2015</c:v>
                      </c:pt>
                      <c:pt idx="5">
                        <c:v>2014</c:v>
                      </c:pt>
                      <c:pt idx="6">
                        <c:v>2013</c:v>
                      </c:pt>
                      <c:pt idx="7">
                        <c:v>2012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Sheet1!$B$1:$I$1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2019</c:v>
                      </c:pt>
                      <c:pt idx="1">
                        <c:v>2018</c:v>
                      </c:pt>
                      <c:pt idx="2">
                        <c:v>2017</c:v>
                      </c:pt>
                      <c:pt idx="3">
                        <c:v>2016</c:v>
                      </c:pt>
                      <c:pt idx="4">
                        <c:v>2015</c:v>
                      </c:pt>
                      <c:pt idx="5">
                        <c:v>2014</c:v>
                      </c:pt>
                      <c:pt idx="6">
                        <c:v>2013</c:v>
                      </c:pt>
                      <c:pt idx="7">
                        <c:v>2012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8D8E-4746-B346-EEBD04CD0BA8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Sheet1!$A$2</c15:sqref>
                        </c15:formulaRef>
                      </c:ext>
                    </c:extLst>
                    <c:strCache>
                      <c:ptCount val="1"/>
                      <c:pt idx="0">
                        <c:v>Jan-Feb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Sheet1!$B$1:$I$1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2019</c:v>
                      </c:pt>
                      <c:pt idx="1">
                        <c:v>2018</c:v>
                      </c:pt>
                      <c:pt idx="2">
                        <c:v>2017</c:v>
                      </c:pt>
                      <c:pt idx="3">
                        <c:v>2016</c:v>
                      </c:pt>
                      <c:pt idx="4">
                        <c:v>2015</c:v>
                      </c:pt>
                      <c:pt idx="5">
                        <c:v>2014</c:v>
                      </c:pt>
                      <c:pt idx="6">
                        <c:v>2013</c:v>
                      </c:pt>
                      <c:pt idx="7">
                        <c:v>2012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Sheet1!$B$2:$I$2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369</c:v>
                      </c:pt>
                      <c:pt idx="6">
                        <c:v>0</c:v>
                      </c:pt>
                      <c:pt idx="7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8D8E-4746-B346-EEBD04CD0BA8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Sheet1!$A$3</c15:sqref>
                        </c15:formulaRef>
                      </c:ext>
                    </c:extLst>
                    <c:strCache>
                      <c:ptCount val="1"/>
                      <c:pt idx="0">
                        <c:v>Feb-Mar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Sheet1!$B$1:$I$1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2019</c:v>
                      </c:pt>
                      <c:pt idx="1">
                        <c:v>2018</c:v>
                      </c:pt>
                      <c:pt idx="2">
                        <c:v>2017</c:v>
                      </c:pt>
                      <c:pt idx="3">
                        <c:v>2016</c:v>
                      </c:pt>
                      <c:pt idx="4">
                        <c:v>2015</c:v>
                      </c:pt>
                      <c:pt idx="5">
                        <c:v>2014</c:v>
                      </c:pt>
                      <c:pt idx="6">
                        <c:v>2013</c:v>
                      </c:pt>
                      <c:pt idx="7">
                        <c:v>2012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Sheet1!$B$3:$I$3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8D8E-4746-B346-EEBD04CD0BA8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Sheet1!$A$4</c15:sqref>
                        </c15:formulaRef>
                      </c:ext>
                    </c:extLst>
                    <c:strCache>
                      <c:ptCount val="1"/>
                      <c:pt idx="0">
                        <c:v>Mar-Apr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Sheet1!$B$1:$I$1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2019</c:v>
                      </c:pt>
                      <c:pt idx="1">
                        <c:v>2018</c:v>
                      </c:pt>
                      <c:pt idx="2">
                        <c:v>2017</c:v>
                      </c:pt>
                      <c:pt idx="3">
                        <c:v>2016</c:v>
                      </c:pt>
                      <c:pt idx="4">
                        <c:v>2015</c:v>
                      </c:pt>
                      <c:pt idx="5">
                        <c:v>2014</c:v>
                      </c:pt>
                      <c:pt idx="6">
                        <c:v>2013</c:v>
                      </c:pt>
                      <c:pt idx="7">
                        <c:v>2012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Sheet1!$B$4:$I$4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0</c:v>
                      </c:pt>
                      <c:pt idx="1">
                        <c:v>1365</c:v>
                      </c:pt>
                      <c:pt idx="2">
                        <c:v>3460</c:v>
                      </c:pt>
                      <c:pt idx="3">
                        <c:v>446</c:v>
                      </c:pt>
                      <c:pt idx="4">
                        <c:v>0</c:v>
                      </c:pt>
                      <c:pt idx="5">
                        <c:v>3262</c:v>
                      </c:pt>
                      <c:pt idx="6">
                        <c:v>1545</c:v>
                      </c:pt>
                      <c:pt idx="7">
                        <c:v>1562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8D8E-4746-B346-EEBD04CD0BA8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Sheet1!$A$5</c15:sqref>
                        </c15:formulaRef>
                      </c:ext>
                    </c:extLst>
                    <c:strCache>
                      <c:ptCount val="1"/>
                      <c:pt idx="0">
                        <c:v>Apr-May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Sheet1!$B$1:$I$1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2019</c:v>
                      </c:pt>
                      <c:pt idx="1">
                        <c:v>2018</c:v>
                      </c:pt>
                      <c:pt idx="2">
                        <c:v>2017</c:v>
                      </c:pt>
                      <c:pt idx="3">
                        <c:v>2016</c:v>
                      </c:pt>
                      <c:pt idx="4">
                        <c:v>2015</c:v>
                      </c:pt>
                      <c:pt idx="5">
                        <c:v>2014</c:v>
                      </c:pt>
                      <c:pt idx="6">
                        <c:v>2013</c:v>
                      </c:pt>
                      <c:pt idx="7">
                        <c:v>2012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Sheet1!$B$5:$I$5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5-8D8E-4746-B346-EEBD04CD0BA8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Sheet1!$A$6</c15:sqref>
                        </c15:formulaRef>
                      </c:ext>
                    </c:extLst>
                    <c:strCache>
                      <c:ptCount val="1"/>
                      <c:pt idx="0">
                        <c:v>May-Jun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Sheet1!$B$1:$I$1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2019</c:v>
                      </c:pt>
                      <c:pt idx="1">
                        <c:v>2018</c:v>
                      </c:pt>
                      <c:pt idx="2">
                        <c:v>2017</c:v>
                      </c:pt>
                      <c:pt idx="3">
                        <c:v>2016</c:v>
                      </c:pt>
                      <c:pt idx="4">
                        <c:v>2015</c:v>
                      </c:pt>
                      <c:pt idx="5">
                        <c:v>2014</c:v>
                      </c:pt>
                      <c:pt idx="6">
                        <c:v>2013</c:v>
                      </c:pt>
                      <c:pt idx="7">
                        <c:v>2012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Sheet1!$B$6:$I$6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0</c:v>
                      </c:pt>
                      <c:pt idx="1">
                        <c:v>5632</c:v>
                      </c:pt>
                      <c:pt idx="2">
                        <c:v>343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3434</c:v>
                      </c:pt>
                      <c:pt idx="7">
                        <c:v>7126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6-8D8E-4746-B346-EEBD04CD0BA8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Sheet1!$A$7</c15:sqref>
                        </c15:formulaRef>
                      </c:ext>
                    </c:extLst>
                    <c:strCache>
                      <c:ptCount val="1"/>
                      <c:pt idx="0">
                        <c:v>Jun-Jul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Sheet1!$B$1:$I$1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2019</c:v>
                      </c:pt>
                      <c:pt idx="1">
                        <c:v>2018</c:v>
                      </c:pt>
                      <c:pt idx="2">
                        <c:v>2017</c:v>
                      </c:pt>
                      <c:pt idx="3">
                        <c:v>2016</c:v>
                      </c:pt>
                      <c:pt idx="4">
                        <c:v>2015</c:v>
                      </c:pt>
                      <c:pt idx="5">
                        <c:v>2014</c:v>
                      </c:pt>
                      <c:pt idx="6">
                        <c:v>2013</c:v>
                      </c:pt>
                      <c:pt idx="7">
                        <c:v>2012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Sheet1!$B$7:$I$7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7-8D8E-4746-B346-EEBD04CD0BA8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Sheet1!$A$8</c15:sqref>
                        </c15:formulaRef>
                      </c:ext>
                    </c:extLst>
                    <c:strCache>
                      <c:ptCount val="1"/>
                      <c:pt idx="0">
                        <c:v>Jul-Aug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Sheet1!$B$1:$I$1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2019</c:v>
                      </c:pt>
                      <c:pt idx="1">
                        <c:v>2018</c:v>
                      </c:pt>
                      <c:pt idx="2">
                        <c:v>2017</c:v>
                      </c:pt>
                      <c:pt idx="3">
                        <c:v>2016</c:v>
                      </c:pt>
                      <c:pt idx="4">
                        <c:v>2015</c:v>
                      </c:pt>
                      <c:pt idx="5">
                        <c:v>2014</c:v>
                      </c:pt>
                      <c:pt idx="6">
                        <c:v>2013</c:v>
                      </c:pt>
                      <c:pt idx="7">
                        <c:v>2012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Sheet1!$B$8:$I$8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3795</c:v>
                      </c:pt>
                      <c:pt idx="1">
                        <c:v>2970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8-8D8E-4746-B346-EEBD04CD0BA8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Sheet1!$A$9</c15:sqref>
                        </c15:formulaRef>
                      </c:ext>
                    </c:extLst>
                    <c:strCache>
                      <c:ptCount val="1"/>
                      <c:pt idx="0">
                        <c:v>Aug-Sep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Sheet1!$B$1:$I$1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2019</c:v>
                      </c:pt>
                      <c:pt idx="1">
                        <c:v>2018</c:v>
                      </c:pt>
                      <c:pt idx="2">
                        <c:v>2017</c:v>
                      </c:pt>
                      <c:pt idx="3">
                        <c:v>2016</c:v>
                      </c:pt>
                      <c:pt idx="4">
                        <c:v>2015</c:v>
                      </c:pt>
                      <c:pt idx="5">
                        <c:v>2014</c:v>
                      </c:pt>
                      <c:pt idx="6">
                        <c:v>2013</c:v>
                      </c:pt>
                      <c:pt idx="7">
                        <c:v>2012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Sheet1!$B$9:$I$9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9-8D8E-4746-B346-EEBD04CD0BA8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Sheet1!$A$10</c15:sqref>
                        </c15:formulaRef>
                      </c:ext>
                    </c:extLst>
                    <c:strCache>
                      <c:ptCount val="1"/>
                      <c:pt idx="0">
                        <c:v>Sep-Oct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Sheet1!$B$1:$I$1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2019</c:v>
                      </c:pt>
                      <c:pt idx="1">
                        <c:v>2018</c:v>
                      </c:pt>
                      <c:pt idx="2">
                        <c:v>2017</c:v>
                      </c:pt>
                      <c:pt idx="3">
                        <c:v>2016</c:v>
                      </c:pt>
                      <c:pt idx="4">
                        <c:v>2015</c:v>
                      </c:pt>
                      <c:pt idx="5">
                        <c:v>2014</c:v>
                      </c:pt>
                      <c:pt idx="6">
                        <c:v>2013</c:v>
                      </c:pt>
                      <c:pt idx="7">
                        <c:v>2012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Sheet1!$B$10:$I$10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6396</c:v>
                      </c:pt>
                      <c:pt idx="1">
                        <c:v>0</c:v>
                      </c:pt>
                      <c:pt idx="2">
                        <c:v>2129</c:v>
                      </c:pt>
                      <c:pt idx="3">
                        <c:v>2876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3683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A-8D8E-4746-B346-EEBD04CD0BA8}"/>
                  </c:ext>
                </c:extLst>
              </c15:ser>
            </c15:filteredBarSeries>
            <c15:filteredBar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Sheet1!$A$11</c15:sqref>
                        </c15:formulaRef>
                      </c:ext>
                    </c:extLst>
                    <c:strCache>
                      <c:ptCount val="1"/>
                      <c:pt idx="0">
                        <c:v>Oct-Nov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Sheet1!$B$1:$I$1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2019</c:v>
                      </c:pt>
                      <c:pt idx="1">
                        <c:v>2018</c:v>
                      </c:pt>
                      <c:pt idx="2">
                        <c:v>2017</c:v>
                      </c:pt>
                      <c:pt idx="3">
                        <c:v>2016</c:v>
                      </c:pt>
                      <c:pt idx="4">
                        <c:v>2015</c:v>
                      </c:pt>
                      <c:pt idx="5">
                        <c:v>2014</c:v>
                      </c:pt>
                      <c:pt idx="6">
                        <c:v>2013</c:v>
                      </c:pt>
                      <c:pt idx="7">
                        <c:v>2012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Sheet1!$B$11:$I$11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B-8D8E-4746-B346-EEBD04CD0BA8}"/>
                  </c:ext>
                </c:extLst>
              </c15:ser>
            </c15:filteredBarSeries>
            <c15:filteredBar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Sheet1!$A$12</c15:sqref>
                        </c15:formulaRef>
                      </c:ext>
                    </c:extLst>
                    <c:strCache>
                      <c:ptCount val="1"/>
                      <c:pt idx="0">
                        <c:v>Nov-Dec</c:v>
                      </c:pt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Sheet1!$B$1:$I$1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2019</c:v>
                      </c:pt>
                      <c:pt idx="1">
                        <c:v>2018</c:v>
                      </c:pt>
                      <c:pt idx="2">
                        <c:v>2017</c:v>
                      </c:pt>
                      <c:pt idx="3">
                        <c:v>2016</c:v>
                      </c:pt>
                      <c:pt idx="4">
                        <c:v>2015</c:v>
                      </c:pt>
                      <c:pt idx="5">
                        <c:v>2014</c:v>
                      </c:pt>
                      <c:pt idx="6">
                        <c:v>2013</c:v>
                      </c:pt>
                      <c:pt idx="7">
                        <c:v>2012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Sheet1!$B$12:$I$12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0</c:v>
                      </c:pt>
                      <c:pt idx="1">
                        <c:v>2500</c:v>
                      </c:pt>
                      <c:pt idx="2">
                        <c:v>6030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C-8D8E-4746-B346-EEBD04CD0BA8}"/>
                  </c:ext>
                </c:extLst>
              </c15:ser>
            </c15:filteredBarSeries>
          </c:ext>
        </c:extLst>
      </c:barChart>
      <c:catAx>
        <c:axId val="52892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4311456"/>
        <c:crosses val="autoZero"/>
        <c:auto val="1"/>
        <c:lblAlgn val="ctr"/>
        <c:lblOffset val="100"/>
        <c:noMultiLvlLbl val="0"/>
      </c:catAx>
      <c:valAx>
        <c:axId val="794311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8929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Sheet1!$A$2:$A$9</c:f>
              <c:numCache>
                <c:formatCode>General</c:formatCode>
                <c:ptCount val="8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  <c:pt idx="3">
                  <c:v>2016</c:v>
                </c:pt>
                <c:pt idx="4">
                  <c:v>2015</c:v>
                </c:pt>
                <c:pt idx="5">
                  <c:v>2014</c:v>
                </c:pt>
                <c:pt idx="6">
                  <c:v>2013</c:v>
                </c:pt>
                <c:pt idx="7">
                  <c:v>2012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28442</c:v>
                </c:pt>
                <c:pt idx="1">
                  <c:v>10484</c:v>
                </c:pt>
                <c:pt idx="2">
                  <c:v>5010</c:v>
                </c:pt>
                <c:pt idx="3">
                  <c:v>6767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8666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07-4546-A795-C39BD95836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Premium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Sheet1!$A$2:$A$9</c:f>
              <c:numCache>
                <c:formatCode>General</c:formatCode>
                <c:ptCount val="8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  <c:pt idx="3">
                  <c:v>2016</c:v>
                </c:pt>
                <c:pt idx="4">
                  <c:v>2015</c:v>
                </c:pt>
                <c:pt idx="5">
                  <c:v>2014</c:v>
                </c:pt>
                <c:pt idx="6">
                  <c:v>2013</c:v>
                </c:pt>
                <c:pt idx="7">
                  <c:v>2012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3947</c:v>
                </c:pt>
                <c:pt idx="1">
                  <c:v>3947</c:v>
                </c:pt>
                <c:pt idx="2">
                  <c:v>3947</c:v>
                </c:pt>
                <c:pt idx="3">
                  <c:v>3947</c:v>
                </c:pt>
                <c:pt idx="4">
                  <c:v>3947</c:v>
                </c:pt>
                <c:pt idx="5">
                  <c:v>3947</c:v>
                </c:pt>
                <c:pt idx="6">
                  <c:v>3947</c:v>
                </c:pt>
                <c:pt idx="7">
                  <c:v>3947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07-4546-A795-C39BD95836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7864752"/>
        <c:axId val="794317280"/>
      </c:barChart>
      <c:catAx>
        <c:axId val="477864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94317280"/>
        <c:crosses val="autoZero"/>
        <c:auto val="1"/>
        <c:lblAlgn val="ctr"/>
        <c:lblOffset val="100"/>
        <c:noMultiLvlLbl val="0"/>
      </c:catAx>
      <c:valAx>
        <c:axId val="794317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7864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Sheet3!$A$2:$A$11</cx:f>
        <cx:nf>Sheet3!$A$1</cx:nf>
        <cx:lvl ptCount="10" name="Row Labels">
          <cx:pt idx="0">AZ</cx:pt>
          <cx:pt idx="1">CA</cx:pt>
          <cx:pt idx="2">CO</cx:pt>
          <cx:pt idx="3">ID</cx:pt>
          <cx:pt idx="4">MT</cx:pt>
          <cx:pt idx="5">NV</cx:pt>
          <cx:pt idx="6">OR</cx:pt>
          <cx:pt idx="7">UT</cx:pt>
          <cx:pt idx="8">WA</cx:pt>
          <cx:pt idx="9">WY</cx:pt>
        </cx:lvl>
      </cx:strDim>
      <cx:numDim type="colorVal">
        <cx:f>Sheet3!$E$2:$E$11</cx:f>
        <cx:nf>Sheet3!$E$1</cx:nf>
        <cx:lvl ptCount="10" formatCode="_(* #,##0_);_(* \(#,##0\);_(* &quot;-&quot;??_);_(@_)" name="2019">
          <cx:pt idx="0">28563576</cx:pt>
          <cx:pt idx="1">5249116</cx:pt>
          <cx:pt idx="2">4519229</cx:pt>
          <cx:pt idx="3">1884548</cx:pt>
          <cx:pt idx="4">3007303</cx:pt>
          <cx:pt idx="5">19955985</cx:pt>
          <cx:pt idx="6">5520084</cx:pt>
          <cx:pt idx="7">12113069</cx:pt>
          <cx:pt idx="8">708015</cx:pt>
          <cx:pt idx="9">5391940</cx:pt>
        </cx:lvl>
      </cx:numDim>
    </cx:data>
  </cx:chartData>
  <cx:chart>
    <cx:title pos="t" align="ctr" overlay="0">
      <cx:tx>
        <cx:txData>
          <cx:v>2019 PRF Acres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2019 PRF Acres</a:t>
          </a:r>
        </a:p>
      </cx:txPr>
    </cx:title>
    <cx:plotArea>
      <cx:plotAreaRegion>
        <cx:series layoutId="regionMap" uniqueId="{5A22AAB7-0173-490C-ADCA-EAAED81B59C0}">
          <cx:tx>
            <cx:txData>
              <cx:f>Sheet3!$E$1</cx:f>
              <cx:v>2019</cx:v>
            </cx:txData>
          </cx:tx>
          <cx:dataLabels/>
          <cx:dataId val="0"/>
          <cx:layoutPr>
            <cx:geography cultureLanguage="en-US" cultureRegion="US" attribution="Powered by Bing">
              <cx:geoCache provider="{E9337A44-BEBE-4D9F-B70C-5C5E7DAFC167}">
                <cx:binary>1HvZkqQ4suivlNXzpVoSkkBj02N2BMRCrrUvL1h2ZjaITYDE+vXHIasqsmJq+kyPjV2zfvGQa0OS
y+Vr/P1++tt9+XjXvZiqsjZ/u59+fZlZ2/ztl1/MffZY3ZlXlbrvtNG/21f3uvpF//67un/85aG7
G1Wd/kIQpr/cZ3edfZxe/uPvMFv6qC/1/Z1Vun7dP3bzm0fTl9b8QdtPm17cPVSqDpWxnbq3+NeX
//Pl5YvH2io7v5ubx19f/tD+8sUv57P80xdflLAo2z/AWJe+IsJFnnA9TgjykPvyRanr9GuzgzF+
xTnlgnmu8ChH4tu3r+8qGP8/nVp0ffet8mcL2pZz9/DQPRoDe9l+nw38YfVPm7vXfW3X80rh6H59
+b5W9vHhxVt7Zx/NyxfK6OCpQ6DXLbx/u+35lx9P/B9/P6uAUzireUaU8yP7v5r+iSbXH/7oCP4k
TcQrl3GKfThtjgWm+Jwm/BVnjGLkcc4RZvzbt59ocv043D38ByT5Nu6MIuvW/oIUCf7n26n87FL+
SYp4rwhjGCHCEKH0JxQRrzj2GHGxcF0mXP/bt58oEtyV6nfd1eo/oMrzsWeUWbf4V6TMzbfT+S9Q
xn8lhM8o8XxgGcpcfMYriL1i1POxSzFjxHPpt29/pYwudXf3oL/V/mxFP3/Agu8jz6kC2/sLUuXj
f5FfqPeKYkwE9ymlPqGEnFGFoFeMccK551MAwvt2/k9U+XhnMpCpVtff6v99ujwfe0aZdYt/Qcoc
wz86hT/3klH6yvUFcoFhMKGIrPzwo7ynIFsExSB4fM9F9Iwyx4e77D9glq/DzuixbuwvSI+rd/9F
enivkOtSHzPhCYRc8U/vF0gWypCPGKhhiBP27dtPnHKla3v3n+hf3wee0WTd3F+QJjdvvp3Lz16K
P8kj7iuQ4D4mIPN9EOYenPkPPLK9Xj7zOSaIIxAv3779RJOb7jH9T16ub+POKLJu7S9Ikff/RS5x
QSMmruf6SPj4Z1J+tVI8H7oIzICJ0JlG/N7eZd9o9LP78XMJ/zTqjBrrtv6C1Pj4+Y/2/yf5g4DO
BQYhZxxMFJdhOO0f+AN5IN0xI9hFmIDpCDblk736VbrPGgza9Fvlv0+Qj98GntFk3dxfgCZ/vMTn
Fv0PPf+sRS9eUcHAaqRMEOL/E3UEaMw+6MyEIyp8BKb9N0I8UefM2v7Xy/oXTPOjsf7DTv4/mfL/
2sz/7gkJ7+xdtLlQnln6f9z6zUVwNvSPPDFPZ3d8+PUlGIYu6MDfXTPrJD/wxPXj+OLqcVL335Wr
Z8Me74z99aWDkfsKAcGYCx6bTRt4+WJ8/NokXiHmelQgULk9UKxfvqh1ZzPw8ICGgSgocjDKE75P
wDY1ut+aMDyrAnMfzFYPEUz9746rW13OIMS+H8lX/EXdV7da1db8+hIu0csXzVO/dbEMCYHAygJr
DLgf2J4iaL+/ewO8Dt3x/2tzWi5jWueXplVB2vJES7fpl31RTpe5z4dSCgd1cUZEiwIujCszDweO
UyUyU6aN2ozd0ypzIpdd6rGbYpPx8Qm4VE1xQnwaOdX8pcKkjd3GaWNRt6aEr0Cx9sWAo63YJ3X3
1L6hhZe0gVOIRJoh1bEmk44bt71tq37c5b5bxxvAxjiF3IqN8Oqjqh58PdSxwNVX4H0vbXV95abR
jJ1MJiqp4oWxKq5HXMUa+14ht6JdaCPryptD67R13M8LAKPq+IRuJYHHIEvm5aBYoeN0BW7p188A
62m27ym7KFKi48nYr0Ct6OgwZ7coc7nVNwmbgjn1VdAOc1nKoc4AcmcooKz1mxKbbpcMbl1KOtAm
fip6PRmPxfSGNV0DZ2rmNm5p8xVsaK7yOsLK+b1z/H68SOGiyMV4QzgzJ58uPF+HZZb4kiVJuDTD
g63mW6d3x5AvdS2NqK5s1t90OUp3sxn2fl030nOKWna9svtyGt4lWb7HSYcO2K/e9RnOZJN11yMu
2H722gg1eXqbBby13cVSF90FXUt9ler9gPFdUhSR5zoq6kY67NyicKRTLFWkx6VULpF5afQxzYFW
G21y3r4vF9smy1VN6IeNfumyqF1hqN/ZW6pHHmJu/UKOfZ7IhM400Ig/guFqIp6oPob73MdbSXwv
nercZqSlPOFbnxN6GrfVIZG4pWzLIermvjmc+v0f05w3b9OmJGNA8nWNT+3FRbfk3bO1sm1xZ2vY
0D9f1zWCBUW9JE9f3CaoOvT1aE6TbnVDmS97h4md9nZnn3o6grNjOkOnOh8l6o0Nt8HZiJt9Z5K4
XNlFrfy1gfo7WpgsAW78jm/NXZ0XS7CN2VqeOp1GUrXsZ+tlQUZsK3827Vnd6fPNPMP3zpo39NTn
tJratlY6ZLLh1mVr+Fm/03xO2otdV4jLU9Vp6KnutLdTXWHITcf5DDd8PRPCvffgtkx3WcN17GgA
jdEdinoMT2RHnH4JzovEV03szOlN3mO8I7w1KEI4xQF30jTY5jjNdoZucxVekQNTrB8TwGyl3LrP
SU4PNimfvvezcVvd0+Btnm0hTzOc8K209Tyr09VEjkWH9HEcsyFuki80Gqu6iS0fmliJckJPuCr5
tARb07MimxMNN2x9Rs+bmv5QuWpv10ddeetjMdejCJSqqTTrmz+sLd0mEp51SreuWxtaBcep64b2
ECDYzQW7zvuyjcsVgEXaPAGDFbzQ2On63TKb11vD1m8rMTPpUp7wbfAJPU0zqv7rrBliQoqasGBZ
T6eq2yHeShtgWgxB6y918KzBGhaqYtayx4WN4YV+Dn5WZwt4d7tU9uuZTJscXEtk5cutrlhWvtla
UjwdGjrg/WQLUUrFaR/Pvu/vcK2uzzs/jdtqne1a28Xf5aTMDnkF+sMG+iGB1TfpENjMa2O+CrcN
KLI+iiu6NeDCaUvZ6I+om4YjcjITb4B4aCxlnRM/YiL9NK1H5ZolCxrjOnGK2jGafKMkxe4svREe
J9bD8zdSEA8nsNVlmv2G6glHVJElnrxkiYcV1Az2Ww/maNLGxoXhNt5KuU3kQHVznHufxeMK8GTn
Pe95nKFqREEykG6X0uVNl2gq51w7wUbzjb7zSuQyWeDCbJX9dnfYKgTLi6VMFYx3SQevN2+CxI5d
KbeT2A4mof6B4trbJwuisegFjbdSxrqvpZn3Oip6rWRV1fMSuAKeB7JQ0DRAA9QxmjrAM43kSFEe
+nNrDmQyIZvoMr6Fg9Ixcx0mu8bzAsY6d4lEl6eRqpxaFhmy0eT0WppFibiseidSvjMGk+85ktSL
9CdnjLpVq6Ob9las2tyG21Plhm8tG6gXAXpeQ0oSuHpK5BN+an/WaZtkw8vS4TtC7NXTdxbQDEOR
5EYujvvWx2O1mxy7LAHy4DlxQbF5ApNqg6QZ3QOuDhyn7EjW9g24q+a1lYybV6Bwrfg28tTHOgha
zrqf+nS8pZIsKAm4anS8gaVX8KZuRbhlGVzmVd39afvMUyS19vPwrM/W+9+o27o8fWUbkqjxIRVp
F50+t5VOWx2mkUk6VyLYNrWd1mm7Z+i20cLZs+W1XQXSCeBVCJ3QdBVfySpRsE12bjdxuLCraIFo
PkizU8etNHklyLXTmFPz07SqdOvDWaVn1lM9++zW51/WcdDhA7d0dxylWpIObvoGbNrBVOfFDa8d
/LXTebNhDEj5r9ufTXre9Rn+VHw290Qm4Dqn509T/1P71nVRWh8Nfnj2jZ8Xf/6l06KLGb+bRZPv
nq1gK566PJtiaznHt8pnw5/any3HLffUgAmWOwV5BsrvaKXziLbOfNh6nOpPAzyKkqhZyi+nqoRa
EhNWVm6wFbeWvvTx0yf0DBZipfYzqKrxBqZZdPGygiKnfSm34la5NZe2AWv41HMrZWWGw7msW5mf
mnm/Gstb+7PpSF2ZmIxNg4KtuLU/fWnD8255tzSi3Jm+Fzg6Dd9Kz+Y8LWmbfWsGcr9xcG13uJqc
aOjIh41XThyxoTTluD488QUf8gZFp16oarwwUaCFgDit43HowBzONg1oXHWdE/BrmwWi7lHgTS0F
USSwjXNtvwJnWAioMiteLQVDwVYUj13PVDyJ1Z4tV56hq3o2rercCa2mXZ7HzPfr/ez0JjZ+9gV0
H/AgzK4T+aZ/nHv6kIAgL3W7nwqdhgy/TSvdxbofPnmZrC6UmfHOYvolm6mINtu6gGm0uBDWraJu
3d1mvp/AZuEvqssimoKYcfo6v0A9CbsiBQU3K9yYuyDMufWCos07sA77/Uj5+xL2wth0YajdIQRK
GNwd3FVl5PM+WBwW5l1xc7JdN1fEZsVWExujltNUinHA8fNkmR+8PPe6mTuVZl8zlL6j/zhEb6It
d+ZUtaY3nbD9o159h+YPO1293b0777B66r5Pc0rQWb1j37N1zvxtT0lU/8IZ94eN/6anDjP8h566
K2XAfdapb17TzU/3NOirn84HXxx4YFc3HMS4IXj01Ukn2CvPE2tUfI0ofXXPUQSZIxhzBBkMLkHg
Jzy55/jquYOkLOiAfFf49M+45wikc5375zwPnHxgPvg+BFMgqPijf67DPG/7Ns1iYvvAp+nrBrh8
v7mTSjBz47ko2Z4VyX7DNsAzHHUI5Qc0F81xwA9sVTQ24OvZLMFWRJ3fBMgu14WqwoRmi1S25Ifc
118sSoDB07q7xAsLM7d65JDfBZ6j7gq1RqpBjDtQB6agQ52E4fllMqVhOpFw4D2+SSpwJU48bS9R
ncm6G5ugFn0OXjcwFfx+eTvMuNg3y3LR96Cg84KLY+IgJlu/GkOsw9ZkrTQcs7ATZSU7MhU34CXi
oxe3nVg+oimu23kMelFe6gIG18lvpuE8THVyuQhpXNXvuCmE5EtbhVoVbkD8uQ4hfsil208jyIVk
kknSDKCqurm0qXAP2XHocCLHVvHAb8cdcZSQLioCZRK7K0XRyCGd9pgkN1Oa3WFVgCHV5XUwNejR
Je+EwfMun2sSGWcuIsOzThJQlOXi94XUtE2jMq8O4GR736AqC2zCusgn867XF43bFPs8zX/nufem
aAk52iIN1UCLyLrebZmlt34zHy3OpxDxJk6LVge0NReY9OCUWyLjL9lNWqpIRcjTJKxmfdHWqgn5
PCZXY8INeEXSJMpb79ZzPCxrayspCnPTObwIFW5yORSwYm+B8yiS4t1S571UeBxileZxpd/kuF/u
DNlN7fg4CZUcqwRpCb62cJy7MjQlYlGpy7dsFGHjgwQEjxsNW9tnUqQZkoXQU7R4iZV+lye7ynaD
VM44HTOnjJfp9ezX2aFsSisLj74TVdfFiXWOdPCvqq5xjnA0F16r8UXK3MdhqUbZJxaHYMa6AbhS
b9UAy2S4ljPYoAh215XlcPA6w3ei9waZFkN+SKhXh2mDTLCk9Xwc9ayiosOvlwV7gc5J9s53vKie
axOQ1p3AtYesrKx1bhCBwyyK9MjQ8Hnq2RyCx98PSn+SNeZ1NM4hGc0Q+tStZeqU4N5spyyuTf2g
ytdzVgpYAZpvlpH2Qeaw94MWsHrCYpSPVaBdlIbDZI8OwYF13e4NT3MXiNYGmQU+87sRTpyx+U3D
bdD79KFMcPUlA9uzZRc9rUCg+r3EQ3FJ8UKk579Ll/ozrnsMYl3RQ6aSZWf0m7SZ1U5TcxBujWTr
9PORcDBJ3HmfZ6raMZB3+8oLhT8C9TJnkhYNWSgynUhnJjuc9ReDSmapyuZaV8A8bZdJOxtnP+pg
6Pb9kt66E1hejO/ACbAE1UChQ02Bw0mG9rbKD41HpqDVM3ixUBvVvKiDsUt3TVkFQ0+XgLjiyMqs
uCJY3ZCp0REF74w7Xlfze2ucZQ8O7ypw/AOpnPQtBKLFVe7n1wj5n73BP5qxb0PseJe6ordTBRe5
qsRw0RAw44UTQn5ss+cGaHypmiEPFJSlD8GSY6req9H0si+6bJdW5nWC+9ByMD3SbIzcRdsA1UMN
trpT7pOqgLvBbudhWW4GYz45Q/YxpwXELKieo8W0+tgl/k7DHA3Tv3U5lxjxcreUfkTSZY7SmvfS
EeguxaN0wOysFJI0GdPI2Or3rBziXjQPSTEn18QHT+04ZESygmWymzweNPOShQQ5vkxmyoO2s+C+
0nLo6zag1MlD2/hdUHrjlXXUgS25t6MlvlgWfuOqpNlr3jTgCDC/0crROy3Eo2rppx5UnCOpVSYV
aW7w7Kogm5Y2zAhq9u7YaUlpHoI3xQ1nxY9Z3ju7eZ7vZjq7gdcsh2TwzAFVeoiQyq7c1L0Yh9QF
STRdatWToK1Hu/OLCmyr4WBKRW47EnVucsg9pPeNTRtp5nRHmnS+XhXr5YM3URskBuHIX/yHcR4C
TUBE4KS/zEYICnlpe8h1+dAO6j6v/fwiGbJeaqcedtn80bOFD/55sJmZP0EBnDOULXed6oBfOnD+
GQiN7RsHDWB4F+DXUOV4KND4+zxpHeGCXo1GzDtlUVjmUxsM9eJE9dS1RxAtrxF922rNHrzxA1fl
J+sVxdtRCSYFA6lJR/Cwlmh8tKIaXtf58CaBEH3oi2mWtSsuzEKcANKGv6jucvSLq7xOYqSncLIa
aFwtYZ/gGPM0sE3ZyDJJRehBDF+KBk7JDsN9xT6mVZq+RVl90MbAq1Jdz4K4e7TMOJgE+uCa173b
lWDgJ5VUom+iKZ0XKX7D/iKxmL0g9cdhPyv3LdJVcU2yDB7mtjjYZvJ2HoaA05QaYL8WR6luvzjz
vERuSXggxJjs0NAUQZloN8r49J5nyydFmwa8GyrEI+sk3I8vGvJAIo3sZ8t9P1h4yqXF3hjYMt8Z
rHeeO9XA/NxIhpc0wJmp5AzZ9YHA6pPrkfyCceeB+baIwKIwUZe7S0h9bwiYaNtrNTu5HNNEXY2i
jNg4HP3KurcaXDzHtAayei0J+pqbcM69IuQNiXhhhpjRJY+8IQevVcP4vgJlo2wLkBQGJXuQtTes
zWK/6awskc5iRMrjFhqbUtFcNl4HQQZmDm2X1kHRl3znafShR8MnVyEQIaaOkFsiORUZl7pw77N5
CHnHrh3TUOmTYl83uAwgMGyDpvaOXu+84f5wO8I1Cpi5QJ0BNlbGuRd54NLReSdQfpO6Q3q1GHuN
bFjaxcZCqTnKlA+vzrx8KhpgXkoGcUjTfJZNbT6B1GG7eu6ScPJBmHkMjbJDiyPtUsjexZ2EZzO9
0amSpull4pk6drqJSaRxXNty3CGnNruBN8duMl+SRaugmz0Vdww/Kgt6RrLUYJq3+Z556a51NQ5m
46MjS6slYpXmoNnVOvAg//QWowUCCax8P+Gq2S1egQOPoOS6G+slssJPA89bissCrPWwAl0hyD45
2P0Eq5wDIxZ4q7GTfjCsmyNP7GnqufsezHLe6TpoPJRFRcXyGNgLPNBorCTTyxGVdRIwkNahqSp4
wXz3klaJkn6hQAo2qRP0qgCNdCTFa92QmEF0E/KVxK6o8K5acAp6KOf72ka9wexgBhcfwLq4zoUi
F2hKynBk9KHzhT5w8CIvDDSWnr2D+0kgjIlyOXNUhFRXsTNUflCNPT6C8Iab4dqwJamNfOHXoJod
3AFlF8JdKln1LSgwDnlMC9dEFeZfqKVtOHUmnOpiPLbpFKb1wGQ+0nnXFHoHMicLJydlEbgmTaTg
PGdtZJ+uT2fpCbBazY3b0C8TgbuiKERjRZWHVcG+1H5po9kzwzuLMhSSHsTjhrZDjeWQAzfaFoEE
EeI270E5nRk7WmCOsM/7OshL/RZ1tN5VnlouR7S+36Xwg4Y2w97jXQqvoH7TukxaUpS7YhjaD1Vq
4ok3LGKtnUE5NmBxo/oqt6Cwg9/MBHMbtu1rB41NWNZetmPF4koFZorhbX7Ba+8Wg40RJE6nIPcA
NL8cXu6qUQlcQv1haCt+tSTqxq2Wj41DDQhhh17gMUxJ2PpGH/yRjBHkSzmBlxd7k/SgDeskv1xI
8duUL0lQZnkh+TRWYSnIBcWWX4IiciOywURYVDzkYg7cvtz54K2/4hAYuDHtZTrxNiqMu6eCgv3h
DTuwOczHpZxAq67Ki1koUAqQfqsnN4lw5lppx/rCYs0vx2KZIlN0e+rB5AxifT55M5H+s1HiSDLv
86x1FqAic4NeM1dqkgb5CM/ohEWQitzdDU0WLq7KYKVXnbMU1wjDRvylCli6wDUzJlrSLxlEO+PO
BnkCFgwYDp86n+Z7Q0CsEjvs4Wm8V11FX5e4uugqkUvQl46unaqga2oeU9Yc0jgzXrLP0uGeeb5/
hUGwB5AIIPOZJm+dfHgohWl3E1MQI3XeDGlnP2SMV3uVPRhnQru+7abLZckvSodckDle6NTKov8s
WDXcgCmDFqGuvHYM9OCMkGqSQMJBN/hBu3wagGp3c+7Kdirq39MI5cMV0HwO4H83/V60y01jPeDp
zG8lGQjZldOiwkXs+jGCq8SOEBfSsuxIeuy4OjR+n0ZAcC5R6t8T7oCa5RAqEw4vYzuY92lj8gNr
whQDk2Z1J0Iywz1axBsv6y/r1FEybxeQA55/1BTPe+qbNw7KdSAmQe+qnEU615HKnfqB5CrgAwbW
btoWNNw6AOIAJ4MNHKVjcT3N02WaqpvOkvKd5QoeaAb7byBuGLvTUAYOSY6l47KoqxHoynAuAQHu
DhfUKLmUWO8L8A6j2dw0fHzbqwxEpGrSPULDZVJM7sFUIFZnbW+mcfnsNtXthEh/OdCB7BSxoM8a
Cs61elWsTA2e0xrYES9RitQkMzO/JoM7BjUqP1ReR3ccjPuJEr7r2Gyj2huO09DwnaJs2kOKxxhx
Tj5aVxVRlozj0SnJKAW+N75fAp9Wv+dFu8u6XF3hYbghYGyDlgkZIH1OzHFIhneiwPyio3YJswJk
/OR6YQp6wWVNRlDGqrYMXDcB1VKnV01jHhvu8EhnNmKl91b1cNi565RR4WMUzg14AETdtFdtngXT
2H3ovFRFAt6B3US5u8NowFd+JzuLUDC0Qge2doKp9GgkKJLKqI8d7xQ49mgOjyl5m1kOuuPgxbPj
jeHieaDrOKBieY6RKawNyDY8GoXfmymlRy+VbpdeoIQqUObAhAHvKwSbs7Ac4DFpRM/2PSneQL7K
BaFzuxuVqSLwQdiAJ3Mm8VTrC1SY2Jt7JFGBwDjXeM2RmkHyWSI5q98TrR4XAtNV7gzmsQvMP5W/
geZ7B4nTOXgc7GU6wt2uNXAbqgSWtGvotUhhetC/+exBVAGUt9aD8ALyYAt1ChlhTYs+cvAPZE0K
yv3cBKztbhz/nRoLFuWJ3wcz7m9r+Ldi3CKHxPBOeZXc8KXXbryVNtBUMunrPva5GeTsvG47nYfC
yXC8gZa1ONYr2FB4vHGAyFgGdVWSuFlBVo4UxFGXXcMf7fI9oRkDrU3c8qRIjtvXzLqEDUDCmIFA
bXBaBLIolawkJjoFcbfSz1AzdlLXjjl66wJRxVBsvDuNanzckK0awjFTVAzdI+pwHYIKAqb3vIDi
tC52K7mDuilBzd/1U+JWT62OWgK49umxXA+tSnvydEhuXtMAE1wEtM/9mNt+AF3E9fK4z26tpeCf
sYSGs4Psoe/qqIWHJ9Yr2EoC/HNPpQ7ItPWwoACQiHSJCvlIiQRt9mvU3zVpLwekx9DpB0gGWfIR
Eo/WcdNkwAAFMtFEoAOEYkP9Y3bBtIX4T5UDSBS4JVhLsHVvna4Y4wQCg6BGQkms4FRXg7Z+qGke
8CkZIZUDfwWlM3S7wlfvJr662zz8ZgtGg/dPxwNkDMmmH1RIttj0d4BLBAHYFbTCjqGPUiNHzdUR
i1YK6xTN4SmYviZjeKCjw4VuREC7NfmwqusAFK/+CXUKhEPRt62kq4dwS0EogBOPmH/u03SMIWOm
3reZupxcPcbDCrZ6XxdpBX7QwZHaX1igbb1qwHMP8QAPTPi2FD3c58JGkNf2GedXW3JBMbHSHBqV
Q0Ka5+fBOI5LsCUPnEAJKUZxwedpp6f69VYP389jIYIcLZBFkGLXxMsaKWlqlIEXb3TlPENyVaq9
2GVFE+RN1gfVmphwAvX6UYhZQObaVnnrrjPgNrWxWids12SGfi4R6NAr3jlzH9Sl1wVJp99pBvcu
p6KSzqTC1INn0hsVOErBTKprxKWfTnqX2Q9ibEBdFwW86RCNGSbImcqLEfwiC78nLXhnvdw9joVz
lUAChd9B8MZJ5kkuha0lgxzAYNStCQaWfPY9/TrNuv2ABrbrc/y2dcVHiN+NUVLtHJVne93mt2oe
JjClW3uVWQhLVZw/5M5bKkgbTVUmAs78DzNLL13Ied31oK1LkY1iV83wX+6p3PvAx9X/svdmW5Li
SrDoF3EWICTBKzHPOVQOlS9aNXQzI2YQX39MitwZWbl79b73/byoJJcgopJB7uZmHgNQOtBQzrnl
0XUahfZ2LIdsWSJo2KaecJfM31tuka4kyZ8jfypDrwOKmhfrrg96xBfRgFdq/igrnyyjovsbLl2/
6ym8Uit7TjKvDlmK96W9GXJFlx7FLcg0XI7MQDhLMawh8eovqcRpfcuXQCnliUwWiDD1mK3TpmRh
Pg6h3bFw6snvjoxh3gWIJ1gAHqxrffds3BdSMY5Hq1wQMYnlMNYkZAH7YeXPbcHnJW2YFQY5Ai7X
r8KeZdZajnzXBind+2njhFnesBMvm12WDs9BOZyGRqp9LRGeefifhXlb93dtHy9aizzVhVrIHs5y
MVovkpTfQP6YN36no8xy2DiWAH1gCMVMy5X8PgRFFxLO1zkoS81LQvN+D+we2Ibl7rjjfO8JdlUo
3/lKluB/ReNzCobLNyBZIXPHTRbM/SLIRx125vdTRPmyLdM15djf6sCZVtzpXwfqw92rAUB17AcS
NvlPNvTfSz7ZocPjn93Mk7CarSBUIy4GyHlTaI3lT/zBX9w8Xfk5XwedC6IrkZtocH8PxfCYjFFo
DTKMInE3C5CDpx64J8Qtmy4AAAJYIpzYlGwaLuDpez7e4D324FQGK8Dvl3LcCntiSzoIe0MkzzaB
N6aLJmpisGijv0jGaEjgkCO3oNG14X6urXnruNlirntEdnbFQ0fmR+Wl9ZK0wRMihClUE0LMDj5C
0r4BK3gbp9RbRnSSixEII1Ih2EriRN4pMOuBcrT2lvjIhqj4aWhKN2x5A6AK+OqiLeND4dw1D7OL
/3jmjye44N9n4ndrVikHAekAILReskmOJ0KydEXdoV80JzxauLuod05V0YcRpd+9Iim2Zf8gCzbD
ZZuebafw1tHQvQmrz5cWtXPE9rjN2jQGcpHC8ZHWOo7L7xEuDOJwupRR7K3TzgZsg4ix9dNdU9ZJ
CLZSvnBqnYQqxLdZ4ZsK6su1w9M0dGh8wsMV6lRGzvtu5fkqXwwF3xGSV+s8KdqQF3364N1VRZIv
CY8yDW3FwGLI3q79H5Ev7aMAfxzhOb1UbiVDkK6GRQ+oT4EreajTN+X51l5UtAodFTZREi+SOHfu
HWG/sjR7A7BdhiKSRThWu8p3ogPeratSdhs4cau46djKmhDaxaxylnE1hT323g3tkjpUbvMtRmIF
oclvy8K/IgYxbZjAtMLutWxtwtZ+bv2iXjGHfLD/bsZ2Mc6T8yyTcV6Dop8t4Rt9Y2BLIqs2ACkQ
Wb/iXsDWhZjASBiAPwd4DcOfFmEAoDtkcVFdJivMS7WvYvY0Zp17Z29B7G8l7jxR1XQnZRstMov9
KFv5VE75MuNdt8xqUqwjv97W1CsXZUYHkGHLbT/jxe7mUboqI39FImynyYg3eB8Pa79TR5fQM15Y
4HUnCG5c0uOzAU0iuDzH+TMdErpgTf3szqnYW2RY10HUAZ9N5udxAFW9Ey6QtZnuGpedpSKAaN11
RRq1zZ3k6CXBc1YlzaLzPXfjxF0IPKTYKJWchixyEHQVoZdXKx6rn5HVzptUTFmYD+wbHM8XOyYW
YKxpwwPs/zJuVkPXDWFeRKckadqVHbz0QqUL2uUOnpnxORYV0GS+t0eCYKQKnA1X/HH0nNWs7I3n
KhKmyMcg4KMVQmX5Q+bDS43MQejEoKfz4UciRxdxrfPQTnMJdMQKi1o0i0JG43Gw+0tb5H8BDPQG
tog1+3LwgIshb1kA5hfJLtU2M2GaRFMbCs3NTKP8Gbhmuo5neCmmqWs4pz1eun4RAxZTZbQFRfM8
qja0g+ahKNpxE9FFU4/7fGj6DZPwGUwjDEteD5XohL2InUSsW+Esq2nl10GYVC5SK701HJTwoo2P
xITvzLs+sUEJBCaJNJ0nlkh/1qFAyi/y5LznXjttc5GdihwbTxBUl3jCNh6kju8sSq0jqXJvl9m2
gocPGckUjDVer5W7zDWxBJtkCw8F/FXGwctKIREw9nrO3U0xNgjq/fsa8P1q7pGeTLKHUXRsbZMi
2BMWwLEeFlMHPkrl9kAKixlRKVJZO+7DEWJtHWFTBUOjtGQZurZdrZSdFwcy+6BfOn1x8KIRiAjC
q0hpVu/IuiCsI0kXAUNuhrkt+EoROJxMN6ZnmjHNEVKZbtlrVct6iO3sUCYAhqaMOMgPO39VPTiF
yseznXtw4JST9CugZb8jG6zXzmL1nsq2AX8VQ4R6VcisbtuoEfiHvkZcyweuvWEeN17aHOuJ10vf
DazF3KTZ0udcAbBPskWA4G+R6I/yphLYeVSGM/4caTTe20VibYjHim0q6KpQcANvDUEdgH3rJoBy
TdfMKFavhYt4Icvi4hB30YxESXIu4+p7pu9JZU/1vMiS5mSVI19/snWsPQ3OnOJBReTH5i5aT+6A
hCrubkcfanrIR3e7vnweU0b2eHOSfTFEeBLA19H8Bk+TWE3j6OhgnjWdNRbdMiAFsBkdRQSacmh6
pqHp5IbOKKtlO7bJwR2sTVoCp07ShoREE32tdlOKNgLVvAGWR8C7c6vaB9qs3XqvExFong3uMe3q
m4YnoPm7ET8XOqzrEv8vqYCSYlvfcaTmexLDDYcLVya4d6R2w3nUcoQtE2ADrQlCwg5EQ0Na6jW7
1mGKgTQLktStgUIw3zoRQlgjEcLftVjNEPgYWZCVxvXeNMFHj9RQehCOe5R2sb+ekv6cEdHtr2yR
vl7lGau2SxXP3F6MoL1sO+YtBk0PL3S0CLUo4pkIOK65EEbolBvid9twtvSRvgby0Y1I4sMlr+SE
HbUp6aEmzqFDCggAJVhpm6tWJ52BpwbVNjZc+qiSw6ZX3tboq4pKPIggKNfmc8aiiPBsUf3Ka1vh
rQUZ7zt/RjqH9/DVhQTw63X4soO39d1+MZpAyKJ8NWTytdVkYqJvDTuh8FsDPi+MUExv8Ptaz5qh
VzbdhgTdrtNB3gAy8lIQG9zn2cOLkuhYMIjrBDtHjwiknZEZipF48geAwqT/yVz1kM5pu3Z1FMo1
3z/PItDozHiKBmCeTYK/xSD7A8/rZFcBVjAUnMlwfU3X6NualjRbZA+W5qvH9atiebMz31TmAIcX
BFxm3uISDpmr9Rjmfs6XSM4GazBUD9JWZBezrTmlMqRi0zWNnSXXz0aqqt6bxjWqg9t4GEi7KL35
3uqztzgiGzbG/qY1ejRXU51xhzjzIp6trZj0y0XbGo/VoM97oD/ov4DHe0jUzN8htdrXGTWTluk0
hbaejI8lyDh7kHnZvmvbhRwzcn02zVccVN2HDHTzJbgg8C0L/6dQ8inX8Ehbq2jDNJSiR0Ilv4ep
GFZ8BotQIH248GLRLhxD1dZfyzwvZmiaWU+MfdwvhwCYu/nmk7LqNSHuMWjpOfJysEtwdVOuabtU
QSdA1lmCIHAY+91QFBlYgHjkix758Eq9YgezwpQV+abKmnsrX+d19Uh6n2yDrD87pYPwIQJTHTHN
cgLWEnZBcxoS+w4eBMBIvLncvMuXzZC7yLZGKiQM8HXtxHgGrb0r8Vd1q+FXBVwzlEHx4Ffua9qx
7yz3z3XlBEtElN4mqCBZ4ZQeIdCaN1UKdrttd3tayUPLq++0J8h3UPvBol4bFlzzUmNwDNriLQpc
KIUGt1jlVbIoY4GMK5DFgfjZpk68p14dSC1OMkc46dJxmbj9OR3zN9nmeM96px6impBn8hfg+PZh
AFY55BNy1rF6yIUNMnZy9KO6W8Ar3PHa6pbct8WyydkJMP2dnwoS8nuHi2lVeZnC5p5cphyecVJ1
5cpX3oq4CIzhpMJR6cZd1chfeCLnUFhwytwEkkXXbifEEBBC+C3oD8gWlAdVUxaOpNypsu5/SvuO
cuH9ikWjkJrQKR4JH3UooqU/2s+RZ12g221WqZNlOzZ2fzsB/Po6Hu6nuiWLVlrB2jyMAJ37bZqm
SL419mZk/sa8RYLGTeeF6WZT5O5qtQMNQcuJOufi5LO1DuIyAMuV27v/R/LUhfF+fa4j9wdf0/P+
TYz9jxJ4w/PUx72zPBn7PxBNoygecm8uqMsfPE+Hu1DgezxgKAim6Z6QSb+TPTkE1ygXQhhxQQ/E
EWCSaiG2A00+cakTBA7q8gTc5f9/mJ7Ewbf6JMT2wHtwXF07jricoZSJlnx/FmLnDrAdB3j6X8if
n2hpk6epzt1lFc/BxhmY+zR6NWh9cxNszKztW/DA9azblOQ6m+fZ++w/HXtb/E/HOsGPJEIGORqq
+mAaP8cbLbyNQVmpD1w3X2xpNFf/WWi1R1Z20xbSpuZ4axAdfR4mIBwdZLYN6oC8RGB9HeGVQ4mo
h7UqIesbY76BUNF7cXn3Oyu78RJNYKvE8UryJl1n86jeaFUvys4JXkDLXNMg7UDssfnsLSGdEgc4
k+JgeqwKxKEUEWtAoMGMGWfCIfthQFZWIU7xOAhtXUNS/WKYncOUO7xeQ33vHMw4Zv3FksL+WWFH
2KrUK4/pHMtjrptYwDPE9uYtvkyYoWlY0shjVmXIDJlutQ2Q7juauXwCZT9C/LOKIjWsJ4QZ57Rt
hnVUCf8c6948YQdtAiqXlbORLWmfgfRbd10us01mxQCNqkGeB90IK0PDaxXSqhzDrhujvgq9ghXL
qo6CDem6sxOB9xshLf6IvG2LF7eI1s3U0Mc4qsYT8p3A9AqxBBeADg9ZliJVHy/Ma7638+4B/49h
WyZJcrWZCf2sAFJIo50ZstmNHv7tIHOinA5b0kCpMgJSr+EUYc8BCepzY2yVy6dPE8aGPf7p/Zr7
5KzSAaK3Mb80yH4/CmHRDbYEZwHnJH6coAjAJt5Oy9Qdu02ddeSAUmjAHfk4bH2nTs50Stmq9Gf5
4E7Ax7C1xi9ZzstwhGLhUJW1vYSLliPd3qbPppd/9NrRSq62W48T192mecxWTo6UocNLugliAcTU
jAEq001UBNF2cBRckhmEZ6sd40eOlPZ2boZ6G022/1C1QxMOVpH+jqdx1dVx8dYJBeDIs5IT7Vxx
jEjmLUWnxFqizgAIEAI4B9xXGuKml+BUufIcq1iebUQqZ6WbmkPPNSH2AzcOE42vYgfPDWasuKOh
X1e/4F+fAK++uWkxwg8Kamuvh2U5DPFC8tnak16+4fHEf+hj2JRec9/OOwf8lcNMO4JMSuY5h7SE
Q7zsMtmtyDg3V+N1Pm2dn6wq4i0vaILErcXgkVipD7T8l9UV0wllIMi5mIKFn/J8fh5yEMbtOol8
8DWjDkAKrRQwx0zdBTOdrk3pLXFE8tkSTX4o62beCLgad1M+6aS12uRIAN9LId3QVU3xCwjvdkr7
6YW2zZmX9SbTbwvT4K0nDlS/R8ywMC+T2xgX8AISVBIC1UyPHRL8p7jRLA5O59dI2EfWuux3nMyP
3kyTl8IPxpVNwTaRc1OckiB4Xwpm4TH1CvnyaSv8hzIfjlYk/LG7BHbgosQMA9bHsGHZevf5VOaD
O0XSxyz2/8pALtshKYPwwdURs4khuls48XX8demn8X91vx4L7CdbWN3krTwy20+QMTzUVE2XIknS
JzmC7doWcJ6UWOX6MpvGYbOHd1iRHUtwkoypcGWMlINe4usjJqsBc0avux32ccTNTt05IqE54n9/
Rg1tA2ip5aPyG53Tl+N94jbNUTCA8ZR11Q+wx/fRRKLnIrCSnecj8xRBQvFjOHRJlP1oC9muUVbY
37I8a59RIGUHRhKCyO5xAg/7zmIdfSji/hQp3r+CPxVvZ8a8lcO7/rUEXSksmja+FBTubhOhxIrT
gCUSNCp+G0SrFoVtT8eh9NVjkdV3XNtbf4pXdjGLXZ3Q8mXWgixt7wPwfFWXupqgHL853WVUE38V
qrS2Q994SJrBHA3erkur5CkK/O7QeXO2BO84eSNuuvwfd58PMc6fdx/nEK+4HlIL8HBwK/55980p
8Vtms+Q3/GySocKJdZfa2fzm2TMDpuDCZ6gEeehnH1u5VG92HjBkZbr2OLeKPMSR9aLwwK4B1qRQ
24ns2IAqciyq5r1nbJZf3KGeRbT9Yjdrp55NbWjW3aZTVt81IGVs/+l0xma36QYZ1HtOPbmakNA5
2l1Bj1njp6tCztFrx9IL1w83FfQOii77xSx1Y+99KdRwn5ZKnvPf0iJ3aVU4LyB2gF9cOfGyAV4G
krzlWXNV3qFQyw6P5HpMPYSfumcDC4zCqI/fe3/Ofl2HxOwa4jgc8ec66bfO3m16b+GXgX201Py5
CSpnlxLW7L7Yb2szUdlHM2RUHoHZiy3KCag+vC25HWtsVJYX8DemrTnUTBr718OKACFq5o7LSWZr
MefqGzbPdAE0uHllCqmrpPPHn8hLn+YsiiMkkrswSaweEvYEPGgKBNtJigY6kPIJGpn0AqGB+/Qx
moOIPIHA/OQORXpx9EjPmZGLneq28v/TcbP+hI+z3D4vwieY0cfc7fP03G308c0o8uo75Cx6pApA
lveryFtM1JVIkHnRydhM79ZAHIOJKPcWDALr67p/WhxPQmz//UnmqJL4+UFG7KQLXyI+YY4X6KDn
zwd5ihPLjRti/U5S+7GbG//eR+bt1GZIkpknGi7Br74k/j1cn+RUf9h92NsP+zAnIPbVrtIuxK+J
J8Gn9cZOIv4rFz+SJngIunyGSMIvnKP4uGuvPW2zIbNYpUhlIJvfghRl7jEzbRpzt5meWYjd0QOS
6+GMxng9ue+ARlfPoL5aEk5xnUPqVQ5Beai1U1xAmrOJbZIszdAGW/Ye5PDrSOoVgIWqMJkKeUjo
29zlC18oesjrrr2AXVYtuiQrftU0BuOSTW8F3OTVbQWjvwXdt4PPdhx5VRDjGZys27gi/8Mb0LXG
v15FHeyC8mW7AWSFX65i1SvJ8Q7yf1tR7lArpE6tGUKIIqWzyXvX+mYGWbYdaWV9qxImHxP1A5nU
g2jT6MRYA6/wY1gJ6IPgGYvrbJDw5j6I1NLGfkPn2j0SL4+2bWW7R6p7RNtMz9hus7IS1ua2zvTG
ZHxwyjk5jjxADOK50xp6o/aSzdF7YyZkH0wICv9jM0uAN8M71RMVzUFnb/RxqDj9fhqz2iwMMhWE
//6ksP9+UjiCQxRSDjzqu4jp/3xSImQyLXuKyW9adtEClQicI/DY94a1Ce5UMwanC95hFa1IlyCl
pZcYU13iwuTJQADtI7dugTpyzlA2LSVxe/Kggj67ujH2BISWVaAcb/FlwsxOAaqDNG6yAkPF6nZy
Tnh+tuWQAtErXuspcXZU0vbSTj344bqn7dJjantdC416dvH67DCAJPo0uzK44zw5QNdJnkim/Ds9
V9v+p7lWjzxv/CZlrlbStWpIsqr0YHrpqN57+UfvNnvrRSNPD5nbNpt/vzYO+e8HwOc+Q1U+FCcF
HPS16F3MY5Gnym5+g2o0t96KV8G6iZV1yv36rrJQRcaMribuiDlsyl4tI5RphprKjPVqM59midqP
vAHg6FsnUsQUUppAfjqNmTBrEwbuXge+RiiqJoUwfra+U7d8kFXjRCEAElSvwr8RuZvcsn4bRQXt
UFfaEPeAGV5KS5zqyk53blLWO5/F5JRh01w5Y9o8kqJMIbuIozd9xjjjIDo2R09E2YNPwJ3yrIqA
al4Xvzzb3tTTqF6ToRCrGdzVvZMzcWdWgPgznnMgnWFnbld9e05ebx9RNQD37FirKqQkAoHqY+a2
ULqgd5AI+rhyhOoomECzhgby0auD+NEdoahPAr8FUA7bx4puqrOlM4mHWsePdI7LtSvAVmz10NiS
nBcgAsD34ybijD7GJSK1e7PQ2KwACO3spO29mbidqzCBKwrGhU5rdXuvjld155fnHlS1s+lxt5Dn
iiJrBR7c6ovdrDCT+kiz9HYQ1Uc2+siP05oVxm6Wucl0Pa0xfTn8z9O20JD8+93u/9fNTl3m+RCQ
a2U7RHlf3vYgkdupykrxC0ThpeNwBtUyZNGH2UaYzhy/OJhhTYUT0gbpOTkjrxSa6S8LUz9GTvK6
3Cya9DnMyttyc0ozNKf0K3rJXXBFkrRT58QjlRuiZlh/rg7GMo9EnTNj5hVkwdFoT2GOTR1ZEX2E
mQdq2yPrl2eb2UnU+Tr9fhYHKBI4FAVY9tGqavy+A2LSQ7ueSmhJTNc0rZWLQxGtzMAGB/P4afFt
mdIzse0HBxDHk6rC6Yzp2hV9gg2IE7EWbS5PbVlCfAOfPeTA3k7GZhoIocCXN11/5MfKVs2OxV38
brstjIPu/QzGFlQ0uJaDuP50yh3en6j5+bnGp+N9Cf45CoHZHsIvxP94Q6Ei85e9CLIpGlSd9TNr
IScHdkFCq/EhkJX9tDR7xG0v8YdgOvtvxpCUFZaaPUUVpF5m8/y+3tjMkXMyT+fhF94k+qx6l7qe
68/zXz80SfnfHJc0myCsLXQz8IfY9uq7q8+gHQeE4DdL5BfZXZUePYhGJ1yX+6zL6WNggZAMtZO3
iURAH8uZQQ9UQw9qZidnoo/6AA+Vnq4HAHHFAeMM2mJbXuFyCzk6CBt8uTWuDtj6PdKXjtza2g1C
nb33WYO832YN8m5mbb34y7FOZpdPsoDocK6mv4Vyi7sYssxrY0XD77nKnJ0xmcnez4cd0ld/F05b
3uW2Oy8nKDfxPykgwFinBIJw7TmmQ5stlKvopVY2ksgtrVa0FdFbC5lLA5bY6zyLZRTVciMmUAWx
ucSPQ03iRyebViBQWRdjmpJJwpGFRghJdexx/eiugq4v17GVQCbiyOBSo/7wheteRSOoAtic724T
U4a8H1iJC7PsZjcn6bsSFef08WYCWOEcEtuCs5EIbz4MTQ10I4M3l1byzrbYr07x6VUNsoTGlKI2
WoWkqujlhfX++JDF8f94EfI/S916yLPitxFQVZfiV1/wmy/sCwbWj8Jv7Hqefk4NkH47LEGrDZk3
0RP8tHtJC1EteOf9TYY4OMypPTwCtm23GS9GcOMxNM1QfWPlXD+YgZvgvvE4F2szjJ2SnqKU3psR
KtoOj1Do/J3lda/pJdUZ2Oo7aqWUtZLjaB0MhnXFqnI/iNfxkGcoP/GfdcSgWEEvViBxLFEowThh
RQBPOatye2n8LvnnMFBBsex4BVqkS08E6jwD7pumyoq7aGiqsxkJXIJVTjhDISCdDUhB+/1YLyH9
XoAC5+29dCJL0yvY5H+rFbTKGqcxdk9lKDPXCf9b51df7WS04Q6loOSNjh2J/+XJUZ0Vu77ydG5P
X1OGX7iCdBOVVogHfPPPV5tfuy0qDzD5swWTd1kK0ey6AnnqSemUchlPp0g208n0ZFa2O9a0Z8Rz
Ld2bxXpYjAJK2YA8gPDOT4EEebUKghhcq7E48XRmK14W0yN2lgDS8KT4wYvpkPUVUvpN7oOJmbm/
uVJpWNr07AITPAHEL4Fw+Qp5JXgk9Wz7fshyVd6VKKoEIgq0UcIN48HNkr+gtO+WpYqLBSpDNMdb
w2LUBvZ1c7MNqL5rO1MUchSJhixJRN2DHNiuFM22cCfyQtJYgl3g0R2FTOwFeusjSFnVQ5+r8QFl
CQ94BWbPFb8YmS2+SnY0PdP4cwM6YDp0B9nmztbYmgB6R9eN7M01bEbi6VtetWJzC7RNbH4bmsDa
xN0fa43JrGBWtRJ06HYt1P2HWzNDQnKAAHtbFJ27JSSqoO//WHId8xi3KBPzjqajd5nZuOzLoj4R
PTKmDrvOwe6mkxnhHfNuH6SdrFVqj4ubzSxBDufN6VW7GYHxNj9TYqOORzexHSnBkM8rFX0vSEkW
wC7VQVcMe3EakIu1XQohdypOwfQDIvWdSFSSLPALLRevKNm943VPTNspAJJ1FkxiU1qoPCLBvAbZ
UNSTow7DNLLHksjkqZNrAzyhDJoZGPzIi/1Yz5hBrpdFw6dlUbKu0yBe/bu7SGyktL88Ung3og4S
fpsBngNj+pH7lCqYyFhWQTmTn0WM5wWF1fyjaSx/Tte1QnmWm82LOwUyBoDw65oyz+0jnjz6cZRZ
+2Vo1kOjWGpu7bDmdfcYW7Pap6Dm3JlGURsFLOCJ3EwguNuhqt0SfCHpXZfFkAqsmd1CFqptZMyc
Ja2Deo3fpJgW1dQWO2eqg281s+wVIxUyunpYzV6zzTo/RtiBIUr2IB8oqw4iOAxRrNO5DLZ3MqMM
5NlvEb0eaCwFG7YiTfldFKDYhF2UB9Dco23voSylSYEpHYB8sdnalv257mazKDLX11zbl+N64qsD
hTAdNSuj731WZM/tMFgrx42xpahInNhsD0vwZuzv9hztQK1hv/9cmnHsPp5eSusBJO1pGjd+E3NN
W4nPqIkZn2sbcC4KmEEpkENXR+vCDs2sGY/+dEaw5+2sBgwvaHGxJhhofG6gaVqQWEEVezuutly+
yX3wAOo4zi9k7t5m/IzOcwq13sErAI6ZYVON3oZncYmKQJhtXZQuIv4oNtfFOSpQueAhH8wwsupX
sLL6C4sa5znO2oVP6F+96JFMpIQ+Klonp4o5r2YXMybk5g6Ib5MLlwE/Rpn34CmJPKcJyJxitiHO
BJZ0i9RuYZmZdWvgRl/iNQv1jnaTk/j7AHLhcdn1Kt2DKrWLJ7uA+AZF1CvVHohuoqJqkTBEb5Zg
f7ZVADnQf0ymZ5aZFWZoGrvj7UEIp90g6w5ZcdT7G1dw1M6QSfLKpETVnVnNpwzFLp4DdQERMXm1
BRWHWUBJZIZuUHhLzuxiZ4ZQox2g4hcPaZN+Fy37kTkKIlompj1K+hRPXZwfmnxQb8aeaDt+hOof
7RyY+j6xCEQdOh06QXK0MkOTEzXZUDNxS5vebP3cbavZ3lmQMZyEHYP67GY2kt4Y3prgYyhsyDpp
7SUbMxsB+1DX1U3tpqc52UGbQE5pkNaraPJK1OYh/mlCGB5G41h/B3AwQ5nBxGEAMvlU9QIPe1J/
9zLL20Dh1a1bSKa/1653SrCzP/peHFwPn/WyL4ejiO3S2OEqeSuapMek9lE5QDPfTEMkRCdpwcFt
1DZ4As6lnR1cB4xUybsFReWrNaTm2YX3T8kkuB8iKkdwgGTjckosqA1SJLCMjTLUHnH5U9DLP5aV
9DUbEfmg/LYV3HvqYQa4JxdOUFrLzCXJmpI+frSDWujJWnMfxMDw23cfP3LxT/Ek1YjBZ6fLRQgP
ihTk9PjNS4qo8s8dgqPMLwpDDNVbJbxhUcD/OtgDqsOBNO2gvfaZoPQwcF3tMgabmJqp6wIzdW0a
KCPSEZRnJD/rzVCU+RWIrvTQx725MiEX6sSiWpHV5isTkLEB1R/NbDoU8j7Ao2r4C4bPYHp92z81
vE92N/uNCoECT9dJs95wIm7LAnt8Suf2QULHg58rSJ6yFJqyoZhfXSfHM4Uix4C4GvUaQHqDMiFT
fM6C8brMAsv0BKqzuzAOD7wLey2og0ojOnFhbDdP6EtG47b4izv1ZXg7M/YpaIQ+zmzcK3cajh1J
/UswdWeTlyyS8d6xsvHFa2i98tK8O0KLGhytCHoky0qLV7COzxC3qx+9AYjB7Y8eQLXOQqfq6otH
4fuOrr3Hrq1eSUuLbatQr8kMzTIXVKYjpO5lKIWqAWtPxd3tXo5U8TRUk41K1PpmJqyatqRAjGuW
mKbTN37M5FM/Snt/s9/WmnNeHxqLyuv5UpRuW6Ccd7NAkJo9AIkGz7alwQq/a5A+/F/Kvqs5Uh97
+xNRRRISt52jOzj7hhrP2AQhEEEI+PT/B/XseNa/fXfrvaFQoO3xNJLOOU8wF1ekb6Pwh71pRdph
54i/mIZ5JqGRC2GLsAFYBs/8p8+B2Ir9P45Y/vcTlht41KbUYZ6P99+bvJj+PmF5qMTHAJrmbxMF
KuhApXQ8q7mCesV3suEVhC3q9mr6JG2cOa9ytTZNMzB69PtTveVshhJ853sSdBDHnrM+FCC3QTLy
XzfIhosLNObcJc4PSOJSr2325hIJUq1KYv8YLavZFzHtJXgNLgSIpouZYpp+0eI5c/v18F/PmM/p
h/r1v683ZAJZfltvYHmDJBYwWd6UxfwW5PGeNyJKSvnWJq7YIY2ZHHM/jI99M4g5R6y2IA0pmoXp
/E/DZqCV5LVpfLk3cXkbnlQQd1fT4DVkddyIwatlitmtXjlHO+qvt5wA5/ZHVdL40NWMbAaHpPOo
74GIzkIVL7xKlgtdD8GmytRzikhxWaYJ8E7jGJ6Irx2KdKv3zMB435m+YMquZIOF0mVUrU1rHHw1
QRMBBdOdxIYByh1EGqLQv7BkXJpfSrhI1Ng8SJYmuRCVKrmg7g/STwydj+nXrv0c9a4iL7emWVFw
lfWUFzNNx8v9WcVTvc79sThIv1+0OFzegdyJJGvVIi0L6LlexsqC6BKDWtbCDDWW/RZK5m+GEIye
GDp4m3IoOsh99s41oRA8HJELu8Yc4lb9dJdNfWXE3KNlohxIPIU4UqRAHuTJmSQuqkzTpZnKcaYf
MfLZtEboZqHsH+5ZwOl5tLpXs9I2ZTyuOmmJtVPreK/aDKpzRXRp8745GoRf6xZ8m4Q1vEymHdBc
YFF04Zw2R9P6mmEQguapP59hZqQxJNk8LJCzr23E7A2u0yTHNvr1rds0aecmR2T2TONrhzHbiRmL
1K+vvcXcVf6xa1gN+iKWQ8kyfoAHVLJDmA3sUEbAu3XKiVmZ90iPJin+qCR7UgkY1KKtyh+VaM9h
7kefQfveFUMA0IgjlyUAl7+a1nkrghA0Wg5lpAL1oZ10kX9wLY8eBzejx4y29AjNsnJbOPzCeAEZ
NRBxfg8U7B580BTBjzXlK/o4mxedG4O56v7OZPZFDpnA7ohvwYWBovvzzw0Yn7ceiJh+DUHk7WQl
Hd8Hds6OcGZQ40zXyMRC1aZG5IbO0AHgdVG1kVyBFpZeQAcmO2n36SxRrZ3PG5/EC8vm4cqcpbBY
15dsOOUWW1fA/B2+tguKv8YKx2Mxv+0UXXNtE2aBEA5UKjiA+QPmvziRr95VGohZ56A2Rvyw2VFb
essKDOM3Co6wmVEqJ120dQ2GolL0Loh8iXWYultwxHFGYSHZSwT6+3q6mObXpa5AEfDyZPvVBY69
XnvQch6fnLpR0L4B5ti3kzsXxdtzj8L/mVmTPGQ/0nVHfYgQQeMf6oVVYM/NsD9NTPskQ6AWo+4L
tTWWQq3A67xwneX1uIPRVXHIeeuslFPjywOf33lDIvpcUfKzH0nxITk4FyFQj7MxHjYWJJjeuQXo
iauaaDGghjBjXVnfl3DHCl03uOQNq+7LTKVLW3G+MoNe2tJTBF6EGTRdsVNATA75261pWnau9yQm
yIeATiyR1sof88zLj2MloZBCAF9ewYFGwC8C1aMkRy0KDmooOZlb02kufBq+3cHkGyo0BWpVX3NM
E8ttsGZ+b+14lLh01vt1ugOl/KUv+/AUVSI8ddNd5aYWlLPksDQDmpf9Jqpja4ZgD6LeUYplhfXD
C9SiEPjRZ9m50T7uJehQyIhVws/Gp7EAK0wRN7uaS2w9qqiKzhZy9NeWFP3eGeq3r3Gv9tlSS6gi
mz6QVX6wss9wrqJ66Nf5kKKwFMsfLYFeTxi45SHVNr1zHCgb45sifv6HGTK2nZWW/ouHaPYaI13s
ISZ7NK2MxH+1pjEczFChn2aWjrX8ak1jQxDwD4Gc9z6HdsNZAWJ4e9+qHDWSHonjW3RjcNpF0+0j
aKjhJYW4ZOtYT4Q187oeYf5lNd3VdsCYz0vryS9If6g88KP1NCuTmq6zKpFLM5pnSbNIGgkwtgTi
wny0W+b52YG2tXm7zaXTXbmuo+z3b5DFnli3Mc9mDVw9Dv3oXhVELKAJNKT5sgtQGXc0a67mgvLy
HdQMyLKNmhMxOJ+6QUExSVvUOqaz8q0T4hvQ54UKySKKM2xhgYVQ1uXFWXpdAeSwpU9ZsjU9X91f
UxOHiLMZyIXTT1NtaoXrToJKsklL212ipNDMAMbNIQC16p0y+qCCpSiotO0jyUMwHKCmfOil4+yp
BSmPOc7U1uKGfcrTXRiM3aMd03rXxeyvfr/3smM5lu8iFt4Vm8/czr3wwSSmShbNQeqXV9PKIvri
dFF0S2O5yBlDWbeC28aU4+riFhrN1pivTTP1gnadpdRdmE8LhnrYUdeiM8IiCD86sF9w3RCl9agm
B9tHIaqmDmhWUZu84927gCoaP/oeNjDpCm9lp2V1HKaCIJIP66a20l80h/IRlmB1H42xtVbJADOH
NOiu+QjRYjMl40hOATTzlmsL/yNdAqyfK7r/VTIw4I7SVElvJQOXYmEF+wc4aBhp/uP03dR2k2jh
6Ve3K8RKxE4286YN0pku5k4mMBuBfGR7rVOabU0fXKLoUVcEA6gDNGtqQSbbdCqeQqDa9eiBdxQh
UBkjGA2c07e7Dt41t77+z93//zwN16AWWn5rU6ckAATPEh+JNRMWm2bsZ3zvTlVM0+R+n/3VNKNf
k7+ebcuOzb5N/mrGTY0flFvR3O4demBlWZ7YwDdiQnKYC/L13lyEnrdGAja5z8ewOAXUm/uuXb3X
fLAglVq0F/A03I3kCCIT5nMcdD1oJPRd8GsSTUbs8CvgUIQQUEvcSQdrTCAbCcOgvHiJB6xhVtI7
EOpBs+jpg1XS4lK4KMYBnXcHL03xkuZls0ksiH/cmiBFzgIdDUeddcOTV3xkYixedF4Ue89nU5yE
zwLTIF2UzG4g+oTRwbfmoO3VAIzaPc7H+A3Mh4ESH6/Mb3Br+uFDybriosKiujYduRNxQpaEZOlW
AVi3gEQzQUlDRuc0mzCyvErfEWq9pqz07j0b4kdB6iSrhmT1G6PvFpzr3r89GCnn+b9HU7CM/RZN
IUUF8RxgQYhruz4z4Ki/8vujh2XACgPxBLEaMT6Bn+uvmiSDwVycL1Snor0Fnus+6apLEsf+2rRM
PyprFOYX06hpg02DzDtgYBsN3REopGQIWhLonELSVTkzGGQ1W68j/bWqAnku4YkR1/lwNV1QoOtW
nVW0C9M0A74b3ge1AmBweoiCnHNokvHRtMyljxyogUbIqnSA/C4zF7wlOjZ0XapoXPYZoJI4NSXz
2m7zAwEY4blPgUpgEA0Hki7eVhnN5knXkXaCQ0Fl3KdsYV7i2ytvXmUo2q59qKPGClJuBOvsOgvH
5gTdkN8XySGj5uck/2sgmaaYJ+j0hJlcyODd8SLIdIcg8cI7QKE4FfJq3/65q82IaaPQC2lkxujP
XoYAfE8TIZR519rB+Vtga5pffekwG4FiO5ieEuvr8SsGbt24QpUt8mcJK5IdGCDWEwxJ3nxkEk6m
pdpT7pfsUbiRuNg0OaHsZD25Kun3EE6C0i9R1hNISukaThTLRgOdegUBp7gi8s8uDf5DEugLQ/IT
lyqBsCbMgqq96RMyXJfwE11Hmez2FsR/9lY5dPswdyE79dU2d19z2DTbNBHH3CVIMrud029uUUmC
aHwH4ZVHA6MwwAlz5ycKAiFlCKT5IBG9xEglf80jJRhgjQUPS6d3/JOTkklmBkcCb2qai93G5FT4
8jIhendDTVIKfW0eHesumn2bllXQrL2x4+wx8ve8qZOTuUAVnN+x4WwayAYi7YzM8lOp3HFbjFr4
MzNC06n45DtI206Phvgy7VmbQWfGzq59Q2d5qfOzacmAC9QvoEs/jZmLyFHiGsGvwn75rz5fwmFB
SagL8y45FvXwq4k67xHCDsy0IDTnPWbW+FcLNbdbqxGu+8h59NdYB1LUAqlXAa+EYNyRJLN35q7V
/Xi7M33gYXoz2OwBoD+pChjaP/SfI5TbqIIOwO3e8cFTFFkOvjhq3ltWDcO2Fyo/QIkYfDwL8vZg
k49LC6VOqEbJdOEXSftYkIrOIo26Rd+lHxkCpJ+kcPB17lswANIMLP4Up+imhioiJPhi0DvUQVQW
ew+S5jOCCexLEZbhzJeOeCzBEltEDGSk/76g/oO5yzwgqhANYVHFYorhb/AqHkRJoauGPiZQx4FJ
GLZeLVU1zyH3sjPp694CU1Xadr4zW68ZFSl49GbUdvLfo1/PmlGX9FvllvLyn543H2ceSFwgjEld
u8O+qKBwBnumAlT/f6MPBAqQe0R3nTu7ZWVYFuqD76bNHAGgfpQ1ZIfiMNCPPqJQBbCrZbkn30/l
88jSyfKwnCqyaCL1ZS9Z7EHmdmoGMQWUvmqr4wgN42dCynk1VPlakRaKti3EKMD9qdakc4NHNZKr
iWyGdoRECADP95kmENSGF+M6bjP6aHXeNQVVahOTxN94fbWzm7J4JRag+bCsdo7w1nD3SeiSZVgG
3RPkC59MlvvPVMir/J5Ku8i5TYUa+HOppbUAY5IefQZa8sLJwZ3KIMnRhgnOdArOy0cXJdij12r2
7orxGuClfLe96oMmffAKpVw1C0U0PoO1BkpkEHSPMKXzceZx1X2eFcOiUoi6bagTQBUp8U9FYXUr
AIOTu6iW9rpXfnuAAifduFYfTgpGYudZZb+lWtt7VlXlZghABoQ+dLpWvaR3MiPWMmDDeHYBC0YJ
UKtrAXmBRZay9qGpXQSnbqGfsHB5MyV65wXKszlQE9p6o+P4gn9J/RMHgCMdK/pBYHfoK6jYxyja
bCqNf07nF/lpgELNBaq4733mOa9O7NuLJnYgENKACOnkemb6Rd/SdQ1s26qPqf2axGST5Cx50OrU
4+XejuEAUw9QpcGUaqCP0XT8pw8xj6Ti8OyqWAyVQSUf0yiHrwOxvH1bFfGRxQTqE3YVP3MdPGko
+31YPFspRaAsDDMWaHdCpaj0uLqKMvJWnrK7PQWaFQtiLFfQ35P3jciwXCaeeCfVuHIgb7rnJTSz
KJdsj8I/vV1MM0A1DmcQkizMgEMdSLGYW1tkuDWTbrfh9LjXjsWeQ7zlz8eYOwY9ijmsKvKta4VQ
WdN2fRfZqbtTQeGuYqAWHwB4hHm25RcfXvKqx2T8WWBjnvd1YV/cCnL5VjbZdFqxe7YSeHTEFa3e
m7iGoCKeKRj7VK5dPkrh85XCV29P4Ah9hMMbBYQ36ZFfhUei22XwoJX9fWpOH9PFm04ppr+G0VL8
p+urH1XJe9PSkQtSRJ42t8/4f/aZDzE/AfrTL8IDTCBIGVmALBQ/qK5q7lrBzi40hx5MV0CgDYVi
8smeulhYQ9AdGOS1GcwIg1FNhuy2aYbugARTAMFzO2vmTT8JNoo7Dwbfp6C12vs2SfdxzpGXcbp8
UznEW3ZTmgbUacgRu2FzqjxP3bsq/muaGoC0FOGzx+mwkcg7iVADxetWrD70BNg1czFNwQf8/xFS
LJAP8c6RU8bnLN2BmosEnOmyNHnz7LD93TcGeNEBA6iWZhSnDLn/7/sJAud/P6AzEEYYUJ4oreLl
nGzE/r08VHmFGMuscB9R4UR1YYW1FtI1I1sHSCRdqmkjH8NwDdrm79Y09tWaxszMdtrW+3+b+c/n
zMxm+sw/P+HPcym36rWuYdkadRHqA5HSqBeEB7vpgJlkwXBnesxlAChqbcEJYPZtoAlyRAEm88mY
sBdhDck6TsBkmEpueMHLO1JHG9MyF79JyRoLRT2HoKPmQCBCorML2bBOCogUA7cEDqAKT3RIo13q
ZZe0yMKT6TJ3Vor6g4pH2Pz8GUC6pl4VAn4yWdgsoZ/onidXjPtBVJOpk1UBdlKQ+8TJ7D3OD9Bv
Ee57jcTlQ+qwj7F1k8fa6eB6VkxuLBEsnn3fg/VOHjdbWepwifQK2FstuVIp5D2XxZqLoHwOCp0d
iEKyyzR74BWxapF2VfeFfB5GN51bUDwrpbqz8kIskGRxgb8vA7zmmpR3sGUdnQaQ0caytjgstMtO
gAS7HsbxB3FLPRt41y6RamWPSrpXD8XWn6JDTaAvQQkBNCjY5B4q6f9hBtJ1k5yi465B5HFWo2yR
pXeFOCIGlkshbfGEvewXiCLRh+u+qlY15xzMYn8TUSiBub4kqAXm5Kxz2IRkyJQsQbogL7aElGdP
xE/Hyn/PwG9vQ62vpPBbQD0G7icwI4PvBKJ7QH6RI1bzvEas7EqAXIA5TS2m9zeIXJSoGJ7p/aG3
Y6jyNSgLtFYDPmiTESh3aPczdiBiaFP+XoMXPOsAhX1msirmOJTyh6FL4X6Ff8w5T8N2VQA6fiSJ
GDZ9CyjLkHbJPupJuSlZyY7In+VQ2IUkAP7HIMrgoaA8xCJoVjiDj0evGsCNcEtvG9vW8MJ77AGy
D5EEjupjD/7BzPT7UTMuvKTHtGnh6qv+r2k2r2CCMa1g1lDg01ryexrnoHjz8BNbO3/28SeEiEL9
GkPuYJkHLDm0WVXf5Q6H4iAIeu8OlEdiO/iZ2jYkgiHGDWRUCI2stk7xy7rVM4cLkICz3k+R5x+F
Bf1cWlXyfx19yTdmAZaq0PF8F4LkzCY+6G7/vlS1PXdorsrhEWid8Fr7T8xTWHghl7EjXQjGQM6r
V5FmRqRQnToIEV9614G0Bvr5yJcdnBQS8DDmnuz51gQippk25O+mGQ3Kdl+l8hJChvEQOamGc0Av
r3nNa+gnE/cVcvGX1OByQ7aVhFafTSB/eEPOni1QPGG84ogtqhmfbdvYe9ihoBqh5PCW0OLaQDHo
vp76E4DxF7HvDW/docqi8qRt5JJNRF/y0V7psYznJt43eQFUbPpj6kqyDeAU0K4J9OFnFfGyNUQC
cbIEcRzFN1ZAO85kh6mGyngbdQeaFdBfT+xeH0wborEa9iFEIc0Os5BvA2ZKICEoOanL6gPExCCB
x/rH1g/OBklosIdgueeHqQsWHM0lkRQOiSPTC5Av7SOjbbWk9hQMQdMSEiBp/6tNwVx1Y/JJWXWF
lL/1AkEBMudQgT6PIKtj/XeQi/vzeBoBM2Yex1/u9nhAYv+zTrvr6A3xScG+bEPTvjg1oBXMyjgo
Xuo6heEXhf2HVTfFS0KhqB75+pxWY3ofgjZruoewYBuIJ0DiZ3qoGBD9+RCuP/iJ3T6n5cb3IvES
ljLYo+xZz02zt4Z78G9O2SQIVNTRHc1I9RDrNt9rx+sWpj8u4hNAddWD1w6LIhwdqNHJlQ8HxJ2H
k/wB4PG/L199Nm310i+hB2mmfA2YJpCikDtEon1R6AZ60K7IL2FVQO8ZlUtslGm3TjMBT5hqKLcc
x8KdQCl+7+EF3XiZUtAIgcGQHXegTGSjWA4i6695HkZzyYrmkbdw3OsdyFnbSQN17WzwfrjRVNSU
5Uctm9XAoyiZjWTNCLCoM2+I4FsXp1Ath0kijWj7U8XpvddBOfOzAzpga0pAfQOUSaRgXDaVh0qW
Qs044BczhhLFbcybSPF/xkyR6Z/PhTDJg7g4DC/jiT0Q+jDOjMow2RgEJrix3q6U8BIzVIM2ptbK
17kE1BXfSHUf2vEWx/j4E0zFbRKV6StyIc4ssHp+l4c5FJkhbbMSmUvvWY2ybApplo8smOPtp79q
p4JeultYV0jNlusWh4FdH0MuKa5w3qzcfHgtq3ifhnl7bGwYGlJk8mZIfMafgJyKwvc+Ldm+lqiW
PlPF5aKCMenJo3LYjJ4rt16k/BW38mQPpZR0lSeNs/dqJz3abZUvAfriz57On6ADoD4A21gp7ic/
Bg7dDhkMyRnECKw0Ffws47rzLjThCcJil7xT/YYjM+gGOSTlj6mhKQS91Pup4KYnvoIZAMTl9x38
ZGDACBermT2Q4Nzp9rWWYf/SsWFY0cJHrnHCZbWOv7CVFT4Mua4O4DWlc7v10xdVZoCr4euxMc1w
rI+qifW1jtr2okt+706zQqjZb0Q7QJRmaiJ5h8ynlfwsiFZ3qCfgTyFBRvoCSY3pADFykSKX/wds
BRHUhQXJqZPpogVNN3WerFEr8PY53A52QBaFa182WBns3Fo0jlIPPOhhNFJ3+g2uf5cM3454Jq0l
57yEdWwm94PXxdBrd0DsjyFKaI93t4OBxX9ioX6KWt97lq0zbpQokqVphiF0yS0Lb9ptFP8sXcTB
3X8/pwf/2PsCSEOCRQ8EvxPa/2B4O9AHhThrZT3oECZZReR586Eau5OtoRQJ65BoBbpk+RCVOJb4
rqC/JHCBcYuX+GvuAF7jduB3OBZgeiqLB1lBfFKWXvA1XdhQpDIfnYPgurvNnT6aTGwSeNO68xtR
uxgVIPV5vm+R8f2oW2fXq5K/tU0Hld82K84+r91NibhjE5dOdo7BGp0HVhm/CTCyYxzKzUOdpvBB
6wE8GAEEcKeVQBKRPtA4m7lTuTmB4NUDh+eDYSaYsT+tgY/fx6bnANug/0NWBhiw74ESGCceNAzs
AC7MkFb5hgtD+ibyASekDx5qlQsOPWj5nJNoBswUXwP51OyZrcHNNLe1AritnS63kcIfwrnp1HkD
XNs4sHksCJCkwXg0wA2D7zB330Ae35pakwHqEW3gb0CWgjaQ6jocwDt2Tx0Xh07Wqb1jVfTQ8qBb
NpDWeIRUSTyboqAPIQ8QYyC/zEPCSvEQzdSkVP37oYbDRclOmPdIoVwek/wEff7kl9Ia3sEN3hLo
Ts+DAegOsPt+UHiVvsCPvYHxkU2u9gCDnpKnwbHNfAvWw9zechiIHQnq3yt/hNBomPgQMkdCLQdq
5IAUHXzSpySMBVHshwKcOOyVeviIAG9ufXxBADADgKHLIBUfkiWUkX8/hER4ensIYWv156HBlL5r
SHXVuZveHsqmnzSFTbefFLmWfrAjKFl3QLSsO1iLLAsAO9MnKEH/cAhzDhp+A7tRZiEOu8gyNhHO
sk3fxxt/ykFWHnyISTWEtxwk5KVmU7z5KHOy0HBKAszVCV5k99lMOPdWtT3sqjy5YSSjU3flZeU5
9vmLoCKCPBq4uk3jPkPGMLozXeZimqHIV0i8Z4dv/X7jwqoAyuNQp79y5Q37ZBJARAUEZOLp7uti
+njcyQ0vDlihWIe4zb4v+AQ4hu/AwZkyyDQAntZlBUznusB9NKMwfiKHOryPYcO4dQX3njlczVCk
C+7tniaXOtH3sIxBEcxvwo0jeLCwRhhvWgp6QKWsi41G/n1h3lqHQaw/hGPwrWlGISa+jZxhTWT7
SabQrAdQf4U0ToAuNK3MOVYANF6j8pc3UOsAV1R6NAfcxFml1K6OtzOvy4J2RHbe7WDn1eI4w6Hu
pu0M6mlNAnQ1jmqIMuMF5AqSg8wScQ9v2r/7R0R9fUHE/TSfKBG++u4hH4DwFy04tlwlS3iM4jdK
hdzi6M8WGtaJm2CEo3YhIBILx2Z2bHlSPlptvDRx5lAouRXID881d9X90CdyLZkH65CpUBhx4c0E
98MDx5/sucjO0naGJ8CpHm7ndoCXPHjrWfYKZ2O6E5GyjqyD/3QEz8IX0vJzPOU6u0zuAlGQV837
DEDxMD1VEbyyQ6tp1mkc+te8gOAvA/jiV+uufN58FuA6vBblFcngEiTCf91Y1veev4dgEFLAheyv
OUXV0lcb5D5TVACYY6oRwY/T1AiKBiUjN3XilRntQJOE+/I7o7DUQKwe4b8Tpiple5enlB8UKVNo
rzX0VYl62eSt81OU0AYOHT5echySgGwLGBw1dPgo2u7BzKhFioA1zR9bmVdrxYp06+Squqop+WZm
UAhPSNINR4k1bdFOeiP1dNE2yDR2IpwFc5IBcX2QoZMGHmyWafYo+vTOc/PqbDafEi08IM/mazyN
fbVaL/6r9ee5KMIX8b/v/qFN/7n/A43kofLjoFD3Ty0kj1iNFdv98DCGcEhyoBGdCoBswtDvFl2Z
BXtDjDB3sYoQAPngOC2yJrIAjuqilSog+wNyCnj4yE3sK79nqJ7bD5zycBlgqVoPfputgqhAVnjC
yhrUbDZp3LQl9IkqENZSiBrtA6ysT3D5eCoYd0+mZcc9lPmzB54ia+ME8BTGul3DMJSSVzCuf1Eg
vy4ybKw7PnY9PKy1C9NgGFAL3l+StmtA/lO/CJRqX2tk1oBd6IbnzIPydVrnZz7E+q7MwEJPGSvv
6pDCutnRzbZGdCoQQy4HVXX3vWuPhzxVb87odvdDVbjzrO3iVQD3npnEXvcrDBp44gG7zp3M2lRR
+w6XWu8qfCHx94i9hXbC+oeDt71wJX2GNV60Bh24WAeVVBdYqBxzYFNfc+EtTF3JbqFLNOgyOdOs
umgrybZ9nwb7qAAXxVywfQJyV1aQW5t4QhOvqvvULvZbVGjSKnyByzmENqEJvWd0aE8oiWErVXDY
9UhfrWoe+acaq9NcRxVbMQ1EwQysbag2KU6vLLJPHnBdP6DOD+s4CfeIiEqJgGdYlTZ7TkjRvTOW
lrNKw1AkG1W2DmrbmWMF0M9hEKSz2k+6nzHo8HVcwcZFeQ9d4YefpLMuCIo3Larzi4GCsTBwd962
TjvTAhrt3G/DfdnDVCOY7GnGslg6A1jsOWz2bMCFn8dC9asOQK9VGSlE4EV7cuE1MGuAontXXJ8Z
iq0fKDkhZ0PhJhpBZR5yQTAJACzGsP0w4V+0QDiwdMDh54fJq+hiLlVlO3uLA5M2dXHLquepYGQp
SekcNR0AqNfypWfyXAWFfADM9MGpw/wEESX7sbTgYRM79M7NZHMcSH0Gsh0YdZFlCOE+MlsVBzuN
ryF43duYitQHEbv0DxYS0OFyTALxqgNkjaWy65VpWkNwYhLhYeB2+k7BX2YWW0Xx6ltZuqhtlezd
UB2BO2QA9EJFzNBokhB3FTSbuEzitRj0734zyJHERLpmmmLaUBt7s2hZLLpoeERlpDhVefaI00lz
N/QZ3qRROzutm+7JZlipgXUWayRJfmHf1RfBOu/Y93RDcj+BIyjsiwHfAKZ6GrSHSF+6ntKdHPk7
aoyYoaGQsA1T6JLd2ikUcWcDWJOzqC+6pURm+QnHGLUElhzb2tQMvCCc26GjtgX0mVdpKIe5bhsL
8i+BV+xvt9RXCJNw4mJzPfXyGBsUgyV5ou+kTsJd0QznasjICY7aa0SfSz/0fpXawQkva9+1T7rz
2Ao5d0tWr+r0dayBXM0Q6Qwqaz61f68Z1Y8NT8IDbKLBHa5y8AS4AisCZihnSPhFG1vDXQHuQ/Is
LCXPxXRHfecssOjvTZcZ7MpGrLX24rlpAtwk7iynfucoCZcNJQ81t7utboJ6bpo0jUdk3vgPGK8G
D9AW1lehynk+tWQJxmYad2rZ2711GKcL0GS/73LudesuCX58dX1N+5obglGM0gZ++p8nadDsAUv9
rCLJdn3VZFumohCU0F5sUt+JjzpNm3VSe/wOpcRh5cGi8jSymi5DAWkPreNziJ15U4pS7KFH3O4S
vP4blZbs4EEpdeUO9niClV65jAD+uMJuCdLTvrYfZH6pawLUARvFBbrW2abz63qbxWF7grB/irxX
Xr+6UXG0K7zpPAe2wCmat6xW3hxIPXH2UHbdAEhlbzqp+LwqXdDtkEXdOgE+TRNr2jJ0NWfUc34E
CCxcuw4+mBT3Ds4QEMu37bP2rCXEReSnD1JZgrXwNe7wG+qEl2dSpGpTD+0dw6u05i7T654AK2NT
htxCkLjPNmne3UBknwVMApoEAgt4mc8Bas+vNPFgS9o5zRVyL2pV5W15YH29DzPUBCOYOZ1BmYFL
YYNKQFX286Ss8w87QZgVFjiTBAz21KAXlvtx9MjRBY5kkYTaefH1cEQOhKFQGTpYsleNHVQ/0oSM
S83saoc0Jb0Wjf4AWQALJar2iIib4CIale29FD5XTHTDnQin8IWQ98yRMXgG7bBxkhYuSjGOSJAs
uihwvn6GgMnNnEIM10H4GpDp2l7VRaeekZ5AgQQz0ungzKpSXFzdlMABNBubxvmWjmGwhUVOecD/
JV8PdhucQr8KF6me5Kr6LNwMbjocCgl8eZ+G0QPx/f+j7cyWGzeWbv1EiMA83HKUKFFTz32DaLdt
zPOMp/8/JGVB5ra9vePEuUGgMrMKFEWCqMxcazVPDkJKCcjUwRg2RkW5Nxjb9BxBwHekgtzupbkr
4L1EGzSqbqX1q4PYnE4Rt4XUitavpnM3HZymH1EQzl9U1DaMsrXuLHQrEKXvh9uu04L97Gr5N5AF
v1F1GZ8qD6xCYYS/Rss910IRrOyVchvp5GEnlNVv+6ifjmOf5C+BPnjkK7vmp+3VkHl22m8KJQvU
xp1PlWrOe01LvrlTXSJBanhP2XIAYD9sEF5Qb3xbQTOLRJC2m2unRGS49p4k0PNs8+jGaHCvNpjd
AGxY3FiWVSQstUb7yb2sfVkstbVjQFdDP8xfJiUI925R5mclIAEIPpDn595I773Y++4khneOUGIu
wubDbBjRVp91CGs9UO61f3I8V0OTODG2M/zatJ5Aiu+ljX6bo/z4WC6H6CafsvzA5ji6Kdkp7Ey7
079Ad/rDqMfxd+pzM53KPKiw266VFNGv1iv2A7lvbpdpgD5Ryo3aVKznkfvIjTop8S6tbO2THQfO
jZ+gGslHnu+rln6lZybdzQiAw8lTTvezT/dIZljOIbaNET4gBORddXLui6rrepiUug9W4WQ3YlsP
WuP+EdK46KcPDu1fPI3ASNg0X1x0lNA7MaPPyEUWuz6zjKfEC9mi0gsBOvAYGzM973TY098DEeSg
V8NmjtrzUBtsAclQfcioM20q3RxvxaZlhr3p5xZQseI+xUbk/EYtChUEpIwD9yUweEqOdPWHqijT
ic7T+WQqQCc2PtzJ0bSkJipl4EEw+ao0UfptUEPgj7QDLY3LLgnw8ATGsYcAzbC3yejWextEphWi
ZZ4GWXSvlmN+G80534dSVXaVM+uU9jz/ZXKGl8AOzmCjgxByIIUES9Idfa0unsmnAUlGig1gVgts
3OapCUht/ckupvg8ktcgFdLWn5KycB+8xPzI58dGyxB4CnDwPxDizsIWs2KbKnZxu6qnACwAcXHE
VeM/tOVPGdhhqO4LZ0h2jlPPTwnUWBtDa1HhDo356WKD7eOopy69F0uIONgtwJGiwAGDpRziZKta
aDi1C4Ha6DnVfdelr2epUSZ7aCMtaL6GBtn6JeZyyp2Iz1Wq9gco8+FFtKCcVFSg3Znm+Wc58DHw
bjugQwbcImcESPkByOLntkLcSS24LfIE6zxr8wg5Cu/MrVVbzrPYWrc46Ukz3xSxq0MwBVQJHV+q
8CNscGoOp0o1PVB1Mp7UaULnyg+D55BXfZycKb1R2FpWKGECr5qWFMIjHay73lJNfqbp3PRKHXBJ
bH7rQamdw/7XySgotHZTefBcErdllDinxm94FlvOtAT6nItRxnJonQeqvNOh76J2T9qUEkUJtG9Q
0m9+EibfERNYGFGU9jP3e23bxn7wgV6UaI82m/9oq3woouQHmysK8F1N835n8dOyDOUweDpdtZZH
dgCgFi59dOxTjmrzkOpPRvMSmQ1IPdWGesXnDYYSAeZk1avTWx/BVNDAmhJty5l8gJlY6S6aFeNZ
DhVKfjuetrqDFqivtrrtOgo2enU7prV5iRs07YGCnn2fFJZ3KOEe3nWOZqJvRqbFg8P6oxbazcvQ
DBu0yIqPptPvvURVnpcHdb9rtC8GHav3JAj8y9Aqs2wbT0N8yPQyruHaRQGjhP7/CAVTSi22+On6
cYFywDCc+K5F7JjN8dmCSWM7oVt7tDzfvUtq5XMYF8nLAOTP7OrmYzBN9ceCbqTSaLWHMlDqj54x
WNsejmrusAxRYfGPWk9qBinDB6ugqQoskv+Qx/av2jzHX4Isrm8jNaQi5AXJFxvs9d5EHu5GvCAi
4O4MzZLuFbzITMBymygfVNdUX/j9oI0F8+j0APHCwt7YbDTvHGWmYbC3jBvLaJA/9VUbCFDSQNhE
9xjAZvtTRioB/QpX3ZHXxzup2rEs+HlXEscixRLC30mb6F7m6h6KoaVWdvvL3I6mM37tyfMtwTzh
NYdipjNevElP7s+cZrT5lpVp0+IHaxrVgwTnQ0p9czShM1y8apDk+7ojMXaZOyIe7FDQPkqw0bf6
rg5d/+JN7aaD3yKrbi5zo4HCW09JSP6EZA6VLRXW5IgYz43leP1jD/X9IYvm8t5N7ug+iT4qyDtr
6vBRQaLrY1aPn4EFeefCzMebqgeNqBjj8Ni1UNBFvQcSXYnsi63VflQzfGoXUw9ZwYNJsdlXS3hu
Y3bMNJqHJ3dwh0dZI6/Re2X/HB3dfNxmTj7wiBc5O9qn07sgAMkMjOtnTnLqR1mG+oYuD+sx8634
JhrdU9vO2VNnJZ86NQm+ALDVT+hawHjtjcGXOmnbA7n26SBemgeaLTVC7yTewqw/ZE3RPwWRa3zu
fjRVFtzoYaHuysGqYQyx610DEPPYxBQ50bSABglJr97ax5bzx2m6nJpaVunbdwHvTs1MKw/JRPog
sF58UIWfbf48CrK08Y5e8Nng0/bsp8VJRoo1mI9xML3IKJ5zKFDz4aeMav5o8Mio0UZjFX6ea7iD
3JEanawat7OBCt9c72JbMR4nX309mMqtowzB42rmgR8hPD/4JEGrPTU7bR9OVIqvHEUQq5vKBy2w
BksI+Qj2OvCYDW+X83s2jFataZ8AeB+ioZ2+ubPt7+aWpuZJy9WzqpPuoncacUL2yOFUI9O7iJ3I
AV2l17PUsFy+3jm/4Q76J+LV3s7SIvP2Yw+g5MohweIdOiV45wXsg/yKPTRkJci9XlZtGneTNjON
ex0oWRIsi64ldGGvh5hHhVO6HORsdaxxq+Mq7l+ErMvPNMQnG1l/nSfDNWa90r8IuVpqnfu3r/Jv
r7a+gjXkavkmWBrzrtxXV1qXWV/M1TJryP/2fvztMv98JZkmr1JD3fDQhdHL+ieIfR3+7SX+NmR1
XL0R//tS659xtdT6hv1PV7t6Bf/T3H9+X/52qX9+pfAV1DwdGsUWxgse7aLlayiHfxi/c1GKYla+
6NHKrMu4M5Pi/fgy4d20v7yCGGWpyyr/LX69qsyUg0rded6vnvcr/bf1/tv12cyw9R5EbXq94mXV
6/fhvfX/9bqXK77/S+TqLRgIqxr6w/rXrq/qyrYOr1/o304Rx7uXvi4hnnT5l1/ZxPEvbP8i5H9f
ip76bjeh8LMx46l56MbQ2dd0xG9lGPYLBt7MGzp38NKjZW3VyvV3ioum+zFtEPVrao8nysUtgeMU
0BNH88o9qGtUpQs0m3biDvq9aabemZ5fEHRi6mcvvas8ngJLvdSPqJw7O5Oi0hbc35YyA62Xi1zb
RcxNdN1E0g3MHpSecmqNc6JsV6E33XmduJpWKTjfN2JYjpv0hx81yq0J5fM2R4z1SE2KfJSaFS90
Zd6YVd4+wB6UvyhkX+4tr30Sn0RVfHMPnl2PO2Dh+YuE6QlSYiHJlpOE6L7KI1LOoymrSkBaFvRw
mTHNgstFxPEvr667/ZNj6T5J1L+4sjdBJaT7vwS5QQYud4fzTCfWtLEhszjLGLHJcDum3qt7dZhv
IbapEFKMhBTD6zSZKweJ895WsaokPBQm4F2tBNFi1DFVADmVA1lCSErX8bugxHXPdF9Ox3dz6Dz9
I/ydFXLF1N2OhjpA0weHP9Jv9kOvRc6DnKVoV/R93p2v7DwQRTueT/kMXU0Y2/C+TwLoB/5YQyLk
ULK9hdbI7o+rTc7C1OlvgEH+dmWXRcrGvavL2T6JU0xOOhwydRpuK/rt6ZmkToiQk8Vb5Gxzu/Yu
dnGKXc7WA+119p0MZyHAk1OXYopfx69zZVpjRv4uMuoWzbNsPNAC0CMzPuuoilte87SpNJIkiBop
fGppoSZtZ4+H2CvapyFQ26daK52T07sfxbTa4ZP6aGWty16DUDlktCMfbDPot9MyU2yXa8hKq1Gu
4zrBdLmOONRy/poVdXMUmK6cQWz0/IrXvYLuQsLnlZuL73IumF1B70ILS7cD2uvwcobUcE9qaxgp
vOZV1pyUSrE59xW1/tN5qxm1upVwv6378a7VdHsTNH22a2LjFTudKJ3nkt0AHb0ejLKBrJNsvpje
hVwjr8UfxC5w7HehhuIPMl2A2NAXbCJ4/hFOI2dtGgClm9S178KlKQKFSPV7VkB3syhprBGhrWmQ
Bg/ZVr+9avpJMprPD2J0FrVQ8K8WCZBd8dYbBEnPXW4HVI6WDCDflJeIKirEldDiyQFC9gxdOXSP
ZVgKn/QS11INu8TRajHsofFo4EIrm+eFoeAQtXW8C6F6D7d0Cua0g2TxbvC9+rkcpvpZbNpi6wB1
IzlEjvYgY3FfrTOq8WPT+cFtbzfDfa9a/b03UCHeyDiGhf7O1R+Krhjz3cVB8ol+gNHpfgkRt6Fw
r/fwLwflbl2hy+PXta5s4bKerz9cmW01Uo6KPj53byqh735XXlVEa3/ekkPQ3v3CXH52KAHeXWJk
/G7m5Udm8CN1G9D0tAXhBz+uQsU0S6MvA7iwY76IzckhfTubRFRuHYu7H5LLjCu7DNlB90c6/782
Q+fOGxKfoKY8QMyZGSnn9ZD7zevQDNpNR5vIvTjFfpnbg8bZBnM979dpZNX9XV9W2vbCdmsCOAQG
NcBuZxpRRBOwVu0Vp/lmTF0WnNrcGe7zOGdjGjXVbTyn1W1ipK76MljkDtTRzbcSUy+BiUAVJo/O
6I6qG3nIBzG5oV5seRgdoAdpNDXberoNX/HozDf8zGmPgFn1RznL0AHV56g7r3Yd6bb7TLcg4yHU
U2mq3WhjaR0dXjYQP4zrgbQefwld37tI8ZbKwOKOTA+qyreria1ZLjkWCiUZrra+gLDOm/u+MS9X
e2fP04ruGHTxhlm/ndOoOpKnVj94XQZRpeLbv+rIeYRdNvzitvmwrQH1P/lvsZHhzFexg/O15jJp
BZ9yoFEC6BrYvlKvIZ2UBzcGBETDxV3ZERlJOh1ebQXAqmKsUNhZZlwmyzpDuCT1qtDdNIunhphL
28mK9hjeSMj1lGVtoLURrO/MEG9hVbtUd5zRfqRnHaX1BqJh/nX2r3YITkRLqh+hHcPrYTXpY1Un
aP8iZniwwLl8lFiha/lzrNrPFmUaWh8UvVY2jsZPkmAGGlQPAMMkDJc2YtWAKEy8gjYQr+PS6CBe
mVt01CFVzzC9euuzztakTr6pFz0p8vVk4Cv6p9aheKtFiUq8WYGqTG3S0NRosPx63cb00+YRohIQ
PMvZ6lht4eKlg0M72jFoBYmTwwAb88UBduPXmQrfPAwUUdcJcomrleQSE2wnMEKzsASv106XF0X3
VXOuaGsyHLPc2xPteJE9xt/AQSEHo34LeAMoFkZQDQ+d9q2yNJqsyunDVAzg85QkpRIeaN+cXHUo
fqr+OUhnFQFEPrDLdFk1b/P6diTf++9W9UcdbgxFQd+Hh8dba3Cto+b3ILPpz9pAiNXfR3oUfAnL
+TaoyPa3bjx/LKpiOy5MX+Dnige9QzYqWKIALfLsbKMxI14v0Sv+FJYUrywJKm+4F29kqu+WzKec
QjFruG3xKyWFlAqDV9BB73QvKoTjt50b2gfEruzPyhw9yO/wGpHS+HlbRo51CBsL0mUTrtNhU89W
dZTn5DmOjDvTybdXz8qAKnkCn1XVuLPiV++rTTxRU7/zTCM/P5vLozoFnxujaD4ki3yjkaaw6JjN
qVUHZXh4G1IUDc5ymHPnFnB0ebYV9OxYqLhpNDd6kYNHg0eZ0IsnI7gt9HNltndGbyIAk03ZeMy6
oecmy4SZ7/+Lk6XtdtHfOhZwqyES06qnsu2cs4RMuj882O58XCfo9pzccAcFVS8TfLWwti306ZeY
y3Xn5LEsivCyiAFf4WM4UfiUV+HQho9su29tJFYOdE2nO3qbhoO5LD8rbrkdUUX4oKQ7NUY4peia
4cMU1Po2GhC+FdtIx+09XVG/eguBqZiqwoQqKFPPzmIa6E4/JLXNU+QyLNn0vRjWV/FJuBmDI/Uy
IDut6punKfO/wR0y3HlBMNxN/kgXupzKgdu7oqBr8RZwHVW9eSRGhn7RBtVGxhDnRnvdmvvLmmtM
VsSTv11ny7pWPb2+jssSMi4z56M61MHxKsRuVH5RA+9TaNUoqXSeeXJ7JaJ3cFY5lcM6Fr9EituB
Kus1Usb2GnlxSSgFiWmrBfCMSJCsIWfrJdEmUIztX15NItmjhtDo0Zmo6s346MCYt4tHLdnLsPdC
bL0xPvbu7GwGOCgOVw5/SH8NqbfcXtuL8RSWmXZX53VqI6fCIqP7QZ/K4SHQg5bmpMw5eOwsnyG1
rzd+PQ+3MpRD0rkvqtnH9zKq4lh77qxxlyMg9FgsI88MgmeAmeuUChaOc9dZN/7UzNHW61pYBrzs
hwb8O9rC8TLzFdFhr5Ppy4VHMxwOTZTRp1TVW9p7hufaUcMPAAHoq/Q/yMGI7ZYOIss/pYvNbWhU
nWcFcZdlSLW+e8wD/VSZ3usEvaeFwUJIUExA0bK9M/fwoC7x9N7m933h/L7GAw2kvctG3W4JqPpq
2gZ9ON3IcG7LjmY0O9rKUHFT4yUvP2dJ+no1WJEq0pe2c2ukbULXTWGQtHEX3TLIMWP+sjjYQbFe
nMUWFRZNxOvYvDUAysHVT4C/TJIoGcrBiOyYPpoi2F051iHaLeYhtGx6BD8bmotOzmQESKW4FJtG
eOwtGh937dDMB6rwUNe7UfisRu4mnsrsP7wy10SSR2JTww0+yHzA/dfzJSKEbfUSsV7h7friXNeg
KRhyWprQPaj+D1YIh1dSI6G3sQHvnF2l3YPMCCASsIafdRsHp3jpsd5IdGdHznYKjfFJDi00oOfS
b6C1b6en3AbkkcV+dpTXBGcykgxWfX8ZuZTRGsUaN4m8HW9eeXXZX3hTUmLv5nbL3GF563I1sW6o
VQcgnFKgN0lZn2gXhFuKBtiXMdym0VLwXyyFGnsne8x/F9clqPa7fVq50X6dEwxFupn64HUdccDO
+/9xnfXa439/PV0/q1vDgqGsSi3jvmj0Yx/r1m3rGzxvpX1v3E8Vy/DolRr3qW3EpxEIMLKQxr2Y
BvFeYiS8ApSz11oPLMkyRSJlbRkqI+oRuyqA8KlNqmkvRnFfrijhIyCkPeCrehO5UfJ6ly4n+nw2
pWlMN2hi7FG/i8wtSQ3zFFWZRes29/w24CcPiQnGntzfxU8uZ3L3ZdW2N6/PNf4Y3ZLlUx74ggSP
bpe6h7FoDch7/7CpiwP9O5A5tX6x5zDvIJa8hKBg/rXXrfJW5otJJmh8fHZ8UqBFWeaLY+gz997W
J+UQZyN4jqG8p1eiup81q7z/q6E4JGSCptmuZ6C1/z1WVkqj4Idjw4hW2x9KxVC2cmbStHI5yxdb
mSqI/715/zkOPViFrmCSmW66v+LGkqFOG6+SRzTMLs9xYpJDHfbBOxnulNaC1DegbcuCs+YEgM+o
L5tmRo/zaBo0MMcfjMXsZ11ymthLb2VoVUDv4UhSaGCeiy+6RhKeLBCEo0swT/SXNWaeaZ5iJ/wQ
AFb6wiHha2vyHIPChZ2h93YsSuel8W3UJNch4JDbPoDQ5Kg03sUbQFb2HNumdQ/n9fg0Q5NiTUZ3
Bwna9OSbHJpIgda5ivSd05fcvMbYTu5n93WCzJKDa6SXqTKS+aOVxHuHVppd6VYpuc5uOhZaZDyX
AK32XUmezLQsJPUWm6+Y7bYs7OYSIo6JBTYws+WnUp9+6wJLO5EaNp4hNT2pcaieta51o23xZQIr
9twurqlrlbNmjzet4XgRQtrZdEoU/fdLpAlYi+50s9jKNdcXkwaQV8e0xZT0sN+JPW29dlsh8XG8
LLW+GHHLC4yd9PJC1uWKL5qXOLd5rAcQJrCxM5b9pBsp/Q2t/uC2FLb0m9WoTTN9t7JflHB6vomE
hf0Ssy6xOlbbugxqP/Fm5nuK1v34mRTaFwCVyse2mKxj0ZnlTZvV6UeY/H7RaXz8+eeAMULwog5I
ywgV0KSCkzEg8hIyQDW0jZ1dZe+H5jKUYPFK8DoU79XcwqY9vaXHejt0lnHOEvqBRt/9Sn+r5p8C
Df5vQDywfNWlMpGmic0zuV3jLNHN2O6S2hjuivb3tLDMUwjF0x1IUv5VlYJOJcjQooZEDCs65uMd
KSHxTkuInMmhbgBJXTzXYztqjZPd/0TSzAYXvcTJcjImidQBha5O8RTAPx4kfQYMmoMxa6FyM1Yk
7Gd+R7a9VeXu72lqZnd0A5ekPqMsu2voiNomjq9tZVLjpt4+6rqIZ6vcUcwzWs2g1ocJBOCikL4M
YY2aHr3Q7xAh9169ltrXzzNc92cAeF/YdRZfuyyeN1oR+V+6jnYkrS+mL34VWRuvbfIvvoPsYFEE
HrIAjbJRLDC7nQGiibKBd9JQp73gtM049i9DTageYKt5N1y9gqv7t3PTNIi2zsCWvF3Qn0ZHe4xR
RxrPCp5zthe2E8pndLFP1AzvhqDai22k5XLeXdzLlKwvtH29rGAC6Np7ml7v3Vopb6BPcfcJsN1v
ehJ/boAYPKt9pT8OWZVuxJ5nvbnLVNrIvaWpF/gzj2baV3+u2hNvQIP0RpZ8A93WbJrA8x/oBZxf
SqV9FnugZ9Uh9U2LxBgXiZr20Jm0E7XwbH6JvhthPP46zAH8+9zWnvuynW+Q86huVDMLXtgO0kNv
5/av0Xe9hf9EIqE3m57tGFqY1ydr+CZBPqHpuIPCIgUD9SY/L0agBul+mpz0TDee85hXirJVAotf
s7ezICdVKrbo7Wz1Xs7isTh3OeRYUWA/hzy93vJZNB7kAIjdfLBiH9VGlAM3Vw4ZTrH/XJaZeyux
awTE5WTCLHpO+zR4gdwv/6DVabz3Vdr+iwbgWKyU5dbqnfRnO8bb2ZzG7wHqYvu5Tt5HNEuJ5B8j
hCcqjaNtFoWoiQYKgI8cqs0j7DYZ3yJFDR/9ZcPRhJ6zs1Q4wS4iyqFsTpxVczkA36BE1p0HZ2i3
8xaHeL3U5UuT1udJKWtAIcue5t20ZW1qwONdU5/bRWpX70n4GpVXvkw0Jt4OrqIfxrlUPpPBukQY
gH422QTxkB0DicqpD2uLeg8q4D8oPWt3MOu2L/AoTg8o6dwYOS97qxZTcbAmfdhJrBwMNf0BhZ12
J6Oqi2Ywlf0N6kDNE5vLbT/XlCV9xNxEKLdtyMMVBtmRuWmnT46e7wQCDT0q22H0QXaCcnZ1R9u4
tq2eAShu01DrlQ+RP017aOQLG6QMtLhyCG1VPSnWcqDXPOMuwim9taYOpKD7JePeSKVg8Uj4gmn/
u9M8QASyBg4L7rWaxudouV9D9mVRw0kttvUAF/LfZr/ND6uk50zfLep+FVqBk3Mj9mvVTwnJY2O8
S6fQ3MywcOwkUBzrUnIWJM0xflvqKixxHxVPy5roCOWKHu/azNq1rZ0/WWXKRtNM4mOtt+mu0SN2
mmoKcL5T0Rk161+GMvMOeq/OcOujTy3a1WJrvX7ejsrYPIvjb23qMheEH9DUNUampHUzbLtp1HZS
eFwJoi9ly3d1zBA5noM/DJ+kanlxX7ij//P8Ut40DSTpLpzTXdHZh77oPrnRDvLLjaWP6XmY+j7c
JwpQTyf/j2GyoIzzgQxd2rdHGb2FtgsWuV4Ob3ZZUUZil4i3eLGbi+LPW7xcUkK973YFAVO5sFbL
oSh9e9/09bxZbXK28Gee9cKDxlZiLBdeQvD6r/NadwAUJJFDUqENNSTOvqiS9zHrii3Ea0eqUb+i
vmWfqsp6uLwfMoT1Clg0b8D6F1Flu4SJyc0dqgBvUy9D8VzZyPj+8IO62mj6oO6bljubsAuUjfEr
DfX9Y0BrMT2s2kY4CJqgyu5NE55QiZJJTtDDvrAwFPznpLZJzq+lEi3SUPo2c+BuZTIhioQ88yYp
7fEs4wC9l0M/UUoUm7LEvA8Edb3nbuVcZoubnLBGZZH8G73XBsRD8W8mlbdbJZ+MJznMbe/snKEJ
9qutBl5HCVENNlmummyLkWofFiUsOZCthm+1Juedjz4MjosSVmgnBmLU3yXgnbnrtQN0ttlWbOsa
5OToe2oc57KGOOxc8856wKPmcqnu7Xp0AaWHeTaHawfPHD8pvfa36+KVx9egNDs+fJ5+A4MSlDCL
aCukhvWzoRfgrB3zsclRoUccsn5eAsQkAXKInfcmCV0m0qxsXSb+ea11+T+vNRXtVy+KtZOrhxvH
tl4lJmOtQPFe87tXoZa2gBRJnz3ztlPT9qXvM++pz8IlR4U4yhCgr+qrRF/GJK6oxefaa7QDHOep
YCtzHb1eT2aoy/pim8zRexpZX0ZdqX2JsvDLmETO8zjwuFclRngrQ4HueLNzBwqtOQuGJ4u94DnW
7mQgQSHM9GAZzY/RgvsRO9H+MenpmqotwGDbDi24ndbwzZEZEgMC+fVS61LLpRySuMhu82K0tgif
/Rqc37KGCvLqfuAymbdUtlQ/PwRqSJMFffpPYdY/1HM63YlJDiWsTkdEsXXIHAkj8wiXfEycatE8
kChOdapGM3ZQEkZ2+0a2Eon8xMmpHOBw9Hetpmkb2aaITbYlcrba1hlXNlnApOq3Ud2i24cAQGkZ
gi/sHWkYYFHntlZTlBgWOjHgrq+EYcVU7y1LhyKzRy3voICfPNRLgXROyuwAzCA5VEs1dfVOgf5z
1OigoaQXbcEpOfurNnkZirek5Hjxrm3y0k5PlTa8zL1yXJZavMnMJxmxPrJboIgQ6fk8lzB1+RqM
/m6vWZ/9Tv+OwlD+KM6u1TeQ5Okfq6z2XiY9PIo5zFCWMwZwuKMe2Z/HQm1uc7VMduK1gkbZB15M
HW25gI/28eUClyVH5+oCFBPfXSByG/cAlSmYNGAu7b0VJluGpF1kmFk09E2avk2T/gSBp3vf+VO0
a6wo+qUCyDHr8J+ibGYeBr2wIbUokk+jUj9LAA2UDmQXgfG4zkTvLvyl0tgEe775NZ0z64C4Cx8r
C9b6dMzgh1l6Vvql2WU9iC1HeAV62/y42r2oHg4VjZLkuVC7upoqQ0WaKZe54HQRQHpbeHqJIz5M
VhfU5aZb9CnkYBcdiSo5rWNasNrlsLrFNs1BuJsHEkHiuF7isk5ZUygmC70z9Nq+Xw9D1zenvqR1
6c0e0I10b4wQ7e3+OAVy2M/Nu5iijcZj0nq/9MFYPMCVrJ9r5SADqKGRebZ5HL/Yq+wodrHIWbvM
GZJGP/Nss5oDFBLhtKPI+qdF36232v+0aIDCU583ketsdZBTy55CNiCW79rHcUy+i2k9XO0/AAp/
RcWKftplJv1l+iGKR7LFy3CNdZbVqjD6ftkBifeyn+mrYUdDk3sXG1lFSievPzQpAD5VmQGjZJUD
j3DlfJxskOkQ1vyOJpv7SeP+SQ5P8+/nuK7vdINGSPSLjA+858MmVFr1V6V9FOGqZY5V6a9zfE3x
75sgQpo7Kaa9NkzbKSvYFZPR/t5yf970kLg81k0PnYcasPsKs/l748D9AF/ktE0buBydYSp2VFTi
R1qPx1vbnZSj7jTFs6t5FTsfcFiGB93yQh42RcPT2Df616tJWlsrsK2axXNbw3vgTrpzaw7elKE6
wQMk+KDaOSRWbnxO6vEhndz0Z2IkICl5enuBX7MGY0pEqKjG53roHyR/9lcRb2v8bQQgNnebgwLe
uV3yCV6K7EkaHbq9SnXrszU1NQCw8KM0VBShap9GOLYubQ5ZadDqiRrGwRhhr+rg2z2WRt5vi8JE
bXvphIjz6LKozG93suhEt6QsKj0UADudy6KdNnX7GNESWot5TFGd4SlQq/webQN2IKhtXYYiUi+8
sRomcicwrCyPO2JfTHWs5veyxNs6YkKhcuvEisbbDH2/TdMjwCtIPoL72daTx2ZRhuvCMP/ZhXRM
tZ73fZpVf5ey0bpEWK3ab0KadDw67Q52EwOgesunQgfQPBZlquFAF22S/OlqtODBRrdRYesisyna
VBsdzoflBzmwd8U4k16bsuwxK+ESFV3zropHGqr+01HbCnuJxRGQUbvMSHqPT/HiCOLSvNcNeIjP
I6mqrGjU5sNrfmcwnOwwUqAWAbed30/qjzb5gvRl9pNMn7qNvGl+0OhvugfADkXYa0DeR/s6Vejn
U2L3OLXdwVJb586efMvZkS5JDjlEinQZoTEv7kjRnbuIvwf6IQQYU6B3t6kOiF3+Mtqs9wbd/1+6
EaaP1Q43zt5Mk/DLX8Tbi12PvILOxgYusgJ6jzSp+ZYuOUkZq25QbygbWyi0kbvwSm3cmHbWooFa
GV8aKi91SxKS5MBDWHflRlg24VmB0kqB71CGpm3+86RKM2nOy6czSaoC+tvloMBTSXsh+hnt/Idt
ccTIlKEIM9D2pNr7CXbjUnOr+7iZpudwOeSjtW/KAnb3ZSQHGv7NqOGhc7F4Wac+dtSKZQSlI3wc
dPah8RvcraZ4rLO7oVe/iUkOducVt66qt5eZTVSHt3lt/YZET3cH9ycyRt2Y9KhdFt0WInSLGtNQ
km9fjOKRSDm7hMvYDLLf8lRV6ZdJxnu2TNq+mvthI72W2gD6hudyPDKWGDmTAyxp8BYk96sZ+l4a
OMuue51QN0hsV7P6mOgOUkZK6znckxWdd66r/f1UBe4uTozpY9OH5FEt71lX6eUKxxL2UFtT7sQ5
D6oKoBKhdfG60D/doMLsb8Xr8lNztifnB8ji6aMFF/QH5ACKuq67bVErj9UAt5hEFhbo7GrK1VtZ
R6/56jTWMO3FqzfdcNLAu8KGySuijyN+ivXyJMtKBJ2QEPYp1YuMohwiSrac1b2sRs6qg8S+mqDR
shHQNNHDs7Sebdgc6p98wKwUPCJoopDWvBn4IN8a0OieQWVza66D8mMFOcZGHVBmK3jTfBI+AXJB
zU4N4vGmC3IaLpacKttpbRtFYQUrHsNML0JjQzdDcuZHCb6W0gRso5jOLm5jbZv62Z8CQwcRAL/K
DmpeIWu7lOCUpQTnL6W5lByQ14/tg5jEaTcQ2KieORwkQhx2B5GTzBfbuohmdfToZt2D2NVGGZCk
QTMLvP7/sXZlS3LqyvaLiACJ8bXmuefB/ULY3jZiHgQI+Pq7lLS72t4+98SNuC8ESqVEdTUFUubK
taxT09XFrhLhXTgZNqi/iNIqyhmIrCxwpE5h8j3HuxzkKrpHyACn0IJJNy7EcBdkhBoW3Ol0dgV1
ZbHuOqSloLe8CoIXUbbjzTUEMBo2ygLC2NhR4IA6YmkPUHaWzQoPWH5LHRmTyHmX1gsIMrKDV5YF
HnwB29p5F1yqFroGuRNDUCGcpqXZeMlLq/xy4U15+LX264tSCMgvhumtwoYP32rZooKkr3+kdv7s
qLR46wz8a1G/PD5hP5CvRJHJu64vERCwHevsi2HajZHXHWozUJCZZf+6cjnYn6/s6CsborpUY4k4
S5m9IWn/+cp9lz4nVW4uk8Lub6a42IDEDGzck21s7XI0vnKF+zzoUvYAOhB/DYr/4ISa//6APLq1
5Soxb1MQmi09WVevjuxeNGgb43+C2giZzin9aliG+RL1Xrpi+NHfRllobFG/nRziNJHnoU2mtRNM
5aMnQhBGC9v6BiGN949h4WMYYRR96ziCgH98jHEK/vUxYtsvf/sYDRY2Z4518rIb8HuuFeQrkITI
H0EFW97xFo8V3bIDEwdg+QpvLC5kwmpLrgLJuy01abiYgFWiZsuHeTjquj251ENRGIAac5Aie5Md
r3ounIewtPI7bLUATGidB1cf+kgHYSCCdCRbE0Ua9au5rkBy/ACEUX7nhu/DIQmGfGLsIJpgd+ap
a+33g9RnKeDvrtEDXapbbtxPiK1kHIFT3QNyHqj2WObeBEvlinQdbAvRBaRAphPYYKGpZ34nM9RF
IRWjvUinhryKaRxPVW3eYd0SLuOqAh/mqOzm1GsGFTqwtu+xPgYZdAz6x/21A9II8DY/vMehWZdt
uINcZ7fkiJ/tKXmXpeC+AsOEDzJU4KypF5zXwZ4SfzmboC/rg17WDcP1DByYlBCLMFT+toythq9I
wNzSRmgq+FtSKif1czqjXgYWt0Wre+sW2JlOtZARB0nYzST4IyOWWt0aXfORKGypT7eufdrT/PD8
fRwUc2fPijcchWSAhYXKGddpCw4lWgLOq0EyDnEFnRC9WKRUOR1mb7vlqPJFav56CEZjXI8VVr9K
uLvENjhACvH4BmDXqsqC9GWMmwqlfrATN20aB2CyqLPZ7o+aYcwPxzdtv/pbzP6B5ZvCMwyxl0Ez
ttOhTRmqRVQXI9wG27U30n65104AO9BuschycYksvLjaVqHSYvSG1yAIo9XAc3ag7I5X3k7TKF/+
8FJeonOLhww7+DsD/7SOu0hc+LFnr/xCIMGphVkVl8NdPeJfSmmNnmHPRum1gRveXWab/AEsO2sD
7xtopjjdyciwXyOlGpZZWM4xgSIirWMD2ZcC0HQhj9TbZs5hBG3FPeTfbZqDzD2kRU8ixxw0JUcc
DHikNF/kokyhYNWJh2qsa9DvAKhU81g8lCDuB1mLv5wGsM8ua95D0zAMvU1tu++9KbbVNJRMfxuv
PajTQ4Hd2oEmDWoHGq+t9J8iZwJzr7TrE/4UqLvrVLjpiOZEvZNuUi+y43AW4De/9tKviZrCY5/H
/s2ZZsZTLT2pYxF7w7JwA+PRiMZ/nY0De7epj7M//IwE4uSDbIatLFJ+FIMP0h190wIHcT9Ww/jg
9C0/Vt2YQdUQN2cDum+O3csnO93M4S9/lYALdOpL5ZrryvUQIAKJyXGSgh1H1roraJzzBdmuHX9r
IpbA6gWNu3bzYnJXrYDk8x8dlp4/wxt31focEl+GJW7okJfZI+pXPSAef5noDLxuwRKc8tm6JL1M
MlaJBG2K64MC7XfvWADsnrnfrmY+RvH1CrlXvl/Bc4Dd0qxxwZJFIlvTiKuza+QPkcr3hgGWTVQv
JYs6H5JNC5VPaMn5bN9OZn0xdabXEHlwNDtADHSmF29aeS8Rc4LMQg3dVu1BHbm09xZqyOZBKC/u
VhLiZqM1hRfIkbYLIwuqL22FdKTDcnHMw756gR7ZbG9GqBRBkMhe12lTf6mwVrWssrznRQi2onwE
0ljbez0cFVDRdXgNydWHyO2eIXJRrqC9lz4oE+EWOiOb0rZR2+js/8fPKBFeKExQlw+DsJYBn0C3
r59oznbqx/bVZmI8jiYwy2RNs9xaDgpPlEpw6Fesuwkk2AFEeAwQ5G0amVhbErqYPH5xrNK8T/Mh
vY0l+4fM5OXHvrktbHt81V5m4G15DjxMadgPWGsWR8vBQwD5eOeBbKUQqwFFjnfc4c5DAqHmlQfU
9ZY8aIA9ItypBWAfyKYH9C7YW+c4gM+iGCC+dA3WbvECuHSzD/uGrYUOfXmwO63z2V5iW/Sm/f9m
V1MG9dk6XIhBdJe0UP4mZX25LguRP4HGkO+gSxksRdjmT0o0KFr2Im9hBGgmU4igRAV6THK2OPh8
+lxdqDOtkuk+BQlZhKWTgs7WKo9K9sg6Fd8pr1W7PnV9E2E4tz1UeFlmC2VF4d7mW8uRsv+HOowS
dFfHnA3tYXaHbB/0ZiBCBfRUDRaWqRoudlx2L+3KHWz1YhqyheDUkC2oGVWdZpg0IAOre6FKWkFc
AaUs1MwHKJhFjnpAZjq48zv3TGZ8u2AoigByr9IGU/pQQcshBLOjXs8a30J7bDdphv3d9XWL6Eg2
LmJESKAF8Ok1TG/b68s3HNa6qPeTA/UJUmBB5wSZl/ldTQMZYtAxyJBONtjdsYe01KbXWba8G9r7
eAo3bSeiGzJ1pg+9Y9H8Q31kug662n4f1A5TfbQ69Q/5/18HxR3QYmB7wEfrpI84qTfcBEkEqEcl
Fa+/jU10NBKsNh+KsC0fizT8aelVV+018cLHYvIMOkE+N93fm9R7dUbESp6vTZWi4szKonoVGPvQ
1pXFA/enW7QiqjPu/9riXlEsVObW94CEsKWTC3bnM2vcQFa6OYEIrj8oCbGcwPPlDeLLfGUAMPE0
1RDSGMu6+ebXYi8t4G0XJeDc4CeAUGjOv0F5R7y6zGPLFOm2ecre0LSPXvE+pZoAWOqU8z4lSspP
Ee7duJXq1ShZD2pGnI2owVtA50C9FhLXpDOlbX/1K/kEmtgAhKXLoc3FhrTBQoRVzq4HiosaxMlr
ajZdA6FwKHKSUhhphlU5884fdpIWcxHAwMs4TbAWPPsFZIMXOLFDvH8WkOqYTz53/S8+JgA/h36K
+SbqeLcSkxfu4yAYXz3IWXeqrJ6lVSbnDAzRiwG6Hq/kFsepsQdHMHQ2bW9RsT7YJSkLtwLFiisU
JtvrWFX4X1fZ1K14mUH3g9pja3egFbHt9QBRIeiCutOam94WWKZ/QmeM9sRbD9BVe0NnH/arieyT
Y83+RHFPJkcDRgbY8VaN9mQnE3X+V/sf8+Me//R5fp+fPmdAiI6PuRVzNgGq2jaW4dq4IX8dehDZ
jqy76YoUvO+18pG6KJJvDffCdA1sO+I/TQeSET1g9uFTAqGXxIMqTIKn9L+nulo+ppuHJ6D0dYcc
CuFaDcEuHX0XyWoZWH62IRtpJ3RgPr2ozFzwnoEXG69SbkfWHqlRc8aNKT+zF470u7MHlvmnuObv
L+CkenebYWTaLWjL7gzWEPcp/eU2tcO/ZvvdjYaXYYR/sYu7n0/YGEOB6aatHGjS89q7i2Vs3wHt
qVA/jBu9NE9ZC2YL8pQ2b3euy31wJTJsSrR/M8WgOhQNuG7JZzQcd9FIoOkYciyzj74C2JedT1cw
V7N7psLpBNqIW/KmaYcAzy0+J4dMORwGD6gVOzTyXQYdzGezQkoi9MLoTE1Q/W2bvI0fDCjSPeQj
X426xjXNOEPVkywX1Jwmi+9AxmzOvdkgAIQZimJHvTSlgODGmZp6yjEDJx9NWYBeJ+ui9uxEIWhR
jADBCrFkFDfRB9nkgIlDDu5EsZQuqiZo4sXRhppWKtSRmdAs6mtRPEbIGz3Y2RxKIYemBuXzdbiU
tbkMvG5ttRwqhVES3A01StWYVgutVA/aCa8F0Ljrwf7wbw/lt8dmwKv+Dw8gpxAW1ymPv8zhYf++
GmIOfXisWXK2BhIHIRWX2zhOmna/T4wNEenPtrkfpPog2a8bsMA6hWFtndpGVoKB1RR5sPrkURMp
k7lJCBvC1AjlzKYrpuZjEKF1yOvDRC1y/RjIUI5wEhFKqRNW3nRZeoT8oPcAaLD34DH2jDKu5gyS
WA+S5bW/Rnx7WFNn6xnBeUTIqtWdZCqK7FJ6GQMrLUansZOsUVLfbGi4b0oLO9Hm2zxaD4KUxhbw
/viWTKbfY1EF4uctfYKh97ujgB7wgnppDoYcXGGy/o5MqjJQQaS8dEcfAera9cFhrgkAyK9PBNIf
qH4Z92RpzRyqT9O3MIn7PQXgJAhyt1PdVXMAT8W8veBFe0eddJMhGwvR90Tc0Q0m0hZlH78Pl3lV
rYTLQN9cpP4+xnsA2F1/3wZ1/uiwpHjMsU7iQzrcRDXHPe4we+kwIXfUCYT0tOMgSljSgI/heF7l
IHEdvbXvlsmF8wcCTTC8hFaA9E5g3wHffVojqdyoIf4GGtyvbgd9HxCNBPtcQI3RyzLrDQOpnwaO
leGvnASgmWJlmAnbOxqCbxn1uENa3NLQC3mHvLCzCKsm2/hgLVCQQXrt0piD7TRDBiPTSlJaykXb
gaxln+y/+yNneGZBI7o9SpcHQFhTIBV05O+PGGDlxdWSx0hoXDs+BQsbigR6CqyaRYxneN+X4NJQ
4R1UvMI710KWBcvjYNtDxvYOHAGI+bso/VJ+cCIPFibW7dB9nUbHSZZZIFxNH/4j9JSbLB3NDtzo
KcmX5qApnbqBZp++Qt0zBG87qHeHPYre9M4OzyUXMn5Ru6dmw8yVACvsU4ydB5Yt/3ajV0XvQEE7
yNu/utV6NgIyf7jpfcw8G9npokZny+tFabauB6NynyoAJyBMtm2nND1CFyw75pZhb0egEG6EKgFj
Ly3/oQsRuq6ZU35hsfgSC1X9qBPo3aXeIBZ8AAS6EeWPLqi/jIYovuR1kUAaJ/UeRoYfc2WI7AYC
Fe9Xqa3h81VcO07WyIM1oD9+q7n5zhoDpWl1BGaLOGI+maENOdPK/M1GgzQFhx9ZkNgI/HWG2NsD
RGLKg4OUDYR5HPuBbJF8bZXd3ysLr4PAgexwM4EL6+oP6StAGqWJVWpjNXfz4aVvJ4iWlvatMw7u
gevFqgvsxsZKxwRp7EneINk+AO36u3EWjycj157J2j4M0vf/KVPzZILl5HriudZsCX6d/OZTJsH4
HLf1G62RabVMC+Wxh9i8DM092VXg3wjuA/uQTV+6CLID1/AuhYG13WYQO7fdaEOVB6N6riIoVUAq
wlrFyDNCci6ZLjyU5pIcnOA5bWt7KQoUqzcyypZyMqPNFDv2xQDidj5YAROnQNrrPg8R3qIOclGQ
W1oW+JFtyNaj/m9lOnEEYbpO3vQKdCGtkw6bspD4/urSQABSjgcsGsdXsOd6kKh0jEOnm4xt6mDw
XiqQ1xwdH+p9QmtHW/nkLTsJCv/JMwowYVU/qpEbb/rET6v3Ewv8uKmEIIhjIbtYWJn1XPttuxKd
tG+UBW2BtInzAxIGYHQIp2BdMagiJFZYLLMK5DuRlqcr9FnnA+0NIA/apoWkXzKY1vo/+5AjHZIE
bCdCe18nozORfy2KNsB2i59oy9mXYrplxnQiGbI0YeOt7qMdJvU1DHeL3px+9P1v48CHApb7wX5r
IMuwAPGReBA89DejD4yNAo3hmSVBvO5qaT2XRvc1LweomcfgwcOq7jvonvli0IMM9msQwLfDGQU9
CZg1DfN5GoZ5EGRV50FNiYAW4CZG2KfHuHaMZTapZImYU3qMwgEk7dTThsn4fkpdU2oigOLk04EP
SKAVuqyyNFAIHlsQXocWWHwKQjBoGLls7g07qZZlJcXbmKsbz0Gt16JXX3vptz9QMvVT+I7/7GUc
PMz+YN+knplC90mKA77Z6pyOnK2l7XsPLJEvcRhtJ50/ooMqxwDYGoG6cWpnHOni1BkOFmWgPvl8
dAtfjAdqtSYU59sxmLYECSoH6JT3DSJ6M0JIw4dAyfJ3m3TBQEGi1ORMfsPHWEId0Xzk9x/ncxqs
0f20PYF/A+UppmesrhGW3jYfwZIOzI0O0hQ2QIGl44KqTKOj9YEGhdB2Wl9tUxJcLOOtxrb7EPtB
hV2yaQz4DqPV3BxU7t6MKk9QuRsHCBeAOCnWB+oAk1244E4htp+8sVpeNWPWn6/OjqeJvdPq4ZMb
hNzj9eDkDbjAX0AQE5xlWTl80SIesA94+FIxFl5GiX3LCvD7jcvBQDa7oOZqWiRxaODpMuYr4Ikg
anB9Pg0sq0BmvaYHU0t2e+zsS5G1+UppZ+oJM2TgFqYEQDCRs/MfDz+aPWfcAtkiytI126Gr6REj
VqAuk05NIj68dpFRWYkNVB+wGXoIaeB98hO9VYoVOTqxhfIgXnl8z2w12+YZ+FjtGsi02WKRVznk
JizLvo3Tqd45cZvtC+6MNxOEIKERl9RfBsg9ekZk/PBVvXNL5r21Xj4saVDuJvVOZRaYR4JuvOGY
ch6Um+6Zngh20e4QI3LnQSFwbbdBMq4ZFPoWua5UcHWlAh2qoV4iaBWcua0s4Gr01h5cGwL0Vyg9
ACHjux92TWAukVUNvDlCPouPwWYZqy300SBvjHTODTDDw02eqvrMXCjUS5a7EN8BBYoZN+OhDMw7
arnaRGfgLcl2navLE/RQmoQ6CiNKN2YF+J0XNsX7LEGWtSvWIZIaW34YrwsbG80hZSAkvF4KuSV8
GiBodjTbMCa7MEnkRYJUYe37Kl7TL6rUPyszLh6g5MZO1GrCoD0XdQfeP/TRIahNtXaBuFgnZfBu
Q+XqXVga/vxbRFVtca4mfkP+9FMEebxcR0LV6+tEKpS3HLLFZ5oHwWHQb4xegiATKFUqzX9lpfFP
qRLv1ukh3i1DsNaTXbqOt7Qaix2bqBieWCK27ehbXzJlQcm6aMYtuaVIoWcWNvbN1LPDf5p2Yka1
cBVouGjaPFTFgRMssDE6vkPVYLjOnandEAsZNRPE1j81hW4SZZnZ1OH62hsqBCXM4meE18JTD02h
g0zxV1LTFoiWl66PQgTdmziaI1JUwCXqppkAeyg1TT81kTKIz2nVpnMzGpV5jirjxzwTMh6XJCq+
UiuSjnPpW/PZm6bpqS1ke2NAR4z6hMXFbZMFF+obgFy8bUYOzgBcEYwa9R0WWLsQBCtPsTEZwBSN
G+rLe2bduyAMpHGd0zUPYxsvqa+aovjRzX9WuPO2KgHWvQuL/kHlRQparqw/uprcCbBhvkuYXUFL
B3xRswuqaWruOHfUSoqMAQMYWxtq9hYw3EUaXKhFgwos0BcIEPRHatKUnt/deWnyOGrak6xv0ntD
R22LSthbLDB6yN2Iaj+gdv9CLkjKiAs0KPbXAW0uzS0KAYCg0JPQoctjOU8S5XW/54AuL8AwESCV
XbmLpA6AZq5s21gwwxEQ2ZLByu6m8LbKyvAW1ZLZLoa80cIkn5qhzK6ougv10oGcx0MRRO7t7JQ2
eLg0uAfmedMATEmmk0a766DrtQp9GSsBhW2QFs4KBVfAkASRyY4OvpyPtUCuYqC1qf3p7T/EY7bu
PATBq9bcJl3W71xUCz1EwvlHJFP+vTADZA688ikHXdrfHNLGewrGspod8OLtd9WITZeeIcNm6d4D
j8widqFpX1hRdfYyg78wuZnCPH6p6qG+DHEEnLY2d4US2xTA8Q2SUfzlOui9idV6gkjWNJXH+c04
sAC/kViUKO+DPNKnQxcC8Cb6ESq/6Gj0u5XOIPPuXbDhifkQrMgSMIZ1TlqW2zAroIbn2AFkXTO5
diRLnmSOpWDcRu0/JWJVBrPtnxJprMobky9Oi6BGBnw2dtodtodYfh+sqkGxnR4eQuxmHj75ZvOE
lEe/TjKs9huNhXA1PkI2Nl6XXnehlmeCTWFqU7m0Rgv4Dt3b+eq9N4pQLl87JRBTeujH+MAfio0Z
gME0BoU1YgEohO91jUrGQauCH8gD8vY+uKKwF+g9Zr516pH6Q3C7rRgPpiMNzPTAlopbpuGxzuLx
4Omyirr1i4ujz6gZuSF+p2F/siZobYOFA/yMdalO5EYekxGV27YDWewe4KNu6Tt5jYznaMy1AWGW
lIvYMtWt1fvVBdgXA2hWpE5dVZW4PystTvprBI/S4A6EgOAwz+zvnvTlkV5OXRMHF8igbVuBN/2y
YVG/AZNes7ou9fQAV2XtkUwKNH0b0+cASSM8KhN3eAuzag/iHeOH5VgnCJdOXySYBZYe6v1vwJtl
7JzO7HcoLwVqUw/yHNQtJma9nwZR3kyhXSzSsRDnTFelpjHg0QqSQHPrw+5Ip5CrXOWHgoNL8Uoy
A1godH2MzgO7qlkcqCPD7bUuMxs5fhZCybUzx3MNhrSX7melrO4lYkMEjlywogV1wF8k+L82iaWG
DTmBtfV9DHNr+8X6bkfZTtVFfNfVXDywnAMYn5mgr2qS+CGTZXPCE+cLdU5CVGdQVJ+Lwc1OfEyz
FZRxIbCom0GHN+CCTukQGgkeYbpnHFL0eBDu1EI97pqMvfMNkLjszh69+pIBP7po+8B8Fc1grMqa
FXtqpshYQB1TPaWW3oIBZ7sQYIZ5DZN6ALbC9Pee8JMjqk7dJZZDiy6V8nnKI3E2jTEAgS5gABCS
bVdG6UeHUje1m9RuZlSLM+KV0ESLGiTDgMJagcpGHKj54Wbp2QAWAzcagQqm5hsqO8CwVZVfAxcx
dR0xT8xGAWnV+ZchKMoTKuLc1YcHUhIoAUiUWrraI2xBKU8e0CQqv0b1+xzkYUBxDlxE4EjGA8m8
b5FMW081akCGsrbuUUpv3Wcy2DSIUt6QRx4nHIiDYFggOgWeXS9xpwWeNuOenG2Ommw5NsBcYSiN
aPScCEc2a7tUU76sXGMz9M4XBk2tfQo6pkWrmWGcKayO1IRIDX9yOvnejIYx3sQoVV4NtXR3VQHB
MNqru/ird7JU8Yo28tRLTdqtX53tVoVHBHWSBWW1WrsFVXBS9Ju48Q2AlPPuIG3uH02gtubsWBqC
kmtAhpUGkJ1SZ804xNsRGKB5puuAP+dEpAiqhKtUYNnDMgDdRN6nt0GKN9oweXd1WMAEDMFxYP7b
1dQnLiQR7FwtozbrkqUncrlKjDbdzO0qmjRnecz3c9sK8fKty+JCU5S5m96OQ4f9oR4MvN08f4YS
W5DUDYcsPuaRSk9Y7bwfJj8B2OfPtiir/pg3R7LTiDYMOGhUTaKa4RdPg82nPoRgsIdaSh4abEE2
R3fg318uC4Ci1lcaEDpDGB1pVCDtRJw/TM7oPA4SMJkxvumk4TyShRvTHvQR3a3Upp6b9SKpOu9I
HgUyEqtGQgmtMRoXKyqUSsoaHFI0VEBK9oBirGBBTZTEWpf/ciWP191tDIhLgyx80GUOKqWnOj+2
+hAPHO1uFDkwQ1N+pDPqLu1uADkxH8Db+DEmInfqJ89qqsDn8+cp9RtNX68hpRVv7SxKV6Qbvs91
dViF+2TFGlOdOwDwz06WpavMZPw4uOUPGabdyVLd+yFK7O5ENtcHv55jZ0fqnLRHB7YGxNE+XKhn
QAUdKJ3Bq5Ybd9c01dR74miO9Rf5UVluI81AJkpT0cFoQVGpvahFrjRwEu08cM5o/ZrrOv3vc5H9
44rXudivK9LMrCj4EbXYeHziYVSnqLwlBK//0cR2hz0lLR4r114sJz43qRcJcZGx5mw7hjoPTIZ7
vNoOLUuA2CHbfOoDoLJPLOtANjoUboV6Zn1AmQFISl9Eix0EeLukNz4ZgN/7ifFStXX5reD+i48b
4RuooOcT4Ennk9+6zHDwniGVcdDdhR75X6b4f/eBBBiqvMDfvXY6xznVg2sviOghF5nYNNCpndkh
uAdll6oynUuLP/mZ+Y/xxPjL3waFPmtmdoh/DxqSir9E3I5PqkDxZZcbwy0d2tjLoJW5vFomBOJu
3VgvyFOhRV9NzWZZVNbWirFHdZU1fhqadUsjrMtwnrK3wNVhDjoooa+gY3q3dSisbRqCCJZsNjKU
i6b1ClCDFtW6R039PvRk9jwa07aoGUCt2m7yNLjaVVS+2z0wtu1r4OuenRJ7yA/71f93e1mjfo2y
V3PiS2evQHkJTeZxTpbVoK09dUHzeM2fZT2rt73jD8tr/kwhhYkobOxvrkmxzo6+ZJE9HMk028Wy
DFFRRjm3yQjTk+DV4/XSHR4427oW4/I6TRP2n6emjtHK5qlpIhNUzredy5aThQpB6U4IDGaApFyy
ynWXRiNz1AEM4WXuwRNq3KOu5SnXNvJrWAgFRSBItjTDPJYm+JhFgd0HBU160o8DlqfzTFfTdc46
Trd433hH6gQO7D5xsu7Uo4x/NeQeVtx6ITOvPPDiq0YbqVlt8sEzvSuzEVRduknLFaeIkGtTYXok
m+uD4ACg8BvqnN30vC5S4ZurrWA/r9Mao/95WhoUGAhmJUqm2EdhGUTT9mC0pk46tB/ThhJbhbHC
qmpoDWdftVjZ0XrGj4CDoCatZ6jp+r1CIRJSE9cm9aKWDb+X9ORH2PX0qCDehsP0NWixJYo8sz+B
UBxrPGp72khndIjDAhKxabOloSFY1vHa0EOofZ0hLEHwz/vm/g/7PPOni4xZEC88v1AbhDj6/eBF
D8zuzTcPQqxB6MTf8y7pl82Q+BcI/rYn0HignHAsg69WfSYHB6rEy9IDp3w9VNW5gI7IijrcLYfG
1DcoO9crt1bxORBRfhETsAdIbcXfXfbYV9b0laMofQUd20Ivm8MtUsSIPUgId+KdO77lpi0Xccqj
26Jw7Qt1YAuA2grdYaDEbu6oDPAvhwx1FEN98CwBakVHQ6AGqe7JploHKLuxH+9rRAY3PDLUTZgJ
dmM15p3Ui9oEqSRqqdYQGwOM+VAEhshj5HnsgKjKnoparoUu1IS6s3MA+fncSf5kp8OI1NLBid3d
n3Y9LdihjUNptbtP/tpOF0gnQxxRkDN3/jEc1bvIH5tq/njXehtyAySyOE5Vtr1Oy4CpPye+WtaG
HM6ui4TOAEz+TR/idY1Cs/hepgFgvyUUG4YmKJaWbVUvnmxQxqea7M33gQJQqvgepCBPKtzuZ2cX
qzTNPeiH3iMZlGCXksllFfDwJ1JngHFn6bch/gc1evWT3XXjWuDReKrNojxayK5uJt/GohLkA4so
99vvnEVLY8ryn+Dgfu6c0X4JjAHBfUTeL65hmvvSRum+hz3ZXVL4/VK1pvU22v1euVb20/SmQzcG
9RtAmxDoAvuh18mFUP30YLIi2YZ2nR5qT6Y3ti+ilRX06g1I+u1YpdkPcxSvXZaMz70aRuw+reIU
WJ19wi+7XHu9V754HcKB2pW30z72fHGsm9hZVlHSgQLbkcfYt6aHVloP4Olw3qDRDDWn0G5P0A+r
7kHT9o3s+GMQlelrdS5AW3fXSAEgdeyvjADFdSDAjC5GXsTn2hLY7HPef2uctZvExXeAayCTpR2Y
dMctaijFOmFpcYvil+K2DFHghYBDhXi9k99a0F7zF1WOTzxlN2RCDZeBzLQKuFgMRrmLjDbZKA36
wL/auGN+Fi8QNlYHrt97c0eIaoEpLG+pJdywPOdMnK+DshJv/VHEIPH8mKhAwniFH1OyMQgiggX1
+8Tk4wlLLnK/+U5kb5Pm46zSbjy2+aJwNOXbTPw2H8mHDp/a1RBNRwmsa2f5B0jYLBwXLB5lxi8z
ZmGCNAaCA8mGMA5RweQZBRrP1EkmV1hnxvt3fwmEO9JkkXM0Gt9ZEh2FXTavZWxb9wxBs9Nf7H1d
fLYnrH11MvnuXwMAtCT2Ctw3r0GYsPshQjXVHMkqwl6+87siCXLyXHCDEiaBStVy8C+0TQvuidC+
xRdTPvWQZNq1KOHetCO3Xic8eKPOE9/wCgN9ikyN09g50w1Uqn0QZaAgWY9ETrd8GvRIWSIwFLnV
PJIcnBBFYDSSA1Fx0yUQHfd+jaRrmh4gijTSEb75KgE+Iges9FB7Ea3zqLHvgRBPNvhnBCeVxuAb
hnj1jkteIS8gONTCOxN61Bz0qpyl3yFdtBkrb4pQkyjW4Oiyvic2KguBmE2enclUq4ApdlOqyNj2
U98e3LodT8izQ3zcK+v7Go95lOf1xRcsIx7DFODehbifugaMYZVXaVUR+4s0zGL5t882dfxfny2q
zE+fLTYMiOzq2i8q3RKDzJeSi/YwF2fpJlDz7YHKviQz7lFHIveVSlO1QGQVFHIUrvMbr17zGIwB
s9FF2nbtD8JYII1dYNfaepsBYmZLMYT41skoyxjv6Mg5TVrFa9CHojO9jYwgdu5Vw5YPXnEwAAk5
K7cbznRGhy4pwVAWuu7q2lHX4bdYmuEib7xhw5OI732vEvf+qEvaRlD9AnlyQoln9UIeo80Z8pv8
CdU/agk99ugw4FHCr2n9TzH++ZScJjhRCsBLYmejBoFtP9joRgR3Hc9HDUqYrWsNK5ZctgurBTKw
Byzo0XUAkbbT6ZXcQhM0p05VIQLXY68Rx237P5R92XLcupLtr5w4z5dxQRIgwY7b/VDzLJVKsi2/
MGTL5gyO4PT1dzFL2yUPZ+9oh4NBJAayKA5AZq61Ts3UrA2A5Zu6/6lZjyd/rZCKCBkrVz9VWbYG
lBtxPTx5K0uE4zqbil1azGPohnxMVMl2ieVAdtwY2TMT/bch9uQ9As39Hdi0gVif2tum58xr7SJy
NQ2babWm9kPsvg2bw2+8GTMg20GtDYbdlUTO2BzRxWhLS1sqFiyOt9eF71QLxEb0rghfZrSNS4ZI
dAl0qaTE1SAS7cw0W7H0lMcOgrJd8ZFonRXgGfdvR4Q6zT5o4KdJR6s5AGQCeokMRNUHCHT61ioo
ACrP3b5bUT1tDDd6iZ3CWvfK0sCwYBOpoD3mdZkDyp8KMMhIp5+RMcrrtza2o/W8qGtEf6fWVKHd
oAf/JZQWkgLBW2it66PufCQTQl9q3uSQaOwSZPMjdI9dzLyaFRjfmpmEa7KfkbGaamhPIlNmm5fu
3c1emBaoP6612l6YBRINe8wMBD7j+5oeNDxC4bFJOJ452g3lpbDTGApn8JvTBjGqtINL969yA34h
BV5/srzrSeUxiUxols9prFsfCAnBFT9trMy1l7xPnfQEerBmxcAFfipM3z4y/WRO6V60ITPtjWFn
z514UMsIMxUXaxBfHsYgm1OThGyDpyro94R8eRuhitgTVichaPqkVjMDqmQ7b9rQXpCIRoFJwYER
6zlvSdZmrDjSd6dWwuVQOq+HDbUhExf5X71pyFuZ2lAxzzPB57cax3TzhelAULLqEDDqVPS2ieGN
rICXRzntZQnCoeDb1ZZSDTUXlZuv2sz4Th7Id07KJIqg8hOCPL1BNvsBa8f33sxfnJvUWYrgyYiM
D8iCto+WAX7Azg4HKMUP8bEcUgXuJW2cAUKz5mUTWvDxpMEMjJHqtQ+SJZIUFXI/IgjXCD/8puPy
Sx44zadqQNzecEL2gAmPBPdkzfB3zJMtPlotWHAqoPndZOng44rnQShci7gbDtddw9bGzqwwp1JJ
CSTRVEMbp0Nm1gBavB6rwSayANoDHcYzEi/PEOusLnIsvAPAgtWc7IYG+WJeheVd4tvjvSd6zF+m
DiG4AhAxysWeA1/8KHPI6XZMPQX5WM16MPIdaDN0RnZg0+Zmo6LudD0XqbXKRySEd6o+1k6QP3nI
gn2opT9nVhUir2VROSp9En2TP8HzivTGQj9QwyBPT8iSkndUquLqtVflcB0EenWgVU1DPIfTmPm0
oMWLqNtSMR3FuEAuEF9TsZEFwoNwcK+oOER+jdVYJRf2dFBwhUZbRDfsOdUiEm/syhz0FlQrnTY6
Ng1mqFTLequ6g8vgTJWYukazQgxskxmGPYJtOakAyKh2DSYHcCVliX/EveUfac/oik/gy+42lpmL
cWaVfgsH/AAmeDPDwjCDMvO0R5sAqgA7P8LmVvxTu1s36kFNqNut+L8f6nbIX4b65Qxux/ilHVW4
dae3rXnxQ4gsG1AJyWe0e9uA+EMscrvoZxBKSPe3CjcCJX2ZZ391ofKtWk4j3oq09+sB0gYRSdMF
y+HfDxOWP06MjkJncjXejkpGpyp5PnO4eR51hLXbdBK3LlS8NqFd6lIU8Ucob5Zbw47y+wbSkAKh
oIOaGDtpUwwCWSCGX8wHy36zdbQXJysDokbHYXoCkBut61WlE2AlfvSlHnmMbLnetY43+8iA3R5T
vInoqLeKAfQ6ndMlJyVDzMx12DrLpIi8+fWIPwaGlwrAbXB4d3TsVCuskkszXlyHos6hfk7dLry7
DpVqs1iGkVFem3iGd7JBQrQGw4TeOZrp3XXPTdu3vT/YqEkvuZviwUY/2qgfezebMw1zG5UqbrYS
LKHzmOOJB72b91C0LripQjCpU9EXifegLUhod4l1F04tSsirbcJGtHOqLLn0HnL4W7KyY8drp05D
KRAgHni+kCKqdK3upG2fQJNSvhajOBkOK165dk+hix0Fi/Tj+uBGKbiZPOZv3ap/ooR0SkMPplx0
eAKu9puJWpA9K8c7oMxnbMCCIBXxPQj0+DmOYveEF9KSSrQxRrA5p3bz2g5Bgkhfg4y8wivruXR8
sBi4WbCvUj6t50vnufmxl8Tmm4322pQ7z2E4pDOWZ+7ztTZYM9O7JFonZyFEcgbvtXOom3FPJohD
JOcGifh3Pt5lUM3rgzk1a9tzCDKme2pFm6aqN4mdd0cq9VGcnCuVf8xdBSaNaWQy9TU4KxzDCrY3
W5vb1VzGLFlTE6pIdQbQRQ4QD9lozLCEnGjQ8GRxO2rganud9GCgvo0X2Km1dc0e+VqmxAnH+Sj3
3GnO1I1+EvIiSiiVFu9GN0vQ8MbXU7j9hAQryg7sX6ebSfnVfe+54eF2Ztr1o5kJmkRgUnHBqG3t
VP7MMBz33a8qLR9ppBboqqgJbbwRHCC1WZvXX0WDuq0H0b0s0/PbYVmj5MYokbd++6Vt1Ro7JrtP
twsHByl4/3W6vZ1dr4R3lwfPNNb1b+j1xeR1He6uxbHgOzBsdBOYptu6FkQSjDzrX+K6ebTSLHmM
Idm4cxlDhu5kh56dbeTNacQ8HMmfsl41oDLayqzgTxpEd9SIOZY5bxxWHSNbGAtD5NlMQ4Dv0vbm
h64Z1LGbSk7hjSvkioA5ufTMS+X01b0E6VUjE/NCptYEtVeQBdGebH0bFJssytn82kFYwaU3V77W
Jpg4kaKHeXUbb2lwcOImO3hFzBkVqYOHm8VwzP5MpnaEKzHt22pNgwNtkh1iW32jSjpdIzL3COEG
d9ejN3aHbLPIWdJg0k26E+PFidrTxovjlzxxzQOVekwP175rtaATwQ8ajT44I1NlQZVkyiGROeOV
3++omIyFvXEjOOuoCZ1CB2QcGy9kMFxovHjlyDZ0AqD1YLtA91hKYk3VRR9ZZLfnkbv6vhi7V7/z
vE+Qdh+WUAQcNkGPYqiNBUi3kKMZe96hqDIo8AFB/Qk8hRyUuFmzL9oIqWvW+WpuocCnyxJ8IfDR
zN9W3KBQ21zz9G65+QlCH/tWFbN3iXp2XENM3LQfDJx2EfgfKX4dMPVF1zp/LBBk2+gaEj/w0nqP
UwMKbWMO+IXXnw04Ob/EAgmQSce/J3Z616SD9azjZoAeqKXOjh21a1la/c4vnQR+ioSBNZD3j8kA
ZVwFgc6vU3dolPLvEbq7GZzBuEX9lW+nuDVSBkjChCOPpAFmCzMB+CwN+w/QqACXM+y3Zt2EPk89
F2FEONSuzRxg76kZ0BFvow1Ts9toUfzVJ6IDSB4PoPkGvMOYZcNr5obILvWsj5AdLpGUaGabum+S
D2XLD25hhl+A50nnBdKjT9q12DE3B4TW7CH68qNnl0KMgnrmToC0bdtmCyOOESAKVPqB9lTgJNe9
7g+2P7ULmMnw3izSd3E2w7GHPZjBNu+ietcYmxguhhidLYXXrrUuomRLYZSAmfyI0VFjGiUt6w3Z
+zidqRGB3VPRFsXaAf3ARysrrnxWTirNZWLLaossJIjzpvmVzwpzadjjBgTalmd8mNpL+MmAUkOa
ghhy8ChbRWctp9z5eeh44MEuw+Q/lLt5rGd+pP29l0B2BKkySX7KRoGAi9ktqAJxwvwUQUPQXsRj
v0AOlb+/NfMHEa6GIHXnPQeas0Oixl5nbfsYdpZagqWsX12LI4jYuFPhlCy3fdSdOYLANT1QJW06
F4RhAHWdqUSj9Yn5Nho3u7fRAtsIVq1WDTxe0kpmxJkF+aFDJ83qRKWapfUm9rJqTkXawMkLYs6g
PvHSQ8Lm1KIGgdicT1IiZPvDGNcWU4efx/jTUewS2q9FC+7JcODFxUjMPXEz+FAn3STAWi376aGA
Rl80+aK7uxKi3RfejXsG8dclXo7uPqyDcN7IkR/qJLc/MNClX2nrtMp3YKEsFgGy5j5RMz8t+cFk
wVpaeQtQvfOFnpi6hnBFCZ/FuWGs2TdBKxcsSKIvOjvmpe19bhPQro7NGO1YlqrL1JHqqySHho6F
dCE7SpxtkmIcp7ac1wAOnzBsui+IlnbzlnvhfSJNE2KuI1hG7XyEiHLy1lZAkUVDjlEtTARPWzD0
gvuDs0VPezaWqp3SEu4C7F1rpz07fBFNDxV3CZjQtAEppg7WNRJ616LhCMpqvIkaTCPA7++Oaw/v
mXPpIrQ+8aVd/xhhMyxqB05X+lumYRufoSw3aXDdC4+Jzym4diGm2H22xp7NdRJ30NILuk3jtMaG
IdJ51wESPkdcbnwu+/5AHNqeAntnlHefWZlCDhL4C6OLs0cF6D2g29gLqgKyoXglPxqxfrPdamlP
MVYvO1WBGYjjRQmIRrajU/adND04ZfVyPePppzgFyL6oRRbqDRQL4icvKw55bniPMQifdnijTE9h
N3ye7CnD18IKQ75zXFCl/GwfEciY5WZdbvD664+Y8PfHUTgd9KF5vk6sIpqVrIcIAdW4YTTOmlKE
67wboGtmQAdBepNTayrebG6SDhvktlXndtrUINZH9AI2KlLFzZbXbr0qfaudU5Yb5bthDXx2ueNv
Kb/tZjfceFwz5A7PUqJpvSlbeXZ1RmytXiqNt0dgmNadSoSxjKa9wBne9sj2p1okloI+B7mS6xh3
z04idLCqR7d4qir1asPL+BqV9QqOuO6zmfnJAvlTw0lLCc+emdcrlbrO3FKjMfNlZh4kMSKQo5jK
Ah45zHOCHZlo405eZNpDmAJarsUIIVokr65iVwOtPAHuKImLbCAAgP6N7RzhyMlP3vT6Vdp6tsaG
bWIu8EoujD7ZcmbgK1Em0EBv64BDTMeMX308FdJyxEvhhfHCFCI7eQmT+3DM62WvlQbWG3hxqHm+
8jr7PuRt8yjDqFn7fp5tg0xAKW0ajFqMNhTXo1q8wLUfL3x3VAuXyWEDCkHKUaeNp1S59F1hLanY
Abz34Lw14LZYO1mGdPGhuYzKB7Q/ibItYhoAGELh4QxlkDdb6R4NP96q0Fn+SbPCt/GpnSrHKRTv
qpAtkLLYGRd413AVuigoFoT9TxC62iDWa+ETBpUnEClW5xDOmKuNilSB7PZmY88NFwQILW+tJ8DA
2x23iombWsJ9WEEa4lZ0QKCI62ofYztAhrR0vHkyMYxDqvWDU1fBxRVNemiHxJ8To7fzl13ndnrI
7UmeCR74Jbh8U4gSFjM8tuYX8G1o5Pxb6b2rnQFcL/hDpCJqL0xWIByaXrVD+Na2DcFobFs6fAhN
kFdrH4EsrA3Hz5xBmafXw0fIxbzZKREDHJlXO7UfVewvA2MExqBpkg3vonCFIAfienLEexGxcrDb
ABSSpOnGTLLmE7UIm4ivY4jzzTDZyuZX6vnGYP36j2Uinke8DCgZIb2N5YAaLnRqqJ/RJdXV+yLV
wuPfben6l1H3W+0vfW+N22moUhp6PQbjrhsQdIUUernv4QFYqcq0LwopYZA5VuNr7t8Vfed/s8fy
uy2kfNKpiZVl0PsHZIFX1z46K4ylGoBUoueNDbxax0aYw/c0zYH0NOHppk3qjfacsZcbZvqGqy5A
JrHNSoj7cCCvOyerIVA86Dck9q0dNBkwN2+zJ85qhvu0q8BNk9mrVCC5OErK4ggQvFoi7an8ULnm
V4I2Gs5XvLaS11sfFo3hwvDFs3bwxyTUGjKMy9Wt6NV9uYI8crhK3SA4iAHQK9F/pOz3PG8hTRf6
w0ly2R0sjYVMVPrmS51cG9j9hfXmDNGCEhkieCRyzDDhFubFgWRosqkopiLV2i2wnVSLtaL1RLV/
6ps4ISIXmQKBqqFOmCZgXgkBWqvs5b7UDFPNyd5VDggDhua51DK3v+vElQ/Qo12A4TbIzmEwARh0
dABTt+BfFTDEC9Bq8DujgOrfYLjJU5Dm1RJKUuMRkK905xSJsx6L3L6340LMW+GEz62lHrI0598B
7Ed+o6dfw/Kv7m6okb7RJhaI/PGtAD+CB1eMlx1E0/rIHug/0ONPdosrZ+0W1VV9yBus7B7Y7r1S
EEa6CRJlRdishQ5BhjtCkOhWYRYcgh/GPRhswERVIGsfzpVZKaJuT8VmyN+KBD3E1+F97fBzkWpj
BnjYf+ybj8jRKVW2ALXtQdSu2nrTBAvZiFBkk2UWHqlMm6mJn49qGydudDAx+SQ+g1h333yRh/dO
1/MHNiYnIkOwVWevkTYar6jVkI3fgNIL7jG3vbYiszXYaNWnaDXNXH+MBf6KaytVF85Ky9pewkOJ
BOG+Yh8jG9xweK79swpr8HHj5X8ERgYxKL8N4XTp7OOIVHGII9b2Q5PXzTw3Vf8p9uyX1nOTb1bZ
oPsUhxJpiaUSS14dD0KrfSAYBNkCPNNBDW6UbkCYpDWjo28aL6nh8+uEsk3M7JDH4QtN02iBIIFy
nUm7TXY0WfM47kGA4YslsXkRr5fu/fRoVPhUTMxfZG96DWjHZOednN+akh0ynSk+DF45A2HvuAZo
JvvoQl5cmTL8kvmAQbvgYjvFadidJADUSDVowi8xpAEEA/eG5Ub++ueeiRmN9yqzPyrMbI6gYFJH
zHrVESuQeCN644O0o2hvx9EqsLLykqZxe+8kLhJaOiiD9vC5zCufsQ3VGq1oDkEgP19r2eC81gB/
7DE5wqrF4QYkL+Eho7a0AXHdSnTKuKNSVHrO4t//+r//8/++9v8VfMvvkUYa5OpfSmf3eaSa+r//
7bB//6u4mrev//1v7klbCsHBYSE8sI84jkT915cHBMHR2vw/YQO+MagRWRde5/WlsRYQIMheY+UH
wKYFJVy3Ht/Y3sSqACT9Q5MMgOFq7b4idI7wufraGovrOjbowmQPxMo6oRlWJ0S7QaqZSE/OGGZr
SbxykEvls3Aoo/VVZTCJmp/KwBGfQiTC3KYZcSLiBaIxGQRCwExEmyDx39uocZmlC4Z7fAd5YmTP
Thuhsv5oT5s+bqpVjpceGJn+qk0r/Qlk+tlGtAwzdpE5FfKRZHttQn2pMQ0ANQU2+/tLz63fL73j
cAd3lhCIQTv850sPerzc6GrXuTRdNGwQBA6QNWWOy4wb5XOVIGgyTSe6ETjoUvLqnlo4wDwBqs2Q
JvbnVpXyjV0WynfjdGyi2bB7DbFiYydEHT6nUWUtYjvpji4kMfdlAZ6MAbGpDyNIn3F5ndepKfin
keM9NWU+lEaCdDjQY2ZWw50OY3vHuYV3LiAN7j/cl57968XhDF5fXB2O1BBHOOLni9PJpJRInVeX
6yTdKQRw+Tn/gAhFfoaibHsGVP+JXodRrYwVvfKoOLVCupY6DwW0iq3Qe4EPWC8dkSmwpuHFFKoa
Yg1CNJ8sXR3daY6Ij+KDiln+URgFJIOKDk2HnO9r9z408uoeifYrBOzFJZ/Y9Etw24LuIPH3ZANl
WLJuCvA/Ui11qKJ+JSZefnjNoFpbRRy4PTubwzkVb0dXgbXfV4A89j44M+wuqea1DxRh2FygXS8u
v7Tl5n3tWFsJ5Y5fpvakMGdp4e2mSpKfG9sA6KQOTg9Mf9nB5NG3qvOyx2bawFNYVCIGARgKWeS0
sxbQw13mFerR0ma1MswxX1It9e669No7B3nv3dXfyAuLLS3eJO/I5dvGnd7KZrOiitJi4T/cEdz7
6Y4QjEkT/wUUs13AkF17epzevanwZrEGUMkEF4FPFOTjWH/qTNArE84wKj+YXm290CSMG21/CITf
n4zQwxTNqCAFGSdHUpW9qsSSeOxVHpZ2K68oilkzqb1FSAKE9k4ZQ1wmKffUiSqo+B9t18EClvjr
upbIshlsmW7cbjT3jEtzT3u8T+xypqIB2VYIFLENl/H2Vv1bm6uBV3r9D++en1/708UEAZTDmSM9
C0R0nvPzxUzCiplpxvwHt68HhGIzb2YCv3BvRYaHpO/MXLapp55zJpY016UWVRUCpdfxDgy3IJ5F
GLGQwB63xaZGnGF6z1bT2/XdBiCjY6sh3oYGZIbGB5xOZgh3WjCqeZWYoHe1WHY2vSSakbOFKlhm
vFUgOhPBSwBad4NrNY+LAlw2vpeeHeS5/P1V8dzfbjGbu0y4pgXKXcbtX64KZlQ8UE3qPDDI5R7t
STAD1CYJUtgmlVviRA2cOF70xTlyxnTxjno5h6AB0SWTDfx5AMZKUMkTtbLvDsiD651mUVexAS7u
rJ5TKmAuQM8BKeRgL6aMwThYu7pwP95a1Q6y01wG6cZucg0VfgxSjMgINlTUk62TQCiFg/2bjdoV
k6vp2nhqR7ahlphqc+O5mui9Z24w8gtew9AVsYIYTF1OuaWaqITGll9Bhotq37X2eF1DIJd7h1Bb
0y0wfMbtVKxiqx43SiBRZbKzvHfwjoBTEawpWPGDsF8iGV/IWVt7/cWaACQFgMgI3WKlNJWmum6A
glLawC0HibAwUKB37kx/C3Hv4qSbCDTzY+PvZeZ+SpVuHsiU49O1SBHDWFGRKswUECpmvvz9PWKJ
3x4dD3obnglxAU9wrMKn+nfvocFj+NwNdvkQhubkdVYf47qKvqgOSYd+77B7RH4ipOchARj8euGX
AowYiO/7zwXCSivopoIlw3Wix597elXLsIAZDl5mRMC4govF6eIKPinQ1VJRRuMyLPR4aUMXrCKB
WkWTIl6RG/kRNLFINZ2KWGE0G+lOLDdTMatAPlpK0W+oCKDR25BUhBTyMkKq2VLauMsJERT5Vr2M
Rqd5B70GWhwzo6q6AofgqBq3KQfU7Qq9FhmIJKAEZl6h11Cby+98W7yDXhdBXy91l+nrIeg4A4A5
yPu2EvfZslx9diwvuEta4F97gHiebW1BKZyx7IAMBffRDMqtHxbmM1hFmhXeqf6amsUx+M8LxLq6
RiLfqcUKguwOb15uw9rBCA/w1J2GLXQewBVfHGrNR+SNQrpxKNvwEZzrHPk58NZVbr0dakQEACtw
52C/iF4xfVKzbCz9p6QdrYVv9OmdQm7oRuettaWRRIMI4G2kjmXBg1f0ACdDJ6v1+7kF0Tg4p4FN
ltOG7KJqhmUtbD03nfHNRhXUrkcvmzH7OoaM1hCxqu9kAA+K4jr7DAL4HSlDNnGzF/3oPSOJ0ZnH
7hACPwH5VLepzE0fwWFvWraNM5DZZxnVu9pXTwAzJHcMr8PzgIURNC8gcC3y9hFxrgBydkH+mGdj
DZmAol1T0SlTva1bJI5TESLM9n1ds1Ws7fwMD7u5yFnqPlhlnt6x0l2bQ+8+kKmP/GbhW/64sieb
xcsayh3X5n6XqpNVqC05ayEaBHbD1NmSwyikCNlka3oXudEtAyAckyUJ6rZnQ5nnqBJw6uX11var
8ntrJS92PEpgXmt/jmU6vy9Nu17ztDaQDzSCrgEozlUR6fzhT+OkybbPinINh0W7LFtI4qmoeCgm
NArSIKGSPAFRlJFDtLFOFR4p2GgjIBxAbZ0RbykZlYjJ98MnmeeLcciHpzgBQEOWjolYC1bsmN1y
ADRyfEgnckORFgsAi/pdVzUVInBd2yXHOs7LeW0y7wx+0nBtyyKC4kw+HBIL3nmkJLoXx0KgwMlD
+QWYqmWaBfx7oL192yAiQ92RDuCdeRBGayQ0jau/fxPav34tMWvgzGb4MDimaeKd8vOLEG6osrF6
o4VgvAkXa+cjvESQAdBN3XuhNjegCoNHhGwttKPCpn0cG6eE4A1Y8h23MM9xqzAf6Mrsa467Esll
/OOtBXL4AwSq/WjjThQrxLOiQbKK9U/rLYlURU8CtrQHCUcI486Dus6u8wgb2cdzzYfkpMPGuqcK
hgjI/d9fBvPXeel0GQTDvGH65zi0wn73PXD7HnnekunTW067601IUjzyDMrHIPGCG8C2RvBl3h76
NLAXvLfLX18G1KNIkeRPT39YgM8OkbJ4/venzM1f5jmuKU0p8ZeTeHnw31aeQJqaEBqM4tN1Qj/6
bgUm9CD6DJ9wOjnlwbaTrEvPZ+u/zPSNr0ykUv1uDsDbeDUzW0efIbVxa13HjbsQUanA0bQkN2fm
etGTJcDlkqfLIaxBHIyQx0IlZvhgBOXbHoQQ+KLTgHmowOSLYdq7tVOQyPuH5TitH26eEIFvOpbB
HAsL2/E4Q/nn27kbxj6qRpFsBh9QLzG3IcrSjpDadjHRhAPJfejGDoK6E+Ck08k9kt6qD7cWvsFH
xIesftYFPlQbLUAZor6HlFMIgukU3xygQPPwIlhW7rqploq0CRAIHpw+OIScQavqR3/ViQQ4YdP8
wrr9398D1uRd+Pnn4uGVLlhCuOW6wGT9/HMBtcgGRLKCzRXDZRfzq0cGvn3vaAUKgUtwqFTTJhmD
GjzgsLeDAqYNBNWzxAGLY6BbEPMxF27rwLLXA7icQ6wXAN19V77VEyZMVv9wN+OPZE/egHc/RjAL
v8TzbAseHi7lr14sBlXf3I3Cep3qhO805MLnyBRCBlsngk9R5oECD4nn0q2AlOR9NCM7MoDcFbgY
EYCOVPjJY3kKsSPhnEzEHJ4yxEWpmcqF2gch3C5UzAVoqeu4YyB1jDBb7ptih4jZFyRbxd+z4oRJ
I75IKrARkfLl80Q1PIdnUD9wP21WGSvLQ5O27g5B5G7dVHy8BzY7WOBVbn2cxmkbP/o+jm/jWAaY
Hh0EE4viZAYhPiBgkGxPSLQ/yiDJdxaebnNyD2kwUAX6OBpPFXg3TtSKzFQcdDlugH5+ITuZqJI2
Q1v6CxPT/vn1CGSspyFrs29nWqlgTbZ3B5Nus9ZDXO/f2bJWZYeGlQvRldCbpC50KAHw19pKq+y9
jdoYosonDbQWDovfzxpS1FgTSuatMdMqtwEDC2IK5BhUHE3gM2WqFkD7WeIQFxbc9YnpgyZPG+2e
yrnMg3kTmBFmt8My9WsHqmpjMsxBoIwvitNkF1eH7nHk/p3DQ5Qmk059c1Y3TEArRGSI3wR8b/Ds
+61FJ9h3kGC7eLXzBPNF9EQgzt02LmSWaQxvGgjE6SAt0OJILXhaJhv4xuGAnirJZid8CddVeH89
UuYNq2wYxsV1jAgz3niM79xqHdUJmOKmflYt1dL0THd5HSH3y7MNfcvboK45RgsAPYs1jcrHwj9F
abCTgol8DjggFCkKf9ik7HqcJvD5AdItH6k5jdMjrD9rQKS5o6IfSj6hdpDXOZ0CbcoAfBqpYx2o
VyADY1MV+JvQWZHNtgBHQKz7RO0jHoGcwzfDBV2bofc/23kdHSS44fCOaVdWyPkDiB75gz2CCgt6
Et6ycUSo5r2RzKDYkp2pCXIMbEDYoEYaWVa+tGLerL0WbMJ1+pJ2abrqRx5tuWEVH9LRxwTETV+Q
AVkvnCa39lAd7R+Mtv1iln7ygrwoTCVUY55k4CV3mJ06M6pQTv+9LV3jHPl5chjrJl3QAeAZ38sp
nTFvhxOo+kBj3+NPQQdJ/ce88Gywr/bpOi06b11zo/gE6e35wCp/ZaU1oKUewjhGs+/iErEHDWfg
HG+XeGsmLgPGGpcMnkc2K/qIlXMfLzHfDNSZak0nahcOVv5rKoaGh3wmCK9eh6pwD5fw0Zykp9kF
ghjRyrfgyKNiqSp2B0jj5tq26YHPhlRAvvJr+yuN5hausYbIrphjFW5eLKPnD5m9p7qrRQEJkSHj
7Xqq0mjUDmsWSK1MZ26nWF+BRASwoRofTfhj38558onGCNat6Tx0zvjB5urtnDtH3iGdWF3Pebod
VuA2yJd01FQgg310XUTSpwNMGzpv+Ju763n93TlTp742fjvnIKlA2I+4212j+lVnJGKtK29bIDYH
DJoukNhhtJha0O6Q6gppq4iJFJErNh7VSCMHWlGlkHW7tmwA6oiFDKDaNuWFTGN0yKhe+ZH8mNgh
hKTJxkAvGh5o92otWovNkGrnKyNZhBE+AHZyiesSeI4KLG+YgqQX4C7TS5lBkbLzztQASQP2kgFK
taRiwRLrAZ2pIXWBAphcdGGnVmSrJYLFOppDCnXY5m06f+uGceuwQV6OLsG7bbXphQWiuRtMZ31r
kZWDxs/U+YbG0mPjHXFFVDsvi2JP7ahrFfSQY2N9vSWb6ll3GHj8PJaj3kq7TBfw7MZr3vRixxKV
HYO+wky9X/iq2Mokh7wVU9ksDYvhWziuUuXW34d0/IoVtPVB5gguxJWvkBMO4rux5lhYWk1w7n3w
yKjWyj5bpkSsGJ2QMIuVTmO9xMIGEX8zZg905H7IxS6Oe2cLasB1IR3QC1mju2/i8JvdWSXCpAbI
LR0pjhG+GiteBCbQdJDMHpLSmzMfOQ9GvSw5iDlSZFm8yICdQKE9hT/htZE9LnKMRIEwsvJXQwdf
Syi7fnJ6lsx5N/iXGvyUC8gwMMA+xrdjA8Vf7H45bqQDeQYeArC5MOw+IEsYAGcTGQU/HQ8S3cDz
5XWx8oYCDOZgP19V4ABZ+CkkdFRrYsI9tOYLgHkzv7XqZ68G1D4Ea9yGwZfxwePOrsymUSvPnMsR
Qkd235p3KkoQy6Ge8EX6YTlcfM8sdi7EpJfUIVPr0YrlZ0BLUgjkdPUWafrycfSce6ofnRg+XfP/
U3YeO5IbW5h+IgL0Zsv0WenKV/WGUEvdDHpvn34+RrZUDY1wMbMhGJZpGcFzflMNF1ESnofdiN/5
cqXMCxH6Mp0X/nbtYVRFsq30OvgW1Nv7QMPtN3o3F0dNJcKFyd/H/YWAmvWVnA8u4YHgrJO/WRXL
hACXjkXU5W+zK6a9DhV8m7Vd95mUky87KAb8PLz7sgfEl6onz8V8Sl6qsSBvN+wabiEYiJONAuZa
NihWs/W4a753rmHuXKRKdyIZlffC5JtfronEXbWehZuSwgXxg0dydf+4CozVffAu4ZOt4FATLCbC
ckQdg/ghkPTZzna4G+ey3uNCMr3NBT4rywedZOgqIICZne1Z8YDgxbo/syS9kqx6rSYcPCLwBPsi
TLANuye+yX5baCcQz7JJXS5CMLJBC51nZcScc1lNayW2nsrl4Kbs7SojVjZy+Yy8ngb3T2GPzX1B
LbNo3hXo/qzkINmrB707sZ08y5I9dh6uGwPLcFHoO7a52hEGle+AinlNTUV5TMLyQQv68H10Cj4c
yJ73WGRda8Cc1GzcyFY7C9O1QuruIIOPIEl/pqWrXmRpmVEHRfGaLzMiT4ewOvFLq+K6f5PFU4Hf
JKSQE9hT99RZPbvTvhr1/eB0V31pgOsGiey3ZmUs99z07cNcxnjYgctyT4Gl/306CRuXnXn8K9S+
DWaI2HfXZwTBPCNZCUe0K5c1clcZqpmssGPc6b1rXBr4Jk9zrYqzkanXX51zhYTf2GXre1knXghD
s2pxulkma3J8SNX4MY289InUOAF/4f3o7JQ2vXOzjd42/MzkhRqz+LMrW20DEl3dgHc2UOKy4/c0
VOxNpngFxjYUqwFJ9kAk5UkWR0Pfg0FjF1UE1nM+l5tiypP3UNRkMhZTLzbSyTtuCe6uVoNfrXE6
JmsUm6aDbO1V5w+zEPVVDlXCzWyoMBbSqrwRfHmV18lyszrKF5Ut80MZ/+8XJVszoo/yRSkofLJZ
SKpdMM3qSaI873jPpZiTAPcDnmTuYgGyy11G4DdkaKgEBNiXTo4UE/ia6N5Jzhktnawsm9dVG254
pF8BS4qfwYHMrwZo96SFHSxL6lCwRUONXZZczTgYs5rcS2k5nYywGG6yLWi9K3pd7lWW9FB9rpCW
vJdAVb53o6NdZFseZt81YUV31XAVh3lyI+Zwvl9CrVOf/0ZwktrgCKzWfu5NAEKWFxd0BZoFWuo+
yNacdd7XMpM8jWzF/53/VArStgvVV9vx0lWmnlu7Tg6kxoqX2XbiXaKo2loWw1Rtz24dfDiqHfEr
xqc0nFAbk41qy6UKo/GOeaMUL2PSF9s8JkQvW4fAyE7NxB3tPrZFJ8VNX2TXLEeqnEA9G/floqIb
+g2ODynZdybyUGA4gv5P66G5pAbWAmmSaWvy683FqvD5BZTDaSzAWEw4NmzvlZXwaKoa7RZnvXkg
9DBhCbfMoQIEyYzsox7EYZzBqCOOmD9r3pBdqkhcVEVTCsCiMw9smoGd0NJqRU37EEwgzoKsKp5l
HUZX36xMB4i1VEXegGn88iA0yQkmDdaCXjTcfRk/akCnAoG5oyzKEXq5FUmvPskaTbDXm6w02co2
MSXDjTDIvbvsMYwYXnclkSRZdAl7ItzfP83O+A2pnPYkq1sFWCM/0P4oi2FTmTCNoAvIojwMtf5i
tGl6llfyZugVEasXlCVeqDyo1hrvjTU/lPQ2mKO6MdSu33CnqbZ5WzhrObAvNOVp+HF/t03lzesJ
sjmwPGaZY0O/Jmm808WUP8vuVk5iVldn/dfLd0OTZyDr3Uvwm1rBF4WPH65wdkLZ2zGMW+IsyGzF
PX5VybNkdLYg+cazLN2rMNwgbTiOOwi1v4aj828AHZ/6FUoHB1GOziY14TlMoGBvfexm90PQuIvh
QnD0ugKZmaxB7m4c81/9DK8btp2DsZ8nymg9JKF2Jp/dnkECZutkTMWfwUGGmb/aVbP/n+1yPEtz
xsNfWmzJcjnrihTRQ9fCzZfu6F9FKaLzVYQ6hPzM0hmaIp3Zfr9+tcqxDbDMde2p48Elg3VtDO2n
TAnbrkCira7tnUwJs2s7TxgRPLXsQmWvIHZepwG94jAbvO3dQ0nXXvsuah8906seUyN9k0iYMg7d
rVOW3rZj6SQl6082tEpIxsXuS2crVersJHhsSZJIlKCA/u4iNbaSUVRrpHDGzTQUyeQ7Xn5D9zA+
SIDUvU7CpOyxbdZ3czc8vwGIlCMK6Lbq8qEhpCxmE8huDnEG3T/jVbZiMYbBMb4OaTKE2zEkTlcq
A2qaml6oZ5F4G43s2M1YDhPqF7cwK79Pep0cZUnWu53+a6iskwfVVsb1xEPb1TLQOo4Qp36YnKZ/
sZKu2bSVaLbDUjQVzTnYcRitZGthxt61qs2jbJRVZd+vPUPVHmUJvxzkeaeseMCD/ffZVG0bhbX9
iFN2+6Qk507Ph0dtsT8fMlLoXtCqvmyTdXaoYGMVDQSElv6yzkvObd3ppz7OLl8D7WlUfVn810Aj
t0iLMwg+2ECYYv51JTkgzvJgX+ium15y9gmILmiEsEJnryi5/pAHg/1/nbHD32pOAPqrJXpEJI0o
xcJCAB4wVL11kqVuVKwHjDH+kCV5API/rWKczndGNiDU3bvhU088dRkspwmiVln+3dG6bxJUt5cZ
W2FZp2FQxJMtAEmlOR6Q85su31KMrPXaFLaLBCofnzzEdf2QGoZylqVpgEc7DtqbLNXO0J/qwp13
KZmzUxQKHCWXQ/LPmRV53a5Nqk/ZI9WqXz1kcUrTlWWWMbaEZosELSSgGcta30Mt+zJUqXdVl4Zs
aShMwKwIwkLTLwbvCtn41wjYrj/nUoeuY6WHfoEoGNpsPpqoX85685QtMAWHW/u+KQmjyA6ybljE
gBSwsPdBTaGYj463zZ2zbY0rO9EjwNK5eZGHwRuxYcNDd9tjqMQDPQ3CXYDO09Jiwl8cDUJqsp9s
BVz40uPKtpfKWrlnY4liuw9SWMvT0Nj3ZYMsL61KEP4J5hP+vcBLKPcG/fnrLFQmsS6XOiWk1Uy8
31u/+o2FdcLs5rsYhuqT4CzpEL7+C3lX/akiGynrazzoCZs15V4do+pT8JiUjaX91ndseJDg5JF7
qf8anuNS81ADzb61Ooo1Mz5O7zxIIIC+nNVLnTyTdbJV9hv6Wvy71fWGX2OLOqhX3iD0nTIbkORa
gUgSSvxHACgbWfVVL88Kuw3PnWs2O89K5hczDc4KJh1/LSdAJgd5gin8vcapcfK9W5EHfBNd3Imj
Umu3NOAZIpLfnDxtvBmzHncaCJDwndrLQTYYsy6O3t8jXN7p5U4FcjBuAeNhzGu9GNvd4FbaC1+l
shvSMF/LYtqANLYI2/iy2IwJj2nsFMI60ruVoejbYYhjsEMM9UA4+hX/vAelNbQXOXEdVwRWl6Kw
mdjLibUHRHjRCZ7cGwJjm1Lo48VbyEHJiEWoaoXrHtYTqeygNY13FMOQNEyycqV5qfmu2DnRWiWv
4LlVxntdNp+TZaS3kPjny38MUrRJXeeFbp9zbLUVJU7YK63DENQl/5h1JE+Gec2KZe9tw7a2maLn
uwmMN/FxFl9ZNBqTJ6tl8ZXFFj/V1ZyJ6nGaUvOop56yQgZq+lARTVr1nZWdCLn072DSchPPBNlL
lKYC3cwbPzwX0V4En7KT0Suylxz8X70MBS5IrtmCaEjSv5vKWc5Qtt2vy8rivy5LryYdim2lDNqa
/GF2+TrEBnpwpXr+qsk01nEfTNaqrq3yJBtwF8kvkN+7k4qw70ee8V9mnXnFJczeZ1NlbRMynx99
3azTBbMUO5gYhGXrnmKUYK9jj+X5HczEyKCOk9e0an+N1ILsPlJ2SP8ZWemZcR8p0U5YTD5ORbuP
8Kr4o8l3I4JVP2ucKP2q7O1XC5WOTdEP0bmulOShVkZ961l28UykhdyW05t/dnPny1FJMX12Yo7e
W4Lxa1Bl4iJMUquaRfwOEmzyFDeBWIVZWn2PBheVBzJnScCKqpTNxxx5FZotjbgiF9kf3Lr4ZNOf
ravRJBaF8RJ6T5P7jQ0nmNou+rkYnSSw3j7zTHNWQWFFN60N9L3rJva+MDSSRODvsekdxk/TLrCx
YW3VlOCzY0HoNMu7BJVWvPRQCFYlHiF7zSuKF5VUFXRPb16VpihfhmlQry1uifzvihfZwxrdfThP
6U1W2bXXrGLXFQfZfw57a1dlWrqWrQTx2wvyaI/yUrLKFeMaq53uUZZaYXjwjfAxkXNHUa1sbTyV
kYblxdihUQCCLb/JvmOR1ZcssmB8R4qBmU6UvRC6uvRpXnwzIjDSJpI+x9p1wdbOkDoarfg2BRNq
np3JjwIvj49S/S67KxrYpNFlYy+L6DI4RTt8FkZX7XHWa7ayGh/TdWvGGVyKTD8Uuqg2ctJesY4F
f8YXO2+h5BnmAQxZ8pQUJr49JuDuxunxpyr6gKWwYq0mmvxUtqCMxNRD8sqHZGWHdbdHxUshQbqU
/x8H36darvafE2ghLqBxW6C+sig2tDD70bN4jTXEyDqttHxZn2vjvC7Dwbh3q/Pxt26tm/7ezWaz
dFDZJ5+nSFqCk0T8K0paz28cDb+EdjbfVZx3c/Sg31TVE1fbroQ/LzdR9gf9zoObsZFFu7LIwxMo
OMliYLz2od2+CaM2L2MWJqQxmay3LcjEHRKHce/b5Pz/hM2+VvWc4ATApodY87xvpoGbHNaJ6hNi
Lf12TFrlIfCq7gFyt7s1olJ5jCcE3wQc729W3110OX5OkIEaovqvMseiYnTaAYVWvIfLwMsvTjl1
B2Ssp30cNO01mxRUhbEieSNB9COLe/EzVPeWbvA6Kk1/dVN3xI2G/56ykMziuNJ2MAO6Yytm3Fr7
3NpEaH++qMuNgqf38btiN2hZExPDL7LfJ4Ya7CelDtdtoxuvedS6+7IiCCGLE5CyfaIk8b2Iyamx
170muReHkH9phvXZWi1i8zVVR7LlRp6zvlJsrXikaBf3zg7p6n2FkeK91a7Ddu8QEbqPFYXDPi8V
WA0uY0ub7Ekzadg/Lq8Kek+GbZzS31szCyJp56qoUC6tnldG+1BTpntr6gXKLuw19d46p3GwI8UO
GWOZuXZIhGAJbtxbLQ2nZ0tHcFxOJSLV2KktOqqyyNqm7eauQbZgGZuPw7zTrQDTlOW6Wq+PO+zb
oGpNzaFxy3YfTPkr3kPj6MOybM7ywNf76yw2rk4zj6d/95DdBJRXn0ReupPFpsRkOBcWpkmLfWRm
6u7Zm1twRmVwZfE1HMRR7GhbhYifykrZTx7CIv7uRCBLZUk22gr6k102bONl/FfXOCUWlcbkwr7q
5Fmrqy96jqXp19wNzqwPrrCOTRSw4sluQQzntkIrZy0n1jJuPn4EezyDZf3wdbGgwH6kUopbwgP5
b9eHwtEgcpTHG9n362KOnhwstylPX/VdqGRHtKvf5JW/5o5y3V0RGNPuczjPgaNBFV3sVuRBiXBa
ER4u2dPCKvu7Ok2F1fqyrGOV8c+pRSoN/RYkBwwlW6sALE73U9m1LVPFFy1+fLLlf0zXptFOD0JS
C8slp2UeO+x4KpJlc1JcJEY8faPFLnszdHC9QfMOVcivXBZtK3F4bhLFWbW88K3Gw03Wa6NrHKpa
ZRsL+OpDa6CC2Q1wZ1DO5mtGNEDWJ5k3HmYxQg6Uk2PLQ44EXCExEDa0GqkAeSjb2DvVy0EW29aq
tmoAUVzWDVVFkpocf+mrumoSmYqdc+y0zjlJm3XnGfMDi7BJbGxpsAOn3xD4Yl1JcvbZsqNs0SJs
G5feYhn7VS/PvED7NUwW72Pr0DqaBZqr36u02U2TrpyANKSumZ3lYTIjBKuWgzyTdREJozU46Hr1
rwakxiEgLmNl51jpd5NaFsd/1csecihp8mBbs12+X/G/LibHarX3nQDiEpkj9JsOwbRVF3vEaTmA
6/p1KKWBYgqt5GCH6qaWxa8+gxGqK9VThp3eOLFvaVaEoXQdHpwyS3eDCNO3KEgeJaVkboKYn0X7
ew8PMPr/7hEoVbue5hZ5WA8FUa9rCV61YX7SVWdjGnjtflU5aYw4wlf5a0StJ93eKKoz9JjsJOvv
nZ1JddZ9hqOd1XXtDa15mC0mjh0jsROPdF/t7LGlKvxqstrbvbLMmx2AvkXIlbpiOTR1Gm14xlbX
cpp7g+bgH5Ogpj2ri43T4u00KpO6StOgW33Vxa5wnHu5kN5NX02ahpyqL0fKyt/aZblp0ML413T/
2XFcXoFskQc5o625v+q+ivzrWNhlHzevcITZJhDQ1h4Zl9Evw6k8j7gxktkpKvWhgpuiGoKibOmC
Ru/WYVvDreRb3spKu7YXU5DJiNdJjfapMTRPVaRyL9Ej5+B6CeGSoU4edfdDtskaEKfx3iHyuPqq
sy18PKIcNp2WWPWTACvwVDzJ7vKQGh7bdtV17teQdaZQY0RDRLPXC3fYa5kKBibL0jPBuPTcEPvY
C1QgqqDQBn67LkfZIvuA5WzBY/foOC+9ZQPcSW1b9AaSYVmqHwsr6ZuXIMPw16qwwvPc8DmzovFT
y8Cs11bWkoeuMKVLQwASeTMdpwpSPRvH8IaQJgaNCgzMhEdnf8jM6S+I9itIKEPop90A1sjwwCyZ
CAqkUfeiBCTxeqNGusNBeltNk/igLPsuuEvFxhin8aVsAJNHNsr6mpsc7jNhdEpwJUDwsePvl2b5
JZgzRFTb8sGwdPK4zpSWZIf+LsszeWiiptibjYHYUxie7X8OhNbgvo/c1rLI1Xeq23zKxq/6f/Wd
x0os2Lb/nONrqEjc/ogn30bO/VUvz77q5tKNThGy2csr+NeVvurki0lmpJddXAj/6ermZrSr7Byh
rdBqzgjDYlTvhMZ2dLNmU8cz+P3s0XMgcipF676UuX4rsV+6qiRSX5pOm/3ZadOHfsi8lznomjVx
F4fPgFazGeytwfZ/oy9Fb/HSnRUgOHKmuK81fGPEH7LRQiroKeDvwp77VCdWiQ1byF8d73WOwSJn
SwYKLIMsy1Nk0ocjiNaF9zF6r1mAz3c6DhdZgsr5nOXqcL2XhElgyx1v95Lt7LO5UB9lyUuIkNjo
BuSG8w7+HNrw0M5XedABwm7ywFCBKFCXV+avhhpEJZYrrrtpVauzYfgvLYiq+CF3qP3XDBU6Adc4
FLs8jTCj/2dmyPHeJjdAX3qYcEJ3yswN2mP2rQV0czMLJ95PpgOzrC+BliwHg6jIOcN6Xg94GmFX
Sl1nhDujnke2p5Rk3zgydb+2I+jq2PvcOkyTYmU8qdE0rDMiW99R4ak0+3uN0t5aTTL9ZCilc5l6
0mqyoYJtjm+n+tkPFhzOuf0BIcvdTU1bHDPMGhAB/DqNgWcfSes28yoO9eLYajbeXaMSHLB0IOYM
odK26vJF9MDAWeHrA8G98iVjg7OrscJey9YMcuG5HrI3gtFpu+qG2Xe7qHkql6QqKjOzbzm4OPah
hykADClsRbpcPTZaMN8PST78XvyuzHaG0K8SPhAVgpeynAVzIX4ryoZ/1aVLv9LNsaCVQ7S53XBv
sfY1cKBRCDIeUyY2jlBrWLFR/KhZNUyYqqm+N7394o2q8ZJ0o7lPHDPYpmUfvCvQCEagNN+rGcnR
vJ/aS6xmxnkk27mq6jG/jpFQm10YwkTLQXmhhzEEB61J8Ips9OCmLweemqrLsBDZYsL9GzCwbNKb
AdcYGmU3lugfhK/jo5xDHoQdAQIPt9BSwaUJc8bbHClD05i+GWWJ0iaJdFyhungX9SDCg94Slxgd
h0tRCTRfm8AmEkHxq0EsxcxsgT4ZmDB9NSi2VZ0VgJtOlaOcmzfOhxEGaC2L2nmwIRa/D913e6kO
8IA6dEtwkCxB5YNgDvcaXFcUsAYFd1RbOUEeNjdDmJH4WRpknWy1NB5zEWunD3DYaoUGoa9ks3P1
WhDirmNG39UpfWqqSnkpgXbtm9nUt2mVKx+5paxkhwmH7XVXJeZJjgxyoDrSegWbkadMU8nv/rKC
aK2U1S4xrrFt6VciksM2zBQcRP6pk2d1LKrVEs7YTt7UwyHkyaifRpcfJmPlwapT/eIVL7JgFNwg
/AzQ32EsnL+ceuqSDfvudGPC4Ft/jaqW8aFR9n4zBc5ONsiXEoB9wMInRGR+ccV2oOIrXSPeJjzf
r32phT4JfQLO9TztnKpxNrKbG5AisE2PdXdp/f8eZfVR9dphvqQYen9DnKi/wUZA6sPAJ5lM0umr
votyEsXz7PI4SDfZkKSqeiLEepCDZD3vF9GHdlhCXI5xJdtNhH1w7XfVUj+kqE7s7dAdcH4oYYN8
v+aWb06j2OveA19nhKI9NDhG7UFmGVerbH6N5hP9AD380wi7H0wXnu86f1IB0FmkaYSFi1MUYOj5
JQ0oG9p+vOZpoq71VAMM3LjnSUNVTSpSxb2+C9XIPcuSrF+qZC9vFsHunvjV8wLAn2mL53LSg0cl
ewIkDOVlOcxYMq3jaoy2sghcdLFRrqZdFc8IW7rdqdHa6WrNGUKWZN1XUKrmg2yMnHHa4sKcb2Qr
frfjQ5bjwyNb6wxFrwkcl2yUVTAtgNqa01WWrIAYQ9CcAh5vcn29+E2ni51GD6B0nQJIX8nil1/1
3ehGlselT1Mp7Up6WquOO8KN1qZn10W2U1cwMmXLOz8rsHp4mBhfp6Ukq1Rdf0MmNj3L/g0/2R02
8aw6Sw8XGNFjL0wC+EzmQaZAZAOkmI6Njh5dsMdiCzhy9ynTx0m12T2a0Zm8lLrmBQ2PyNrpbGx9
7puPY92XgCv1ZDVlE357So9LQPcRtpZ3S442N5tHB253Ok1kW9PM2ZlE17eu49lbs0g/yrhUAOnb
ykqQntyTjj0gBBw9egE3dw2O4jeXQLfZotCs6aaBxoU5XuSZYgE3qkoEHHWbrzVWhgz79nIRPfZW
xJ9YpQnFEjljSR7UALfjJjDXbqETxU0WJPneGR8nb9kReUj7hlwfCYypOBp6Pa9e9QiWN/IZR/7/
ow+M7c8Cib2nUjXCQ+hmn14f/iHi0NsFkebtk0AhtsXjMKtkxK9ofrWiKd3ZC5rBbcZDXJe8V/Rz
3AibYtPyJ+SkbiVMxK1A9iAJQJ9X2ktnaN88TXd9FUTY2uwCop2K49cGCSJ1AvgzhN2qH/j3ECXI
8Zxqse1CM0S9eZ6K/Dl5Ql+fBQQgEhEbQM8OxNNybNZkOjbD0LEuq2n8MAJb9EXRnjvC8SER+78S
K0ditjLaTVho1bZslcwfTACmetqv0JUE6BR9anY3/9FW3Q7/wkMzW1ejrNUHrwHbyuLUb7yozn0t
mn4G3R91jvoyz74/kMLms2g+URncxV7+3meASfSyg4pbPOmg1fyhxlxeV97DPFlZdcWyUrXYjwnz
jzT/QPdra/DJ5B6meaPT/FDZJqwt8w02QHUEcszTCWYvvhn3hAwUZVjpc54CsLK+6ZE+A/hmT+lF
hVjR4RMy6abMWWCnDLOpqkwukQ2yeg7J21kJHgVj0e1Ai/6hDHn+0gU/KyR0d5DQXhWio+wT5ks5
EkDKokVwakxZPGZnrWr6BTwm72SuUGUivABEcviRxmF90SYDM7T0pet77dVwjj0IypUSiBcNXsi6
QNlgPXIPIOJpHrAXv5jzeCyEihNXkl2GFs8nDYrMZk74Mkj09rsIPOkxCg9e1W4cHfPEoKixyDGH
x06LajafbbWLbEQH+767Af1Ym/U0gEI2j1rhKr4aRRlIu+7ZmQsSllMxr7sgr48iHg51BzYXqSVS
s8DXlU7dDwMcs8LMAb6C60K2nmx/5GChUpImajvc4npcGaLAvrgOMGdcc0RX2bu2i9DOjNSVDQJS
IL2wn2d4DCYWQL4W5NqRx3J3NXQKW/egPhDD9s2qnUBxqMfYE/DDqyrSN9VUNccuQTj9Kk8reG+p
/1vbrKtU5IXd7xq1OxQlgS7QkYySs2iy+T5BiEdQHOh+Ns7DDrJHDtvZrH2s3kd0NObmKLxI31qd
elX1sjoCJJ/5h0Uudik8H6+bCZBJp08/WKtsaDKz99iIRU2enYHP6hcebR1xhTxcBaWDB1Xq/vWE
n9Nn7PIANzlV5Of6d912nkXQ+To5vUMIV3XjxP2fZcPXI7z5Vpo2Ar4l2s1k4It8EcnuvWudJhH6
wRiv2uIlj+Zqk3YAkevuR+agWQJQ10E2tSw3sxK5174ODtnsKs8BAr/BFD1oRveaW22xRbnks81T
ZeMEDV8ewo6o//Rn1RY9KXwS1VpTPDdR/y2szRYlw8jeJTYJlXLotkFf5yteb/KQZePOi/hAshLN
Fj2z+nNV8GFpqXjJBvL6esWjSyB2SZxtZwLKe1s0pywrkPZJitehVFdi8YbBpxKbKDzTyGgm27YI
TnWJqkTCn1HV+lsZaB+R7hCqaeoHleeNVTf3/QbmonVUdEUQs0/MQyoQuajb6qfQisLHk9pQ65+o
9MT+aMZYkzcphqnhY5sb2h6F3jrsrDUKyIXTPKupeKtMNfI9Y+TR180ukWOH29oY0BcOwabWXnbQ
NTYJiZt8tLU3+13iTiunOZVt6rv2ZPvCyzF8z0p3W5DuuXRAFuuwaS+51RHNRY4EMTV4WK1Q0aRs
uldi+rEveuvDKEIYWYScrkL19kOK5onbHAtl+uE56F9Z3qc1ZNh/GsMhJ/PkR4J0MYvzuJos4HyF
7rkrwtDjnievlOwaajZpVj3EQ8s92B3NLeYZut8tTp9Gqr1B6B7BrtYnc3K9dVz2eGckkFPFED/I
Qy+s+IHs6EOa1TbUYTsDxts/uwkECyJLfmYrftfWP2PDerOG6c9ab8mBReYJMPZDCQvRmYgjmrZb
rdFBeG8wG904efqCrLh1GVnu/bZO630ZNtktm8DhKVH3KLrZN7ss3WRs6tY6xCxEsWIcvrQBLG1m
rzoNZ+VKFwaCQG6yrzM3PGFLE6D2Y0QPs5dZh4Cd2lFEiXaMBwOGZpTPD0WcDPscEeQT0HBjpwkx
nfsoC9nMQmsFHlNt+wFjRHJN2qaME+eWtWG0Cetz1UHrMYVNMhUDSLQz2BLnFT6HEeK/qwUFuWoT
lby5CSTeEsJ6sQ0Pu8BZVK9Ns+8VG7+BPHZfW5L2q9qxOtT2IzSGO2BAxoQlExL56vtc8eSkVX3x
oVTkRL2kHQ+lZVprKK+N33K7/BgtmD4RvJYPaMUt4GSwD+BUcf3rhPHBAoazIlStj9HuOjx8hYq3
poV/BnGRjxBBFJ/b+vBBPJ0HtqTqPzQv6P0MlNSHZyGFZM1u/REW3CLQMaw+oJCNiGoj8RYqxhHD
Qf2C/qRHQMIJ1rIYi1m/5AosojH6mNukXMFLMsF0h+22MkcWWdM8RjbPxEFo9pcWEddLw3t9GN16
C+CMZ2UWoHXpZVAtU8c6s9cmouTdlLlWXtqEj2wwV73Nq0RiKEHKexzQSEYUpguNJQqKmg/QKGC/
IQ569mhqKxvI+FZVlQbjlOYPt09JMaMNAse/eCanM2179ETWIIXsFW5Yht9rRnqtrMHxJ5EYm4QQ
sG9Y/U4vEg9P8njYzuWlT6pp3zVxcJl5L0psn8AsvqZRIG4EUjsfTSqWrFpRr0iho+iXzzfbnFiw
i3paEUgAXYdyN4kpnmTVPu5WkBnarbGYoHZ5vIIRn1ztoSsO3ozTKtKOeLCU87eiK/AZKeZdhSvf
Ziq9N8DB664eYogv/P+DGcTvVLmCt2KDDcFwuJ1Bazv2Jkii0A9SAq1NjQ6O4HQbx1CGRIDGlzak
N1tJLvpy6w5TAld21tXrDu1QBR02Fm4B8YGAAFqsgbXqvMzx1awgEcny0MaB/TSUHkF1K9s2nVH6
Q0FQo/BCd51gAOc3ZJY3TVTa68mt+yNCHfY5FlrMj24Gt9AQLtNMbqg5W+irU8Sn3KgA6RqnCWm6
TW9N8QPcjmrHxt/ilV3RTav2GooZQmmCh5a/KuJQ5Z+mM3cYsQlr3yNFE0UxIeTJ0TZtGxS7IhTp
yoxfG1urbuE06j4RtW/cvckwD2I65pbfT33pR02oXO2y6S6jPSp+Trr+3IhBrNBs5o2r3jHCeiMv
CPMkbX0j2g24oQP4U9QoUOYWBtqOpqFMj+aljyitq2rJBXrjlp/EeGkbso3YKHrHMHBxTM3cM0Lu
uz5UUr931atJQGdj2NPka61ybL3iVQjbOeWt8qMe+aJGSzPOZlnlm2ZK/moM8Ds1ouI459yKro5P
aT+MvhJPjj/iMvB/2Dqv5dZ1rN0+EauYw62oLFu2JNtrr33DWmkDzDk+/RmEu9tdff4bFAFSskxR
wMScX+hY91GFYFnR3fyMkXe0myPcg+QAU7qPIkzXkO6QnvbHnuzxYkfAt6YqDuN+csJW8pz0lZmf
NTlAAbVIjM5TefLnAWcQv6yf0By76g1bKguoiIUloonlBmBZIjKZu5dmCnB0mQiejGZoD5Bsd/Gk
QVmr5XLMnawFWlm9dW1503QAbwhstwevbb8bMjNDqzFsfmEZP77Afln6CZbcIk6+wLVozYn2Q5zu
kIMmghfGvNXZfVRBLM9wlHSqV8vfbWuBlSMs2PKjgEOBz3q4TBPuQ33wPYsKe9N5A7kOZJqmDG3o
1n2hVDpdJ0CGaBa1+8wXHx5iNbspMHEzldlumYTLZnjgBg2D3Lsi0nfSyz4wBJq2NSmzHZKr+i6L
QROWmkBoxayeigk9rDZiicpd29p4SMLttWTwwi5PulBG8YEcXHZOkd51ddO9EOM/YXbZIWOevFqG
oR0qfkibaH7NAHCMeSJvLftZ4VBotnzqJhJeSVe37Fj1xiTSZ2dXWWI65JVrbBMANhvpIyebvAg5
OYQ37RDmICS3jpfe4kBeXMdvdh0SudStc30/QMc7Lp4ewPhF5IQ5HCrNkOb7HuH3pXdL5LwSvBjQ
U99Hs75rPb/ZQFfO9lHgMJNEUuxQefpuoLuzq/t2fBg5aaEc9k1tmlh9BQGepRbCX3WUTFvMHx98
VT45Fv8H6c9sLzWcLmZr62VgZARJOdD6XoOjSYOgnRnlwHwm+RGTn4HnGmpgAwG1d004EFLsawcF
8xolCNDhZXevMyhcFoXAgJp/M4GgzyZ73uhE0naPNRjzz09kFsaLTLKbFtVLOOhG9Cxb67trU4df
huqc9Kk8FTPTta0B5yqpZlTexWOXCfX0gvfu1sCFLqxrA0WkMoI6F4FTSttzZxaAvKYMTUdRbyIE
Vg+6xp5lqJ3ms3EWUBB2mWON5Dq3KEiXPRxNzDBSCKn9orFTn/IEIEBQn7C87M/TKIezOvpqhGv3
5zwBOgWnhpXaI90Ovv0wF5l/4MutzlamV2eXfNe+W8rrjNjvGUmk5ZzkbNoCeEmheje/oxjQZ9Oh
psCIDM2F7IW/IdV/lUbQnNO6+Gj8nARKYY/NcYlztsgBrGY/m5El7ufzaPVomXstXriukecbx0Gd
xSzs06CthnjVYZqX4swqUrAJmqKd05cfbgwqoBtEyfuTamnx2c3tMtTiMmYv5Udn1RC+EofG6dUh
7b6PNL05L32DXtboHBqmw3Ojp2AXY8LSTd2Ub0na/Wq7ov+8V+pI3aZ4cdA+n6PFR/mll4dodaNU
+wx15K/d1ZqP73vbVMXEh6Zxp2g8u+IdUlPFRLczkPpnd0FVNvCSD6sQhRG2ep2eum6h4L5sjTG9
GVqQ4GbPP0bxzUGGEiUIIvi2jaKQSWr9APXLULbXVGO6QEI3jNM5yjexHkWHJauPY1sjrFDgipjE
p7GDl6gRrAGDnayz+gSIeVAX9pZ3ynYVfhWWv4TqsDXiiu1vZG3iDhAlUiHQv9/KImBrNdrkazCk
OgN0MM8SjnlYefDY6p/+kv0k7+JzZyM05AbT8dkd08cDCxvUWJ7Ud1WZU3lu1kZ1VWMj5sFjvn6V
/9fpCCP6/7p69IJ2P4+S5GJxMKoxxGz5O5uTPmxtVOF2rmYjMFKkx6HOA4o6XCAq/L9LP0Esfd40
QQM+U3o1kDuaAcTffv4t8ZSgAjgZWvcUZX18yrQcOfeXHpvAfR8PtyKqnlLmgTMq2TikVfkP5OQE
ifIWmlaPx+xivrRow5MO1/ydlzbaBmA05QSRLPeozgvm7iXfG6O4eVTFovyB7/p7o/vWYVjTBLrj
5OdJIBPZNOZlNrC2OUBE8B59w284GHzwknn5FigaJPYDhYBIOYwnrXRTfjr+fJUzgmyOp7VETeQZ
A8Qb6iE7R7pEl7vTCKsgY124NSe0YDRns1B13mgTIC3fMjdpIOwHikdFVaXnoFx+82XjTwNo9WSP
Bd6aZtJtY0pk5tgF11Eu1oGkcgVrLEzYQmydpi1f9BxS48A2KpRZlWz6TJQvTkLFGSErRPuLA0T7
ZUsVJuAqBJ+tCWVbPG5Mf0n/AvXfXKIisUMskYttqy31U4pwhmWU2kfFNLv3psY/ZfgS3fDOpCbt
LN2vKZUHb+nwnu/sh+fJ8sBPoDhG5NE/yiJCMSHRfvSRXYXI0w4gRmV21XT2PW0w7Koslj9EFb+T
SQpx4La/D0LeEET1/uSSfBrrgllo7ksWEb4UIqk3jY5tm926P8nM++QCmKM8veuPJEvulAbhuPQ1
RCuyJdtStOnJRHF+6+X2ckTFdDkslA62oDSt7aJ17Y7wcVtWY3LQ6zXfEZCRKsi0drJ3rwD9sSuU
w72AT2IlZfw90ioXJjjFBPORVnq5klfinW65y70d9e9da/xVjF2NOjmESar91GHwakn8JEAHaCy2
aC6nN5mkOeTWdGaS2nVznl3qvBovzpq9m4H6jlZTH4Oh0d6xvt7JwCKlCmNvG/XZbhKJeAcp+FNi
NPVsN6b2ZumOhn2GPu78PgfZ6JTxPmsm/3tD/roJfLD1bTRfSHyKbWYjpzRQQT6iyL/1UXL/0Qaj
FXqpZ7ywA7BOTRW3hxbu2SO2O1jvVML/NMgHO0Hyu8GQmHjasG5BmVWr94h9DKxB3qw6IrWhyeJX
Vv1BViCmRhpXm6Vxgwdo42gvYg/CcL3gsbWkywspht+z2Z2WWXaPse38W4+wRVyAZ8ZoujmgBM50
pOrfGR/2rGreKbW0bPPV/zytrlSDqq8adfnXq7/G/s+3UKfdJVLzPGJl2kmQ+YT9sZoafx6WI3bH
qq+O1HozxDoXqf5/HX6d/7pcjanmf8bU+6ix2eiKraVX04a9XYb2W1FULKrroe4RwpBO/feoNdgE
BOv5TAOyu8OP7V/9z5d+tnKmDKg52l6ksj6rplqX2dEuER9Tfbud/91HvZoockieytkUd8fQ+Tn4
uRUCIhJ3NVblLrN7Yo8HNaYaHW66Ho/R0+dQ7qavgmns60Udzo0nGzX/zzF1omiXhvrOqnW8vvnn
WKK1G8MY9NPXGDvOEDF766W0M2MX+5U4OBVS46VWO1e9svVrlAcxS9/U/Wh84yMHiPwwdW06L5HM
dy4GRLdyXtg+iXmDxFv5PQZxcUgwgDxSGIG1DDsRk72tYQbDdmgycilR8eyWQ/tkJ9nBZ4294ORJ
iLSk2Qnm2CFly38pkGw9IO7yXjSZd4V+qO80tl1MK8J9HrspIcLXn9OpOyOGkl9w75VY6gDkBkW1
7KzAcDE9ydGPK5cf0kN2khsdPEjoPxddo39Hb63YytEtdvpivFJu7tli9sg0lukUtqgbHuympNKj
I8hkmBDlCL236TDo77U3Ahjt0pVNQSYpwx8KCyph/ZVUv622b9kpA2jshfOxjHa1zeHO3bMYkYJq
Kn+Sy58vaqgRZn8NsvykeqqBKCz2LdTvrbpejXW9+R44Q/OkekNcLlSYpueumwNwap3clnk63gsZ
FdBg43GniXG8q7G4JNgFHHVVvQBXzktc53+QofnXBcuEVDVZSTAo63uoJjf/iUdH3tTbBNUSn3Ss
CzdfFww9dg+21mQnNVbzu33qtOgatNTw53KLXqJ4NZZcx8QznfeeL9b0BNO2GhNOfMsLKqhqyCkH
ULdZ+UvN62ooHpc51CvDPKhuMrflfSYr/vkOBRbYJkAlhXlVIFfgoK9JlXjHpGV+RbLl36Dbz0va
hfjciL59jf/vdaT4C+CQlrlX7/d14WDEj4lqHDubfAxRcCqfkQy0T9a06ufU8bRRY6oZSr187tZG
JBpwTnNeVs0nqDn/OfF1sZEu3rEy9devIXU0Z1H5/DXmJ/kfPWiIfpo42PhNmzyXJiVjiVnv59HX
mKt1gAia4Kyu0KgwfV5WiDo7aiZgmM5EdTypbMxQ9Lx7FySCdhExw151DVnmuCH08K49p32XUbSC
fNZc4XpxPMr8mEgJqHrtjrKvcAwGZ4JUE3sv6b5bQQa+rbTJMK9dm6L60WxB7ndj775PRTMepUbE
ps5mU5seu6aat8KGKz90rneOGoISNyU7p2uGRCQtc9+8oWALFsgP1XNyI32sdQLVi/3IfbNsB5Wk
Lr+pobIXRBN5tTypLogpO8TD8XuNzsPWnOrgzYkHDUmwWNs5QeC/GYRGR70gqFPdEqkX9NcIctTF
FtPFKwyGizoZgeh4+2byWA/hOFv8rqrqVV/fNO0Id7sgKJ7UhdgSE9PNPc5IGBdu1NjIyrOTLSpU
Afv7IK4GSDQseZNa2NTa5JteRLpzLeN0A3SR0HLN5ehl7V56Qwb2U8SHArWQNzHeqqrJ94GGMXQ2
rrqXo/sgSeBQ/DX6XQkq611LB7JTmf6tFymr+1zk744xzcT5zHKYxmTE4pZ3WWLozuiIZu+DNlFs
CaIP5KCx4JgQfw56+6B6dTU2b551YnaMdy5elh6ooLNnmgH0rRQp6iKS7+1EJiurKUlBozGPRiG8
UFITWLN8XjiAdNnFmd3vSWOtuTGfcD5/zL1VhLaZi2NgbhEf9V/d1Q9GNWZ2tGztxSqab72pYcXj
1/MLHxoZjnIiX52xd9EsaJEJxeNQuBVUQxMNQVSzyh9dMbxGUa2/4WSoEDebxg6iR05eK62J1XWt
5v7MBuiitVFHco0x3NJ+FoXIPoeMKYrPmjXckzb7Vbm+dWyxsbhKB324mRD3ktf5X8Te7S/fltdh
yo0/2Gzs06B12Cy9tPOyISAvqGF3HXAJJ90EiCt/Eyv+WhbNRuCN8W4n7SkGyPvLyBGG014zbEzu
plteUOYt9qVBnrbQkmLnj0lF0Tv+RtBXHwYfIoPsAok+fdq92kPZkAhw41+N/KGLxT0ErbGi8wt/
O+vkCItElhhn+yRtdZCx7mLelmQs3sY+WdmFmTyrblajNwpo4gnmvfsa9TN1qH6s4WpY02vc2Cu/
LGn3oIKTY1ujEeJoxRG7J0wcMrc5kvRrdvZKK2dnbt0J/fnzCzVIChRbQFC7RKPQT1Er2yRmF5O8
cTe2ecN18C4WZiCLqXYvIrPE7bsA9aUZ1bvpdWjW5sXNYbf2Piy+cetac6/OIX0aXHo8tDeT+7tn
cn63pRc88gp5fiwy3gfHmnHRxoR5PTchBEeuGVfTtaejt3ivBzL3a2+gWHwvcOJVPfSAq3sbpHsZ
Vc57V9aY7Rb5QZ3rA0e/eVFz/OxVdn3rxuVk66mOrIV5TOtsueZr0+njZUk6k3QNvapvh/3gay5a
RqZ7nUzDY8875xsyOmgGqEFrPZM4rDHznF9ys3Gv+mhwNpq7ZWfH8YBg7dpXp1RDARObp+GqOp9v
ldetQ1G1JI2aj/I4DjlpyVZimOY7jYQwhHKY6pbrH6AI4PLqFfZM1QI4Ed2pM7l68fXl1Mv57bOr
zhhNNZxjJ73m2fCXXSblKSfjdR2G+l8NCpjeDl+5OvyfE6MeTM8mH+Xr2s7yDGvTTka9AUCOtMj6
LnFHMmgyEwQD7Ei8WKk/7eUAmdLIdPHCLwmSgDss89PqYaTG1HU+1kAvquvX9iuMO7IM6+u/xpe6
Rb6ocTV0GUVDKBcZWzlHEsYpTZF0BQBjKJZjVlFEXsdim9kTISABnMPt3nKneK+iWl5VLwjmaIVW
4ki+nhy7RDtoo5uwkS76N90tzGcX3w8QIx2gF66ogaWyOX6ojmyoMaFXvzyprtEB5YCMlx1Ut5qL
5BSNAcjh9ZXIeOYvyxh//mE15DpzGDeZuKuek4+kWEc0UVQ3xvt959prInp9uXSd6gwXw92obmZ6
zmsDBVf11OfrhHnM3Lx5VZ89X3Fek5No+Gmun3sFFs2mUe1Ut8JcnkezwO1GfTY3RwYpQQhq7al3
i6PhNatI8VJYprTmGIUeanXbnF2KBSSS55q52i7bo+5SGRKYf757UzlvEiG8HwCILw1HeNLxe2qd
5R/yFh8zmdDvVQ9dhKK8fODzzVJPaLjBo7O6guDIjlXpRufOWuQlirT4SB2yOJaIeL6YefKRIc/2
u5u9uz3j1+751e8iL10sl9PpbFSYGvsJ6BtyP/HvE4X4lgw+GwND+Mk1m4oEJI4QF0qkh2Ra3tyl
sDbIcQLfqDL3uVv6ctnktcHjzS91yPIX1Wium72QDUUiO/rhofAYDikMdH+sqaeJegBwBfQcDp2O
xmYPiyXopgtg+eXUtPVPbDO1k2Pk85vT1zx206uBH/wHvmu/isUPKdCj3F1Fe+nKP3Wfpy9xEqNb
m3naHpq+/lE5iUHQ2u0N33TfpXugJJZ9s5Zl3FtanOx8LbsILfhFuK6f7Sb+Y8flz36SNuWd2jsa
IEapsvkYZyE0NjVJhgIT5IdAWunfI0WibHZ8oEg1xUqPH3ZaT8HWlJSXaoAA97I8kJFPKPlhet4V
CeYvqBNTJTC+1YsIjk5A5RPge7arJfKYtgdYaQQL37ZD9OT87cP6vo6Fcbf09gwRvd5QhRJ7vSQj
5iB3SeJlIt+rE5s3nvUyTX+bOJ5Yt7Jz/eOc98gfTgCUm5A8o3Y0NOpqcJrqPdx5E3mQyDr/Auqh
XzMyYFv0ldxt4Rarj+xyYnlEYtMV3+vcbx6LyaLNkPniUbgH3O1JMqY0mj3JpylIfs0FpovTiHYu
Vov/LNBgqs4McAMUbegMsrtRvDUOTu3Is3AKsvJx5W9FoVsfID9/jk5S/WOjgkkt6E/c9zXkb0my
vqwQhxi7fqMjUnfCuW+866URv9agVFRPNbXTGXuI8yTH1itUE1UmSJcpuESQVe7IqBjA/pIj2Ihd
ghfDy2DY+mOmtLoLTGrdqusgpHjNE7Tg15MD6MLHaEHGntzhSQ1ZsA8OXuzW29ZPjUcwWB0oTwBE
a08NGZaD4FuXpWf1gnX1OVmszMQu8bE0olXts+ofcwSk1Y6rm+rhSSV2mR9hobOenNjZUK/uzqoX
mEb/iLUMhICHJL0aM/EIOQ1B4cKi4QWqISjZ89PAXnR9gfC1eZfWqQ4agSuIqpPX3qT6sJ7U1mYa
SfxpkAZO6gpS3eM5KlGB+npL4WdnxFfTz8+cx2MZxsH8mBPSHbNjmI82whqtaOQ5yyUrXdkl/7id
i640sdPdk+49G39XeOK+kdMMZ8uZsCYprLdqqn7JFKEJdY4UrR4iThkcQYzab66Bn6E2BONOXVtY
pjjX2NSE6uyoU+nBft05RPYr630FGKaZ83MgiSCgosV31SCOUu7qNCp36X/GzDnON6IOEO92zfg+
iwmUVxSg/W0fMhlbD7/srUe6aEz6YFpOqptoQX8yFuAh6hJjdK0HC9js5fHn9UVLGXlCpfXori+v
RbMH7h4hiA63rdZ6766aNGmZ7dpxOnki8e4d2ujXKdGgmZsA0EpbwI7GkeagLiYjKG9oybGniboi
BPXb7rhB0w5g87/er+n/KXMt2sHsBxiFbcodLp2JxV3bf3bVWGc328ZgPVM9TEzLw1IDsPvsmhGv
WvJDBHDjRQ1N1kI5r090bD1q8VBj8xKdjYIfhuo1nTYcO6cpuYI/qprBnV8qwCHPn0OwIHG0GoON
5RXxq+fzM+/QznJn095Q26VSbI3irppAlwe9tJar6k2R317jxj+UZhan4dKuWeCm9jbqbBmzymeO
SeqsTZP915gVpH8CXWfRG6r2ZsSwyv54eItOrX5XDc8RCh4D1eqvscge35tYn55Q9NHvg4iSp8Zw
//q6IGWfgvJG2x6+xnzsyrrp803bYUSwAhmh0Jnc+cmMk9duCvIra2B+pYR+HiBBnFUPo0xX36jD
IJN3o7O703+NqZc5bfmz6SKxNao6B+RTeDfV+A1ZQg9CAAx1xipdA6RLLaYZtykc1UeTRNUjSivS
a0ESH9RYHhfkKhMg5rIoq3CuI33Dsx+d1MW2hUdriUqxZQP/qXTssDKm2Z3o4+bRLNW9I1H4jN5r
8yhTRG5tqUWhDh0Ur4fx4vX2wA3gpAQ+taWQClLKcJuHPjfJS5v4J3VSDeEzZpC8b4OTMY/Vdban
i9vIge9ztN5be6zOwdT0oIJmkT83otoV1U7Tx2rbtl6zNRyxADyK2r2tWd7zkELRSIYoXe3Hdvi4
fWutqIQPPzxF1fDsDALFdklNCl7Cz6hP9o5E8CB12OmURABBZdTHKXZ/L34Bgq056YOAOaFJMN36
YG47YpCwJfooAvyFzHyzgBIOp1iDSBqxmqtqH/gY2PU2GHRdG88gJt6NxosPggWBBLcOJB2Q8jCY
F31Ba64zNIviAuwkXztkk/nBvovJBvTCtrL0a95nJ8yotae6r6DHDqN/ygcIcJb1nrRjwvbPZ58M
2jMfpP9Ycsc4z1S0yXd0JBOtcpMXcwdnaqNPOOmiTkz5dsYNIKiGdNMtrJFshp/14WbINnhdRfhm
SAzuXNvwHoX1ZLeJvtcwRtmU8ceyLG9UhLZxZ1T70u38y5DjBkMigMOvZh5RgHet+oJo2TcQFhMu
dN2wrzyJj6tpRteh+M3byDNyK9YG3ecx9GyLym2pGU85sWruTPrNynjnsc6Xi4PgrJCARHINy8XU
hJM3p8fWGJtz00fNDvvIcdt6nnjK/GbZ6p35TUz4B4CY6ndigaKhL9XNAf5xq037XUvi+pij1viE
TCK4EtaUXdZ63VNVlmRJzBH+1hKFop6HJ4AEx75BkLFr0rBoqkOQT8GpsOZ6mxE3sLWy5cbCTSts
hv7o1CsiUPTGzh7ddA9A+CdSTT9WM9GjTZU85G4NIXC4PkSdjQwez43basD10q67GLToJADXQkuC
HXtvsdpbLmwb/WedmjO8Oru5jAANTtqa8LDam4qojTWsJkThMeqpg2QSYZYiRTIiHjv93cx/DK52
zTJ4voijhFlyA738z+Jb9Zn6m85KmDZorunnuayNuw3Dw+axp9zrNmMK/sarQ6uQ8VNf1OIsJiKM
3OD3O0t8ebK+Qm5vXJ/eKidl5Q1oUnjxO0a9BJgpOVS3bpqDdOefvq37T5OfdiGpwE6SCv0EO+Ct
Rm3J9U5ikDhCCMg0RoFpWdmsmZJvEAGKcEzi321e4ZId20fW8iEFsYK8VbPnhv7TZFjETKThqT5g
ytHVziuJEXOTgC7bRkn7CPwWjpnf4v6mW+VJNsyDiWaHyzi0YdWTE2iKVzRN9achjo2nbm08G8NK
DxJmVmykKaKd3YPUk4bJDkXzeuZep92JNPVDQFn7uBS/NSoPKDHEKAqRyvg1OGP10SFrzqJ97Ats
7DwfTpMpqIHoE/TUgPD4WbQAeZYbO5IupO5ZV/YVW/N8gxvAe5bokj/vOSuEejtDLn6ZAhLsjdnP
VIXFHWEVls+uBqEU6T04fDt5mkBebrDNIqpgU9inOhweuyN5vWRi7war+mw9/BZ+lCNQZgFv9M0M
EINdADyMDnLBqtGEML/pDahM3Z8R0mAM7HfXBsD5Gtcj6+xt7KLTQ4Smy51e9iCUew0DFkPXkI9E
L0aIiMJC5T/mer5P0m2fSDXm4dLPiKLl3Qvs5TuZ5nbjoCd/CmYTFKgZOSfP9c9aNARnLY38s7Pi
dOqk/9H6wVMVM83arcY0ltX1cUFhCQvVv0eAqIe67//G+8CCE+yKnVal8/OIV9GTR/K4XAnEIjMf
medfwD/MRNlTxB0c/57YtZPdEMCXkmRnWn20aUtIFHlSk6johE3VrXKOtV+XGyd1uwPQ9RJQXOAA
umEx2ENmPnsFRSmzRHML6dhH5fQ+WZ7S2KZJcqjmzj4MTR38lQVvcJl6vYt+LW6zhfPOWhqsEBnt
V2wNYeHk4mxOAn/EWm+37NSD4wDw7OCAAwV3QklKi9i89RDuPack6aHbW2LG52ByxtdsRKPIo4eY
TLrrbPFW5Jp7+WrqsfQ+uy6R/8ltoIhh83V1ImLHYHTAMfo5QM86CPaRiIJQBqivGUx9IVvmjakL
foqRbV2WJqFsSvTxOyvMXSHS+awvyDchFHUzEvHHWR2ioOo8oVusHkZ2ZyzEa7OK59jFZDzpdtPd
xqGbr12yztz0gkp0tyYm1K2b7FAJT5dh5vE1ggk7aR37j37IiDyc+CPNTHQO7fLVsSZ3PxUx+++1
ifznJejhoXVGsmv7W+a16VmyPThnkRdvrRICAGzs+OK49s0UFuyNYOKJwu5xBHFFfi/ZjVpzWzCo
JLHH5qxfBc6M/KgwYO5akYYqDCzRdlavKxCY/2m0nnrRgLZpGWCXYUkktaIKpMaUBx1pFvwaPGTP
10KAtpg7M8LWFcMtOBKYgQZwrMUAGmsW48yOM+K1pEaeEJQ+8aCWl9aeX3W5TFA7Inc7oUoTzmsX
mYI5HGy+LDvzAZp5MoNX0iM9uRigiwK7vIDIOI4zjBTgStfe7m9ah/9TYSfp1sREcwkVZk6uBH4H
/NnOG+cCTsHiX6fMMAgF+/wloDR3Ttr6YwFu9I7XBmjD8occ4+xdL3CJCbrffhnxcKssgbemCprF
ZKeT8UB5gW88q2ZmCQNgFWjbSF2NBjj2apVqNcCeEUiBuSnss3obXCvf4kYUpzypmLKn3tti2A08
hJICILhyCUsU02KvdPlduKHNlPc8GlB6G4AC+K+N+7Tl7yE5Ej0nJFiP6SI/JFJwiI/uZ6zltp43
QXBf8UYAtLepwbeL/m+mhdnQ/MO+prt0Y35opoZlElRg6mFpraeQhDp4nE1z8uT3sqisb0jIo8g5
3c1UOMds1O4LSYCV3qofans1Hkj+1nvrmASTpFq/DZIlOMnYuSaU0sLMRFap0wuE/ywQ4+7Ft835
yciSt0lnlyprgYyihDK8mjTVEbo2acvfAwr08akAIfKm37sUvMFyVe6ncEQ2/9OPnvEAtusjja3N
bARs5mljxdUX2dBuy8wNXmEBeC/6/LaA4Hu1ACO4hWj3dZJ+qwgMkK+MgVZWFFNVd8nMnJivygFo
atoh7X1J/GRlwF+cbSF6K6yrcjjCjijfertpjxNskVB1zdRrwRs3Dn6hWvtMuMz/0/Xu1qzE79nV
5kOZZMsF4Y/XYQHsbftu+iKQcnkRrdFQGUYK0xu8bOc0bn2ooIFbAnaGliIxl/PxVqaGPyIV7EmK
jKXYeMuU79hFv1jkOZjFt3n+0kvAYj8K9w3Tsu6Ur5iZasXVSRAWJ9t7iVfcaGPN+glghFyRpKqZ
zfhD06xol/xnSI2ry/P1Z9ecK8F9DTrodJu8zGgV0LM1QU4bTS220X7GEfLoyLekBSkQPaZWZHsB
ndftLLhF4/RAqBx1QzzvPnU1FEZI4YZymw2Dn3goea+CG+pEH2WQJKefs9+KM7gsZ9kRrPJJ1KH6
RTs1XLKjOkwXMkiwsPj3xqYE7et3JgpClXaYV0ghsWx+Lgfg1qLF6yHapJqx5hEYFWCxdlRVvnta
sU11gUPub3sYQTGvN65d31EdfeETXSPVl52CKqrBacnn/KiujL2OO4MsovjX67v1TdRVhtTnjevl
2VZ9yhStaQqwCJ+trn4H0eoHpTDiBSEk9/EEhvNXv35/kx17xwI1alUDVk2q7r86TNgiU9LC+E51
87w+yEoz8Z9ZP1MB7lPgnXFUf1J9DJyXZVyPiJMM9S6oqt/qddkk4JivX+PnN6wGFV6qiKi6OCtp
9Gtsqsz+gNQKnkyAPj6xv+ppgHZLhXqas2mnm80PhQdWzQiMum/g15FPRXIkr0cXM6Lay5jj/Xan
it6fOC+pi78HmIu7oJV8oy4SovsubR/qu3dT/2Uk77NfGotp3Rlj9PYI3SlvlefMY/vXSTTbvr40
sMMmEOpWbNXXpb4NdVTh8Zlu1KF6ChxpRtSV+01QDsUZX8cA9Jk6XBuICDwb2qHG6525ZUwXgAjA
nLEaxgj0vw7Vqz0cKUAi+1Zx/jxcsgE0lBsf1d+b2pYcdbtNuvTbMplndec+7xLU0k3pZPNW3Wt1
V9KuZP/fGYivrBgA9Z2oV6gjNfb5OKi+aqwMx5C2l0A0EX0c+7v64j8fTXVrvp4GdaYh87mpwbBv
1a1QH9IcGu5PJ0ozJINOlOvUP7vVNgS5y8/7axfesAC8svY50QBP3cOoiw6mrdwXC0Tnzpzv5jp1
qGU7T1zvsIgFJDB2fBsdOidKuC16Qk5alP/fH/6vz6AOsb2C7G5K8/PKz28PNRkcSgfL3KopQK3v
PXLjRxdA1nTP4PJ+3txPOMV//Wr+C1Txv3fQooxXxrAml3b//xg7r+VIla1bPxEReHNb3qvUMi31
DdEW7z1Pfz6S3httxVon/puMdEAVJEnmnHOMofmpMm5D2/8mNYm8Xe4wk+BJtWwg3cvkIrf3BBHL
nfgtrVs8xOYo7+BobMd1lfiXulMlwjymeWh6rcWRIvevdU6TjxAH+NFGjIQ2jHcsYdi6TANB7aF2
0sFYL8Nn6mAWIx10dd1BwXYQI7hvjO4wpAbbkmKbWh3CR/YUXPmv1zWz+Oj6xAo7qUa4whSQsoy9
Mbza6hTAqGVmOdHbML1N07IYSaK41GVYf6YZyVBHa+taRUfMSny3PIk5UvQXyfK2fhiic1a0j4XT
HZxKX4uRMB+CrMBeeq0rHARiLmTDXu1h6D4ub/gylkWdKHrTKJTbdlcRpLf3rWAn2nQx2EWP5fjP
Q1CUxVMTufkYUZ6zn9pF8VPdPGzzwjT/Tj3IyuHgj/WjB1ZuFRMek8UEubUmEc7Th0N1AJp6KhvV
Qd2hQ4GfnnWBeOKdqSIMaj2kY/1osTZgf3hRsViMcobGdvSYEpTSlc3ZmGJVxz5/TDu72en6yFKi
UuWN7GXYbloIZlY4eHcCdzCkk1ykPnblxgvyBwvx4uXBi6uK4vw6LWVRuQyTT4dkXVwfWuQHxWAU
STlN1yKnRsCX9BDMk7j74iQZ8YwDMSsMu9YFVr8WbwmodmpF9kNtZ2tvqQGJkti3DKgGbwHVvZsC
S+Fzw5pQio/YwYGGhFN8Qx+pL0FLuDs0Jltxj0UiHns4LU8gymWPPMQ/0kE9OaGW7OSxP0d6DkGZ
0xzEJKMwa9dgdnPYczd+5s1fAK3+BSg/OYoTiicvcsz09YSGMYPu19g5d8Ti7Dlm2Y3MJxfNs10q
RsQyGciKbB05bvl9at0rm3YAeL/cxTyxmEmj6TOT2ImxcQ3gQgJUAi7gjbhkjZW4A/2o6IJvDciJ
Bi9KrxjbmcdMLLaI1y32g20dBwJz8OfugUfCURyY6wTFsHl1Ne+iAsXL8LmpyjwJg6W+lVqk7cT5
xe9yzaA/1urDqKX1Tta1R/FUl0crcmnT/Ay1IVj1WQbTPxDyvxu0ZeKQxLdflOeFHdvTHEUatg/E
+G+VxExB59dpd4WQXT8QmlacBGqnC5rixFj4k/tJMj9f8SSWOWZ5MHygf8fAM/XBKTcGAGloMSwN
hZOMl8BmBt/AELjNuWXiyYhh7cnYHg3Cg90M3ZD/TuaiwzKjL09yHtDTfL/chKVV5ESX//+pWKv1
oJeuy1QvfowozmvxpSxyc+UYIPvBghZiBrHQlRrzIKOxKLqIy85LLpFFYZNXbc7i1/4bVj9/KMXv
/LDKmI/NU3tNWMAFhyDyGHzoxfoV5wima/GajBl0MGtv0L/BtYI92W+jQ1b5vrwV3eesO31BA4JB
Gi+e13FipIoV3ZIsdcOY4HJQYIpUCBObFmHi7yzJHCUpyh/WsvOvz8ceJM61z+B1a8lXhKfvTLxU
4xq+3gwn1A9b/BC9PKm2Kh/Fskws6kROJPOpp2WhKOIIgvPaAwCydBZdlqLILcnyGJe65Rqfjg3S
lwaiDuYw5kwxcTYEAqQHURZvHnc8Yhs/tc8/fsyVbBVInfxhGSke4Tzyxu8eQPujGK4BTLoETU/P
wG8aKDfESPnnrDh6nqoIyqkOdh5vPkNBPJAiyxbuEyZEADxE69Kw7AFFg0iWfqLYuT87pUyP86+f
RvIM9ljemXk9Mw9mUeuoaYP/5L/vncjNvUT2c1kcNJ/1Q6/PF/h8lKTg2KjNZ2WEalbMK8vqQRz7
T3VLF9E6r7NFdknE81iKIieO+9ezftjOiN6i46dL/VPdp7N+upI3TfgIzZWND6JvesXRcMZXUYzz
XlW88CLBlAI4ExgRm/fJzLYkS92YoAkK/I4+Ra2RnTuJ6VacfOn6oUVkXd0jQggX/Dyixcsi3pPl
ZVleqn+tWw4T753o9091/9dTuWM6gfuzkGi/fmOj0MaydloLiw/Xksw72aX8wVbxT90/1c37iem0
8xXEeT71ma/QRc5Fkbo/cuP4azE1iD2oyC3faDGHLEWRWxZkS+dPdZ+Kop/bQhjQ/lRKKBGizATI
x8uJ753lrRjCc1bUivKIKZttdVIkO9XJnpbpnWAqYONLWRonGLkoi5mftZCHRclIDHs2HbmeUY9r
MT1g/YeStYIZ+C9cbZ40TBkbgphdsnwEhAn52+afpttlKFhi07/0WYbBUvdpuIiiaO29KsZkYYP0
6uRR3zSWGo9rsf+NCDDAXBT1z17dBbv5jRc3ZUnmaXUpi9v1r0XRsLy6ouhhSPk7fYvypzOIujGJ
iJ1QIl6jZbKfF9Zzu3g+y5EVWiVs3pKjgWFEmywkH3aOSzdxrEjEwmApitynfmISXeo+/HHR8umQ
zimk7ahdiQq8l0ApUA0QPbCUawqRHNOHK0cRr34SU5ebRElyEHcmj9o0OYyytaoSyziIl315ovO7
/8GY+WGpsHQVOfF4g6zFojd3mo1cqQXpiRYG0KSocGV3o5PjjoHNRRlu4hWd7ZRiBPSjGlZv4kX+
a9UqZW+LdDaukwrnYJomxwiKYFDigNZEUlZ4K1dL2TU8Cf4z31jlE++wNRoIkDEhL5YPQ1W8va66
Z4HZNnAABDLcNeKuiudSJkCZ1CJ7zkNwJgJPrk4PeKwh3alne+an2y9u6odHNG9d57su9iwiO7/m
Ac7J0dGHrbjL4rJLIn7AUhQ39lPdvKsTLZ/BnEtP0bz8JdX31bWJtN4KGUOk4rzUfW2ysN9rEAFu
VRCzFIGeQUCaHdGZpNVQ8Z1pFjQ9U6vjEOapRhHaTaX3FCjJXpnOIUdlcs29sl6JXmOT9AdpzPWN
3CYE6XVdtqoCXnWROImtr02HAE+FmKJLHNk7OfCNdAtlEILL7Oy3WCWJGh6sY6V61QOYLHzNkMYC
PE8s1ItC+RK7/fMU0f7Fgwb2C/ibcgNrXA8rB0VRl0B4lES4J8oeFojQLOIvoWPBLKg31yGEC8Ei
bGGn4tvfO4Y73uOi+gne8dDqSv7apzqqWrH7Lc1ZkpfowJ9cTyZSPKmeW2c0vjtY6/Hsuh4OB6WG
HafrVl5Vll/LkZhetuT5iyrH5hpGHcKrAmi75GySBdAxJY+pUcDfJMubAopgmKFy4rgRYixu/dSC
KQkxgQ5FAT9S9lVm5rdxiIqbyIkkyTIL3rM0hVgYI7yRhd4mL6AfcofuXcd5tq/licovkQsNORKY
ODaTAXhlu+zcwiyE9VoG8Km5CInKMBhu6iQjJsipO/bDVWafiNTAveZgbK9h/RraIbh3UwLQJbi7
cvQNWk3pKKryBJFueBdh5cogPtMMvDWWd69gw77LeELvsaQo66HvPXYQNISmQ2hVbHIvUyRF0ZBd
DV3X3JSocR7GKSkTwvZMxhboanosDb6axGslt1BF6/DO6ANic32vwgvj/h6iYLzNJaI5YP61GHPL
8UVgOA+wzATrwq9X8J5qW0sx9M0wVCkcbwTTZ5qin0yLUGfCWpWNaqpRvUIKHhoMFMBzx88vBVC7
SzUlS5HxuY8ybKgd1EYm2LRcPaWjHmtrRdeUk0iywftPZdYW0npwQLk7foyxGVKD59YlYNQ2+/Y9
6tI3DVc6ceHA/Xm3dPDMRCYSrZAVsMS042/cnV/9NFLfhyoiWgFCnGevTwi7hgfrYVTwJRtDZJwL
O21PahvWhzgOsxuPQAHyX8tfql5icCWxfpW19rmENehqB9FDZxYV0Fep/BK2OI4syB63oigacIW+
QL+ebst+1SLcsRqm7qESI8oXEss1HYcHmypLAnbLnLH5cLCRfrPiUT+LU5WVrtwsxz8ADkOpM4EW
bccHp9gsv6D2oj++P0bzeUttrB+qpt6mMrQ2axeJ5dZLnhAqHDHaZxV7ZVM/A7SovoA9b2+Yjo+i
hNBu/QXROsBQSQ9Z09RD1Fla/vmgyH6Wbfi4UA0kUBvYDxaLKSuBoLvAn9Zeyg6zch7DdiIaLJgs
jtBgRkSzcStUXar3kG0qa1EUtyeJ5elTZRETNt0fs+8JdCmmhV64N/s/89+Jo9Tdm1kJ5my6f7BO
E5GXDA769IyZvtNhThFZkRTeCMJ9KYvR1tdQSH6oFM2ipQHcsekeCJwhAs/rVsR1IamQF0xKavlW
lp5/aM3Og+PdL77l+U60h51f7mIV1qZilCwM1pKNWjj2wGPlBd6lmZIugvfE1tz9h4a2jZGTefVc
M9wCYQjPeZ+gYTglIifqdHbZSDaYMKqFSlChN/gvHcUhc+/l6KZHHPD/ckhsd8RXyMr+82nqJoPk
9rG/5TLWwPWnXyd6i4sMWa5Wl7iecBS4HXWjBgELI+U1mJIUgomrKA6uC2Nh4HaA1+UQ4/rUnMsw
l6+WTiKHgt6ZD1+DH5mDQxurip8XDpoYgySdrFeDUHyYpUTrp0NFUVy4hnX0YEEEPh8qrvbhiETV
t01OgMbnhulXDXkI2PFxzMy3GHlSIpdGOz7XQxGf7T4g4ESBebNJ8DPKeCu2UeYrT3LudxdbLX+k
viI/dWYmP6l+eWuYYG/4pkG6QDrI16/V4P+yylo9m4SWvNoJp8KZk19j2Axeg0L6Ch7ZexCNeu5d
3Sw076KNSOFtDKDuSzr17MvXqFP0Z8UNshclOooufHOSJ7mqgF/e/DIeLq2nxNd+SiD3U7uVHpVk
zWpcMWcTjTcVRR+ApjhyXPu3HHWol9rYLkEuxa+JU8KjrWj1WhS1tuoOGqqpm1w3YMRfmUbTfkHG
Cuoio1e3AYDK16pFFkEGr7ef8JWvhILlGzNx9UOPZOY9N/tnQmiadyP/PtqV/dWQ7PqU5AHUSaba
vFcjgRSyZaR3SHTg0vXbP55l1u+EbKmbMURF3KzcZ4XgMzhs6454T3KhX29HpGHBC/+nCljk38ZP
daphERWbjJe8c8otem05DHNW9pxIhnmq4maAc7vNnlUQ01+Qfl+JRokwtmciML6C5JWvosp0K/wL
dpfvRbGHTeKoOEO0FsUytPX7iJdOlMQZm06+ynC9qSCiz94wEpeQGb52LuGKARZdurCwmekVo3vY
bIjFg9YTatlt4XbWSbS0tetsdaUzGHeonYwuMw+EMcFrKxftGoxPcBJFK5BNwhSC9iyKJkJE6ECq
7kUUR2n4bvPNv4nS0CZ35uv0roXE97i9d/CDTnqMk1q+Bi4wYt9FrqpLizuBPltoJ9rH3KlforCW
zwQrdI+qWvOqhLDKF5F9ER1EPbyIu1wqk5uoEokOy1FgAmAoGxXB1Qz12MT0HkX3EDjaPdUfqyrb
2Y1dIFhYbqExz8/mYGXnoAEsN5EF52dJJqmawoZmVh42odNCOm4G1YOvWEiBD8YzDGHxu2wUzhbe
zPwgimB0CKlXs9dc76Gk1FpiCaZuSju4Kzj9iKpJe9SV5ZpA8SJ+J4o62QPHt3Yqvo9309DOqS0Z
T7qfWNc8MgiwmLrVg/x7IFryyKdNubKsU1AjImdPyajE7hoLXkX87n/qli4iZ0j176JVlf0/Ha/W
BMA0ZvhQ9mN166WCcOnMhvqOqC6dL9HvVHZf9L4zXyurhx8oVbNL4msmzMZFTERcN35tC/tRdO21
+FIGmvNWVqm8scvQuMa5gwBLWcKWAi/sC3CknxLkV9swW9uEDV3knJfK7sPvjUKAmKHZ1YOjN95J
Mq1oH8S+/ASrSrkSp7fGNzl3qp8NfiPCiPQQHsZBO2CzzWHdzY1Hx4RznNfdgthSSVdRUmYw48JR
dcmZUy9m7m9aVw1PJeTkfxvmPqI5X2rBkRD8DI3/Rh49OdyIdp+4x4s4W2jZVJoFcMLC0o9zUTSr
jhL1O17tYO7pKeqjoUfGXjY7sNvLKQxLP5uEl58s35C2sZKpyFJ11sEg3veI1k11UTTd2plRMtwH
dFw2bS1XL7yNMqE/tvWNtfMj3DzSn8p5truIJWmfGbvHJ7PO9J9gEiGL1JnnGX28tElkAVLxxm1Z
FOUtVOvyoGtFdwrs2kDd182RJWgs+LEIVmXiA5mp5tBiua37Hnr9SxTo0m+JSMv5QkmqQBWXGb+G
uPvuS5L1pphVAtuxMj75JtzgLFG8ByDU9j6ZSMVlyY3PbRwae8wB8YMNFIgY58rAfsZEZrqj/84E
/A3wofRL9dBBJjqJFTaL8Miz9d8JzMhq0z57SHNU9Ze2IWYZnuLq2anZEzZtoTwQt9EQnoPCErgr
a4NxzXUPqqqhQdVbE6WBHKMWpzTJWeQsq8QFCAXCtYmgdUG/5otidc5zGjtvyhBKV711HO4B9L2l
H5cnUWw0mOdSK2yOathCTKWwLjs2OaFuWWU7Lx6A9FXR+fK1LXL3JSjHd9Xw1JsojVMEuKUaD6Kr
o1jnQDHcuyj5rbev4zz+omeq++KO+BIzo3rKNct6cfe9m1jvIZ/Kfd3L9d6qO+9bpu7LrjS/5URk
IZlTlIfO67I3ZO7WrRHYX9hHXhB5yG6lK0Ge7wHeaFpfWc11U0OQ4XFGWXdCsvR7yI4GXiKI17RA
+y3kDg3I1HzLa16WDpVWapvCbIxdh6TgrZkSBsawqdBG3oiiaMBhm92qEbUtJKvPBDtxZa8piG5A
cHSF7S67aVNiQsV7tiXtmlrF+AUrwFuTB8O3IZgCPWrwHPBAQbkXq2/h2A3f+jIw1v1UH0z1/9vf
hnJp6e/aLuchPG1deTaEb/85/1L/b+f/3/7iumrRgdx29K2eGuG6Y8P+mHdD+ahauro3pzroMspH
0ZCy+Z3rRBeIIqvHfKr7dCxfTuisJGcfqnwTRWJMaEunqOQdIyP5WycjH+2k+m7pJhr70HFWZQne
wMsfpKQ2AEyC+eqVsvO2Fu/6poXHZpP0SvYgkl7neWXtq7pSqmKr+pF88QqAeExSogBDu3ypp0QU
TU0CdD+Xk2LTsl2D6/E/raJ+KYojRB3cduc0IKBtqZrPtJRjJr2xtx9ybtf3FvkPGMmc9wg8E4Mq
T4+OC5ZU7a0vg9k63zUI6LAWOt2DYdsIjkbwrWSxHOB9BU0M8PhY5dJOU53xK4wM3b7hrILw9BVY
1lFcw08I52uL2riihO3c3EbB0TWdG/GKB5W79kLciIHqgKbt1KruT2rpw9k9Ce4IRZ1ZXMfwM8C5
bL5Eg0hauLq3NkFWINFb66jHeg65Tu0+JlYkPUIQ3WzUg4OMWDSOcLpocMdAQm7pK5Yg4GLCvtxL
RdLu2fxBi6/9KfT6GxQj3dcgRAk+aur2Iaha5SCHdXJ0+1i/+Z6KJoaUj6+xH/8h6DD5w8E+cvAn
Sddhx0L69xE9mb3WN96tyKrqMZsSTWZ56GfQJU4dNHWCIlWEbBh1flNicPFQJsvbzsmam+gvuiHw
tEU0ckAADXKaaNJkJ2QeLdk2evQg60BXrYrvkA4hEGEgjKY1cr9DB628GV4T7QugNdcoAVSh9fp4
sWwii0HHm2cr6YJjBpXx2dED44jZIzs5w9idkqLvj5Ic5OdEyxD2cdvgElUuFE+dZV+ifEDrtcRI
EjSRuwvrWkaBQS53tpP1AF0hXYYAqr3jn8i3cWg1jy5sT/AGEzvIjEM0UNG2T2OD1A/izv1zYECP
3OirtvExSnmZ/FLhg177vay99rYNlze8p1/RnmlXRTD0VxcdKiio03hTDH4AExb8cXybAHy48fgj
quytix7ZG97rCl6bYMLaj8ETsaR/AlMef0iR9gPDL/Byw8NQ7tnqLqn5OLudvm+nM9gh+h3EgeVI
PPRsqMwBkk5CTH5kxCWqjf7dIdaALWDSneFG7e8lQuoTG/8I6Vp5dYyhgQqZN4CdUX5IKgUiGcj7
+lsIWwuL8v6Q6lLw7EqOdbMU0LRCCN7XWyB3htsd2rgb3nSTvZOieM92xpuiDGkGbYDcvwUEAG69
vGsP4ig1jI6l1imn1FK6DbbE7AQiKGSrOkUGGw6CHG69mqv0AUJE0UXkPlSaU4uo/NyydO8TwU/I
BZbziLqisMGh4cBbJygG3oy8RsqxlprXBgHLU+/KCfQV3JIEvm3slh1Ij6kIo52zHeoMncupqOoD
oCXdyI6i6MalsgKdGK4QeQAkZ1psCqZETX30nnJ9yM+9ExUoWJATydJH5EQdSuP0rlRClLqUaKz/
w3EjhFE5APX/Obcofri0hY7AkZXQ6kPdcoi4fh/k4ymJ36rB95+Zc91VFlrGUXXBVrSp9iQ7lrvX
Ol9ajymP2XKy8G4W2UGUxEG65jzVTeJcDUM6QF003pymAlJYp/XXtreKldZZ3vfak54BFDm/dEXZ
pTbTATzga09J1YAOkPI2SfgHY8YD7CDhjyIoQz47Vf02yd2vI6PJr9i5zzIk7leAAsU1VQp/B53p
uIp0ubguDaKVBdbffjqSPFltreXmlRAZlJunM4hDRMel2Jq9tbK6Ep/lfy/y6dRSH4EXUt3XmBhV
CDOniywnEMW4kw84v8LTxu4k69L0HgJESIei+CK1PhAS1brrMDneY3OafZWMCAPdt+c6kL5IKsX2
wcJUcLVkhEtCGar/uTjVodTdXYMpEXWEYCpbdNHwgkytS4PoJ+qKUk52eocqgCjWppZuA2hhNk04
YN4vyh8BwAUnk8t3xRuAv7X58GrlbNrLoXKf0jFtN4SKtY9qE8KGafXJg61BqhJC4nYdjLY7ZETV
wuAYELOPbNXRiB04QaZZvLPk4JbGcrFL2OveZbh2sRhgvY6NUsKwniUv/Dp/jc3b/hqZMKAYo65/
Q1P0za1i82duuCcZQ6YHEw64pqiMWEq/ZHltQt+HkQGHRvOnH5yLm6bZT60Kv0s6VmpmSwLoiRoy
jBY1LB2qBQNKz2RMuhe37Co4zdlAiNbe8vOznwAFFK0pEp4Xtx2rlWgNYz9B8xJOOdE61GZ8KyX9
WzSdCY9H+hCXxZNoC3UbmxNES6zJg4e8lqVbiJIQec8YgweRE4mceO+jKhfHpUrkUEP1NyE6PvNR
S6tsJdY+xBG1EnVW5UM3aVfgTiEHXS/9luvIXXKt9Mw8uaNK3zFElQok0lMfOTkuIhfniRIrZ8du
lLMMjgrMeqDs4xGqGNEgkt6GNWgtTX1KSRqK3XKM4ko/8zGH2e6/p/nQxbBCMGTi5MvZWmQ61q01
5Jv5vKLZjUMu8aHnaErSGjksfaOZDkCw6fRSVwIRBMH64UDRMF9S/EA/kd2do+uvc50mfsFy8cGJ
GIKu1cjHyq83//iflt5/z6v8Sjx4G+bfMN0FkfvwY6cfN/8m0TJftMmThxBiV6Die6O25XM2dRMd
XL3EzCOyokUkg7j9IqvbDdQN3Q8Hj9BVarodqw3k1PrqWkVBsS4RsPACoGZelX43smqAQ4+YxlY+
mr477i2n+U1Y7rCJIVaUg5+tGiEdqZvoUTjwgzldc/Tj+leZuM6ONdPZhsI0KNRgo5jDRGXr/DQl
JLLDZiWVTOQQzerQ4dsONsYKdSu7jF7ZZx4A4b3oVeusWl47eD2G59ItCC5uXhSv52TA/GDEjm6t
XF2sEPxlQdQTBp1tjHUr09XvftZdJLyeQ4Yk4gAFQz45/DIJp0ME3vcAjphtqhOdA0l5LOtIussh
W94cPaN74Z511iLIy01VXd8Ck4qj61ynIOKyGrMuOS5HeVjyNkkJ5RK6qdJdNIBB+16PIK6KugXK
OT5VxVMV6929YyFUWyVc6Clb8m4kZATyspAf4r1IOSIrKOQge1A0FswOdb/qgZrqDvGGRnxrlR4F
sCkZYvex7MDxJ9nZ8jqDqH+SDGvxGoxZv1MzuMZEXQoDw35EZQ2D6X/qmpGFBJSm6r5ARS+zDfch
mRLoKJzcKu61CV1TXMOL07OGuY9TEsRafrAHa1iJIjOIdg9howAwVM1VS31l6l8Do9ZOosqWChVe
sn5ELrTKtqJOJJrqqriJ4GwUXT40wJinDdV8YVFtqBn+3SFLj+LCos71u5Xp1NqmHko81tOPFI1B
JKdnw4SAcKoyMKvfLEvadJ4fPmb5NgMQfK8VJXjEZ/6nDwr32CnaFSLy+NIjVnUXiT3C9Q+tlbFb
6uKhTRFxg5k/kqVQAtLoamheN6fIiIw7xn5jPrYJzO2Yuagf+XWFipbNps2N0Rgajdzez2UUkopd
mcX6mjhf2v3cUM/T4jms7IfRYXXQjgW+oqLR744TSQ9GcPamghaEf5PeKN8brJanQY+nbSF4H9T/
CMxY+vURLEfxyNQrTmTJmYl2RXBH8K655dmwmUfUmAcescb1Clbk6iErE+9Rx0j2qIbZU+56/Vl0
EwlLMnWFLFB+EEXRV4FlfWMURI6Lo0QdiIoYSEJ0ZQ/Xrx3Zc+5xqjl3eLnHk6Y13zy3hCVkqlet
pEVJKly5oQ3yX3SDAfOI596/ih6s/O5yoGjnYGT8ZUNQHyTPMe+ARa07CmLFVvFttAz60bqLBqWG
3FPOcc6IomiAMEW/FTELRpQ3JJhj/RpXsqat24D5N2qNy9LXx3aKmFll7WO1CHf2QMQEdJb+Yw4a
YoM8S7TVLJjR1lZduDvN0WAOh7/lEarn4FGvK7ChWoT9oMceamsxokKTlolIWLuMqGWh5qmOPauN
3EMOT0IsxJ2Y+lyIh//mpiL8el/TGi0/tDUc4u8maRUXceiTyCHXnOC/PtUTSqiZQhhFTiSdCJSc
Eja1BE6KSqhrm72j4vHuQwhfsuHZnwOvpjhvmWV3+SarI2aWml3sBHxYEtbIQB1EORGoh1ZPvuoT
8KiZkDTl9BPQJgJ5ZAr8kVFA7AYbJEYBeHdPIlGLuh8ROCon/o3/ZtXY+RlEKhwYVQrto2hu2xGE
qMiG0M5A+R+FuDkgzsdpB8vefMfsAQmSCJ6R0DZxIYq7ODdD9nKerDJ7uE+QOwBhBnxB30qDJgGx
a34Pjf7LhS0izop9j/zXxlCePHQdT1nTvlnc1nOAHNiuVvRv/qA7236Kqo04TeacmXGSrfi/y90W
OfEE8GH5W93jXkmopJ3lRt2UkacfaoTaTqaW5UeTTUJUhOVKkpt9p5svMf/aMHoQ+oA6ZJ4wQ0Ap
WZPbENKPkrEJS0DMEygtnSKurelhiVwCacO2gBaE726rnCqYLbzCxNGl5TDxRXF/+XBjgChz30yn
gkLRUtaSlLjY+zG4Fb7xU098aasZl6wr+1Plm92caHrQn1x1unPJ8C1R1OIE5Lc4OWkB6bjIprbT
KluRFdKrIieSyHILop0c2DCm2PlskmPJtQKADouOfxxYuWOlxyCBCGDCiE5/UyTiDy/FJtFgllHQ
zXQnDNM4xSiK25EJzKnI1iMGrzSxhs3yZMQ4XYoi5ygd8lYAeJm8M3gCSbQp7G9JjEb3941unKMp
9l6MA5EEU7HDxbEbg+oiqnLXQNzBs1mNCFmDVigamFLL822z7EusVCXqo1oKBmxCjc1Zq1G7YwTJ
FyB57unED1HoyBiIRBTDABZiJZD+lCwpuzPCkPVqrKwWVRQp7M+WnW00ZLrqrB9WXoK0ro8+9Ua2
C3Yxquzusf38cuL+WcknYl3WI+jGZgjOAaUfcJ1v1aQFNxpdk6zwV3CU4Sgdc/9iEgtz9dxmjb+9
WnVDcksUPhGpUxgbB5bVs1zUa6aMHBc6lsW8aI7QDUxb21F+BH2vHsYOBSHTRpPW+lqXdbrTccIQ
xd60aLFU3i6oEaLU05XUJvhHCBPc8MFl0ggfdFUx14MySFtXqpGFadUd3P/Q040vmh4f0zzHfock
UVDp70VXoFk4xDvol4KtAdAvq5uL75Xyio8jyGQ/yzYVgAy/uUD8SjxJiEtXknG9eiFGFbBUa0jZ
gl1XTBrRtUYULiYKnNPrMVc79I3tapNDUVHZ2Brb/k9lcWPs1kEqhePH1rl4QxSuAwS23DSU4TVF
ojRQMFe3MsS3Wgg7PqKZRfsndEFky0RSrfvRsPcuXDdSXh9q1ecmwEMX6CZ3WvfBiledTlxM9+rY
k+kSIUjWY9Uvi0/3NLcoCtwxlnlMo70mDQCBJeL9m07as6IY1/gfv7F49rf2AH4/l8wIbiLCdOyR
tacONseGHo3wTf64lzrDIbIfeyiQDng85QvBtKhn2CgwyCkPOgelC2a+8SAMtj1bRmur0eGcAvXk
S39qF22Zsr9OI0gNzfoa++Nvg8Z1WvGhLNhkS5Z7y9TmZ5HAjqTyiq6VrkWsaejwN/oWijlyqG8w
iF6yqEIB1wQnBoJ7E2NO0HRA4WMkx2uznihF4Fpe9Wr91eV7sYHldYUuM/qgCS4cm2uZhRPACTG2
a6JyBhi9jGtTSLvEq9zHAcb1sbB/5DGqep7sfR9aaVfbbAQ7pd1MC8DW1PwzsXI7w/F/SfCwrrIe
bWKlH9+cAoMFBkhF+m0hkQivkRYcNQVLnhPKjzAu2GttiDeu3z4Pir1DCJfwEZ9QLEmX8bayQ5Ki
n1GhNLux6JvN4Mf5TrJffSlNV0aYuNsyTrHPtOnOMKXsMvqcsKuxDAaK8uD1YQ015XBs5O/s/P21
M1jttimfqgip1hK9Luz5W9PJ35W6hZ4FgiRbQ/S4bl+JyNUgOwr9NSqeyYrVoLIe4V9dOQimruqh
T1ah5R8MXZJXLZRdZqi/QiRW6ARJQvMVsz4q5E0aor5iwxgqK81B0TyDtuGr57TfXa8oIXXKfoXj
26hGkK/F/k+Cc5NNpb4gofjSEi+J1wW21O7sQJk6+TbqvrE32Nr6obEwmREEbLrqH8w3UJiY72Fn
3LIep33sXHSVbonSXTWZ1T9zerhtUR2u8+rijg0CsumwR57XRF029Q/DD5SzsVc/R2nzTWkQlJfr
4a6HrPybcaLrzTAEIo2Oo09nhk4hmWyIGYbY0GNMrMusgRAs/N5yk1ZljiiwpEnHvGeR5etKsa73
3Ht5E1sY/JEUOGv5rkwM9xFtw3qLaydc94X1YvbJRksbJgIJGto4fkPjPt4oDg7vqqyDVVUlX4kX
BeRYs4fuowC9JKI3zRIh4UknlsjofltJ8Stk/o9Qp9mr6mtrwkBXBBG4++5oB+qvTIp+JYH6syo0
xAJLmPll9lBYuPdp1ww7O8FZECjEstvx/6PrvHobVNY1/IuQKEO7NbaxE5f0doNS6b3MwK8/j732
Pks60rmJYoc4iQPDN29FR5TM8ZsBCqpKwv7kXD/qWXtqL0BVNV+I2F+rd6lekPzCCVLZfhIrcu+6
jdKci925OU9JtkprB7TkItRtY7WvDW4KJRohh/A+sl5YNZ04yIx9V6ZnFyHGqinqU5nXf6Xl7tvW
+exTNl5K3CVeUa6FXuwQqoAHRQN9LTLCV+/Jm4E2s5io6nWLAn0zWhmJPHLK145GG72pDfNKsyu1
jizt2yPZKIkmhOiptRGUSpmD64Sz6p6oeYOGLkUIChDaC0hmUj1XSt8KWr23XuKgH0azktqcZlr9
5ut1djMFceJdMsQeJishbbx4mZehWJM/85R0y3etnFeznu8nJzBLp906sTouRHPmDslzPf2ThuMc
a2KsvbonZ7A2YdREv8+jCJm2E8pUW3spXffvc9p8+HHx5DTjQTloGnX5kgzFrkeDkyvOiWzot0Sy
EU0zHRKCAxG0EYzWFfY6b9iBa93a6rg+SZW3i13b1xIQdyYzjnxoQgPorojtj3lQH3RTlyu30J57
jyCbITXf+zL/lsTpWa16x1/2i2wXXawVLlO6H0X5NGMjDwq9fmhGwstTcpimHEU178ejoEQsrKEB
0PxZYEf9EkJAEqbW7+NxvKfTiA5BD3xcDu5vL3qiKbjD0rFN1XsliPwlQHmlCUnlpV4R21QczKG6
z4nmWRmLtDfC90Pl+Pv3siegj7Shfa3sgbz9HLH8jDwioUeTNvZbSjHqE75hJHwusekmV2QTgeyA
Cg/2t14Oh1yXbyO/FFu/1xQRBkmfxYvfabesfI+Iy5rVOLq89fHJoJm+ts1wyORO1dG23/Wy2va8
LSwS7PzhDtUKbi9l/pdEAbvNKQWl2g30qek9xWLKP+Q1WZ+jlcOnVFuZcvVKL/otCiqUc/Rplepe
nXE4mP5wN3pFQJ/DfTPEH3bJvhELGdUNsnh38dSTT1pPAdQMLQ+C6s+FcwNGgNj4irGhMyQTjdp4
lo7AeAwF+4y9z265Lk9Uj3bMAakOVsXlMr46A6DyUnhqRQ7PuchUv2pdEgF1geDIKuOn2il+m0F1
q3Io5Lr1RxojMR12ib6fdP/BtRgi54Tk7Cqebq2eKbsZo49x4LpbRnPrEObt9tPRAr0jOSVfE3Hn
aAVsaBsRJYp2isjdVzIIETrFQGgW2GE3WbzJLm8jlScLC7pRrkfT9TH8e95qymS5Lh/7koyoKdf0
rWmR2dB36QMF8ENEtj03OCbJe/9HV+N4MAgiYzdm77xoeNLETOymP36IgaTxWUvRvYwfXe9v44lI
0T6lo9jP/XUBRNBBcBQI49eVrnHxMIS1IgvaGERg1PUSxDrflcvk7SmZfHVTwnu4g49T82MMzMaz
5PKsydfJ0oPQahrmJBmKGadLmz4YLD9r3EmomujvWdL2EKf1HyWjyUoYI7SS9Rz1HkUl1ZdBcp23
dLgkDBrBotSjn7M6jnF76zAsxkN1mnxIQ/pFiLo6YiB6YdZ+8SAtAju+dEWY6nu22QHk3qROns+t
xpnXuTdeGga5mzsUSGU9Oarta262XB0ycLpFP9tTqRjGi3wlPGYwp0C3Ead/E3j2cGvXl4QsW5H3
puSzXcuNYdqKwYrSjNQl28EZ7zSpmn2q5XdWzEBOJ21l2lVogUy17SIZaJMpxKRt9U65BhB6dpL4
i3wrslNzNHuJ0XIFcNJof4B+n2md7yPHUjQDD7CVp7IhxoyIe7EqUNvuFjvu1j2JmL7Mgmyxj93o
o00df23thqrlQ0oxawUITeAj2ru82WBlvMsmIbZ61b4TsnAzVguJz/UlovmjFRRXK9/ArF8nz41w
mYTQQHmABKtWj5k765SYSSTolRciWrKphnRlkDmYe5wZV4j9mY1EQE5yprPdMbfCmp9M3Tm0GVdg
wjucC0olYCV/bTea1sVA4nC5SQwnTB31sagblDPPBYrUFb0g7aY0eJ+oEj/hxEA2srBfd/AqDfMF
grdfNZL5Ltq2gPSQN7O/1YytQ+HRyre1R1GL7UTA7WWRqlfkoGKFmhFQh5d0Odo/chY2zbolOvB9
Sqwv09HmbWROhCVjISXRkO1pURBvx0Ro+5z9tYZ3gMGE2sQE/woz/pAmZCTl1p/lDNXKUcD9NqlJ
rJtAiDbxgqZ+n3q6Saqcu85pOV1pPmeJa5ufAC6/dCg3t1MOa21C3M9UFeWm8UBgX7lGKoOB0jLW
el7bl2/YpGDEa9OE2PfyUNjk0hpK7Vxj8pgDsiYgaq4nPWV4y4yWOOrhVks52+pOrPqiec6KCjuS
c0Mw5nqpmZ/l4NPqC0ixcooklDSOk9q5nBwk7I34mQ3/uymXbI2QreE0He/dSr67vfwmSXS3zHPg
mMZHrVKbtGRJRC/mi0h1NvkksgrgQfRGPE65ez/2HraMrDxO3giB0uoQ2f57Zg802pfWUzQ8jEIn
qpsMURrEaNzR3WitkupY2OIgDIdLNx7oc4LH6HT33LDrmOpKrpNUv6Nw5NmcaMX0x2obJ/NDEtkT
WkD3HkKFApcsIrN5efP8B8/REImYlyy+clDBMGQM2AyYxNfF68ys1zMpttScr6ZuhG9IQq2pjlXx
TGyeD9kZ7Tgng65JrI3KDHZik8GhZlptNNOxAu+mjwnsBPRDu0A3uD+iOancjWz1N60ooFpGM4wU
mXsqogyvIAatdccgnobvpEV6b1t75ou+KhgwpLuymSrZfcmznu+ZpG1ShwtaqlI/MOrJ4cfQh1D4
WhChza1aywg8L/uZ3eQtgaec57EMtIlswMw35707v9YiLTaRGRYCQrrCh4oHNd449MDUYnzLq/iC
ULPzjzL+a77TBdwQ4Eo6A6SVvjotzDCRzk7+rBR3b5tW720jGTkmZ4Am7KGHE0qifdcnQ/mniejI
yJPmNMTJ1qJIZOvP6rbJza9Cw7CbZCS/X/KG2uEbRdIzhHi91dCorFqu+I2vuewNfS4lKftTNW99
UoDnGbgdPVe7jvKYdLYaW2CLE6GA1cp6vH9FBBaSpj91VBx0VyPUPGtoFopsqKe03yUEbKwQLbmr
rjZ/pEXsVPFsOG4VxrXx4Rrazl0U+ImPmsdqfuqaqFPyun/Im/lkopbb1kxOC5HDJPvmeUAbLCkE
y7lLqHC9U9xNuRQxHFafSGKQfk9/9FueIp+K5ZQ1yqDovJzcF99Qt3NHGAk5c3TJW9156sRnxT+L
SJT7NPfNULtULifNfChsndT3tBq3aco+TWf2bxr5wjWKDARR/WU5dDZdPId8Hyz4GBN8m+ypFXrO
DVNb04AVvmAkjVayjVAP/fjqtfWsV7DtJ7ccmTYRptoLijOqq7FO3Ba5zzaVJSqyGHi5NhHZgvW2
HfKad90xP1oDLVWJZgLA9qHmzVtV0rrXihzIUFhvE7ylEctpTfvPJU/Fjw+JLZ7ixdkZBQO6iCnl
Y3ViAiBpjz2sZ5Ld2o4WQmOShAGs7vwkvm9+WXgjmB+Js1Il030h2Kk5HX6aTFKLIvS3pKOoYTZr
+qDkEwGkxRYN113mTgdoBYx+WnESRTys2QQe5CW5dbYejc+48j7dsX/pdU7M3H6h++LRdKq1iOkp
pAKYFHCKZOebvuNqwdaFQnzXW/rbONhfmjuBK6N06y266zIdMCbj/u8uqYVjYtq34ylvyQFnAUAG
dwlvNt6jy+bV0+LDQlIhkdqH3HQWgLv+u2nVtnW1l4JK4pWbWDKQNYO3bqNmiDhbmGLGqvaxigt9
ZYvipo6Gr0pgoUjGhVBK5E/d+OgW4tYqnT4wtZGZqkJ+rxNQrTJNW4tLP+/oGxus4FTRZ/V3UiY7
gituujTZ6rn9k3gdOFUHC0iTKlWKaWjOzSl3KBTt2mLfTFSmjnqzQRX+mRs9clGThm473WQ5xHM2
oH+LKoKD7Q2/wu2YnN20QiQsD5VmkO/kGMkK02MkrYdowEIRRX9LpT2ZVAkpp06etPyDzMTKXsxA
i3XUWNI8zWSPra3B+HbHYW/66WMtYdZxAP4M0eXNToqP2Zhe8wpfNW0LpF/V/M2pPM25PNYZ8rwo
/mSE+KRYNVm59bS1m/ljbC6+PJ0buVb6KAKXmuxxE7Uds/kFqVQhLF6ytmagWT01KYA3QROSD9+m
kSLvq0NZUKdU2w+lJwUMuva+xPKgt0RI+9XRZAkXrhcOde0FpSTkrho2qUzf0qITwV9rN9+2VXxF
TYPW0qzvS9IaB7dkcXE62pbsgXi826WSm4j+eFROeLWN5haf0aOpTYjTcf7istjNkljChG7QLNMB
9cZq4mxEc74Ia63DqZLBFeMFqWSgB8OiMpoS03y7xO4tDspPR7QfxbKcJ3K+oNWcI1fIq5OT1qaN
a7+q0WB6cWh2WeDKEcGxRltUtpwwL92QWruErW1tbOINuP8Y9FEWgWdydU2LPu3odCBFHxm48kZC
1vmjGst/UC7gjQuesrKY6DiLq6NVvIwiX1Ogetclw1syQYFfTsFlpmIKYYm+jR1OFPwTp6WIQhDx
t8gdTiC354igfHYJ+NCK1tjQQnRbiPJxSMz3UjmCjV7CWIufyvNJeRIDN8YqfbxKBWIdUAbwuNmx
G3ukVPutGbJvdr9PuECHPbH5dCov0Rrfy5vdHLomemc8QI+RMKJEAPUHDSKnMyhbGWc733iluUNl
BKyXzRYjQxvTD6kdarfRTuw1X1UJtruM7pa+7Gpd245kT6/8bbkQRbOIIt9V3bGqNQgCXmDj5do3
+97VjBdCpJG3U4uGb7IkspKSrFh58c2USjaNJCfA7WtBk9nUFs92OPelcaMVMFgtTgSYCJeNmpfo
2DOMcJ79do89Ll11Mx1MyrDKB23uCY138z68PvznOWLoM67LvojWLhYOgvgbk3vVQNm4W9Z0GVza
n9SbJ1LCuCmwcFw1B60/72sXSzompw8HHNkQ6E9da9R2/D3bxWBQHUUE0keIPVubl6Xo+nBiQu8k
97CpA4BMh0f6hT/Hobg4u7j7LJrcC2PyQzf6c+nsDObC+ERHxr2mR+6W6SKm57h410YCVWuL0d6R
xm9UeVw0TNhlFH1ZmRgDICJvTWyA8C1CnPWKv8lhWfLam1ReRrZEu01cNHyR+5345vfUI9+eWYSj
MdqTxExAOojV4Juvfk7ot71tZu3YXn5cemFgLAf5lCT53vdeyM8j9rCiWWKpgmnODovuPJTNucnE
tMoK+VjFsM+F5+27RgBpuufcxE3uej+dsgnxj9u72S7uswt14GslsKHqboUey6DvLK4InxZ4XGU3
9GNU6zZuFRz+sGa4llzW1r6aBIU6Nru3nRUngrAJlB26QyKB4TZkouaWS0Jj3G0yuzl32fSmykvR
osqmMLLKP5ku/XEgaSMG3tZtdspW7HODnS34Acva+In+ls7u0Y//zN6Ck+3oQ/PYcDapV7E8Zo+l
fImslHQhjz1aElvxCov1Sg1kOahaBZ6fsXd2bbmCUw2zVDdec5/VmuxYdrdALKqkH8pIb8UI+uJM
4sQe+8nRy9e+9IqN1okUoUX8RsYIFnbPDHEz6QFCD5bBi+jQpXYI5BCQagwusOdmMjGrm/yPzQvb
umgUQ9p5HlJkyneZtxZc2Fb3nM8FJ38pgSqjCXKFCBUs7jDuclDs4TR6l7yq8ILccQwcTdOTURAI
qFtEvkx1g6wKwMpufvKsJfulkrtiBmc2Ctvfm2I/lMO4mmOIqX4BfHLd/HME5ONuU2urCtFDX9TJ
Ps6mywBtvttYXFaglTFxJ6q708sSYsW0v+oL9RR9tCAsgZFrzK7DoQezRCbb3cRYA0eGkfvI4ays
asDOUcd3Mp0m/HUBGpVm41c2KekztIdzaawZWxC/dBklfBknDMkIedglpFQw3q1Ul4/3LZ3p6556
o0sg/y24/DG226AYwW0UiRqGBNZklmr22dSS+MEdIWlFFLRjqh8HqW9LZsrV7OKcThcay4V+9hth
hUIf2y0JkfulzdyVk1ebxKSwZYm5OcSx6G8leHvuIXDPcvXiVIhM9eEZ1oz/f7Ug/QGRjdI+uylq
YHX2reTUZg7VK9OWLAZSJNoqPQwu/GnbAdo3ltIwxZIHWfjlZhksbsayfyOiZ1PZl/mzxhq3THs7
ZyUt0vqlchZr55o1amZRzzeiv3BCHXIa6jfQ8Ll5x1xb0CeOd2MjEk4LTQoM2D1AIBca2yzHfimL
rgxco4oCIlcqtJy4XpssoLKtIgDqckmeC8WPyGcuYavo7EAIcelTaA+2yF4Hh/c2MgZnl6U5AiYu
e2w+L53DX9za/Ej8RCAxscOyBiXjeNOr7dsIi/PyQNSnuo3rex0IhTOqWkX8VzZJ3hP33Xds9/jZ
RjNvKRqZYJ2Zsly4no3jNXWQxdNOsHGnXrikYnUUVQhZbJERs/WnY51Q3oJX9lN3xPBQmtFmyuZX
S+K6nNzpuY/weiID6sKKIhqW6OGs0oWDtD9BSxCwTvzVWM64dr3xJoZDBTj0TYJR4hnY3Gl+yG/m
LZqzu0kfNcqnPRwwk0ftRoUxoW3Q05ogdCZlIyMNmxVnsh0Rt8aFhOu/OYp5YLlRlbknqKReGCts
zjnRGD8qtj91829Syw/RM5RbEBRut3dL7+gk40Tg0NEn4Vt8tzCdrV7goIAyJL2mx2QC7qHJ6STh
mB1afLJk2vSJ9u53wtuMRkfhWprXR5g/d1MsHu14Ak4H2ivQDSYd9jmYe5lY2deGBPuIgEyMfM1t
e59Z0XzjRDrcBlsfUSHJceNabTWy4NEhPw5aoW87746MCwZDfX6ZlLFbeh1UWHXPwwQj4sghMOOq
D5T0DQbFYuG3j49JP7wXDhSZ9WdO6Z3Hbp9NMHfFaVJIjdgOjAoCOvE1ZvZdh2/8HNNHotWUWVPu
tJa99tPV07sV0+tVRMd8RFspxh/pAeg3GRA86sqnAVCAvjef3N/KAfywnqeI7WFGesMGg86ndnGv
Je58q1yqC8osu9dEQ3q+PXPKLU29qpGirI2JPZ97ycTvm+pXt+TXMOlMLI7cGaw94SV0W9bFF9oN
2itJP4XvZWdsut0Df1HGWZVkwC92ESZE4CI2XOdatit1Cp27yLprez+7qXvObatdx7zJq7nxkQdC
ghutb2+SQcpT420s1LNrTwnaNsbPea7P3GEzpmBrJRrsc11doQNptnN2MewO7DsobUMgvzQ/GSYr
tgrZo6n7UZC0QK9Jbad8BnBSxPV4rhycudo3WLv80OId7KtOtJM4TT0026Kqb9e9ZLMItkZdj7Bu
4r9i6EsY+0t/Ti8fbNC3EiXtzfUpp2ipMgJ5aHKHv7a/VNBEalcif0STa7KWUqzuaT4p/t00r5uW
dThqjKdsTDPOA/21J15ibZimG8TWznMcey0W/zVOE4HLDUy77ku56SI2MqXEB5GtOlW3+1b1T5Pb
LKGZWelm6oqTQjIGdww7Z3VFG3LxUGzsjTk5wgquFiaOEY41Fpc+MRWgwxur68fT1HgPRcUbWi3F
qmyM7jT4Q0OH99bjpu81ZLIM0Bukjp27aAbkB2YcEvUlR4MUcRdaPhuNF8tBWdj0H01LkguOLkah
cuN37rmEEVs3i+gDhtZNhHVwgmIlM+dStCF/s25eR840UF94k3ej2hL8jXIxOvlLfIwd9ipsy7a5
2SSB1HLwGEPeGPQPMOSoX5ZcwqNc786wuvt2zIFhnPilmOE/BfelmATpTpv/FP3BWWQZp9S2pvVQ
lfFWK2hGaA3vz7XRaJbDixqmaCWIQQ7cWQ/cfmZ9tpYfobxdZ1GTnf25DifoUhbfrcJbq7sDs59G
iVE1x7fSap67HDHFwMll9k/4OG79DoVPHCWbKO1I8RjNleuL74vjhEGcdJLeN60gMt2DifK6gH/Z
TLGz95H83GBUfDYuNeNxo8G217wBrvjpC8yW+IhqwNetijxCbbLiyXfgqU2XjiKyQG6cej5PFuyB
LaL35A4FCqtKEMllM5pI96fuOI95ESLL2M9TdKYuBOsLWERuKKQ6Lq8Zz/NrWdm/3aKOQoxnplRi
i5PbPOIIzk4NQVC/zcXI2X2ZzuBRzk6WCMbZvgQ5sXatPewNRQ96qR61eTGOI1ogEx3wtk53ZceI
O/jWr5lb46py+letHhZwrpybAe+biTOzRfTUecntAJcG5vZpimE4GJTFZok3b7Vh8Nf9Uge+SDhb
0vuCZIYgZq2vu5BYpT2aSW7luW7i728+Coc6sUhZNE5rv7E9fuYi/xq6ZOHsN0PZ8n8RKeWF9K1v
naX/iC1AyCy72OkzGDSLjiez9uJAEFEGwgBja/M2T920RfjECnuTDdkz//8H96trOn8dgxcA0wL6
976+0iTbKjv+Vb166E33tymGV2/uH2EhosDMNHLyXYqzfBKl2ojtgDAu6h14VI3WYEcgyabywFuN
5dKy5ddhnd3IuiUo7cuIpBe0FTqxC5tVDdjz2akVa2p39pNyCH+4ma05dLmCqrgOSxbuyNHerDH9
I9ysAnluVVjryNqwvyfdb+X2r/RMgUZX9bkVWyPizsmaTrqyvyvFRPpx9WXmHtp0tRm9FEmdLhp6
GfCdNpf6GW1GYBcZP675C6HpbZLFPyokaevKIBoB6XXa6mh6/eRG2YuxytLk2NQarZVWeXBwq+VV
W4bDbOsbZHM204UMxsoJDali0saalgqW9sHkhUlY4/LPxU3HpjTG0Um7Y4Lx2m8HVvhwbrLfpG4v
oVPD3qo0/m5aOYUDisN4yybs0oE2yxdjSfxbkI1A9XSPe3ZqbJRbPSVNd2eNFEEQU82vka5lidbV
Ay3H720fnZytUAtdHqSzTnGVlR/I1LtH/k3on2pgrBQkhqLcCeVU2A5as5HNeVh047Yqp62stHjd
5gxlTb+rK4O5FUw4rVL+e6raeMlyTEsWoChpq43eDDexR3F7rFO7gOLI8LV+4xcaduXprVDdppt6
RoAhvtMMhn5Z1T8xhF6bUUbpx1q61mbz0xnas9CHXekX82YwmHeLIXfAgyzMQgWJLJG8G2LrqxG3
scWqSU+gCx3256NxqIWNzX3yf+lI+QT8Eq33AoMSKmrg8LTcWmxKk5gxQsXmGcPKOZH6OZUjag9j
38RFuTWAB5zSuVOmf5HyMI42LUWKM1rXpjNfe5U+obBkHCWHyh4mjBqVc6oW6zGysgfBmrL13DHM
uyX0G+Mm4k6OWTQYawgyqik3WQYaSWNnlnYrs1XWGhklj7yYYadBF9OXoOZ4udM6CefJ2LrDwFQC
2OjTWbBqtOIgVPcTZdNP3sNVZMvKaB+Kdhy5aLD8RfWbmTg/qbJ/x6kmr99cW3rRhITfw5fNBCu0
7Nqd5AtIFsK+qTrAM+1s1ctTYrsvmat2umnt24RRVRvMA/E72D0EGp2RG6Lde+Pq8GcIbdPqDTcM
oiEmX2ztljusLr+6itjA/EtYgh62fA+oe++4IHHFUL8ukb/u5kWEyWA8+/Swtq3/nowXRXyaHDSJ
kAKhHS0QpTrYJb2ntQnAXXrPOiluY1SfCTyaUF5Nj+0EFjPEmGFr1zliHKPQLmoeSowMK3+ZD9Xo
r9PFpkWJQ2BMDhY5KdCs3tb2ugfLLj+7nq4yTXfJ2keQpk9PvgBetnxsBbb3KAeDgc1es+TCQJOR
gAxXPOcUdGI3IV7MtrrPSh/XGirVltZQlZpnx3DpDCU3MANzH5tod7nlwQu8LlVur0RS4U3H6hO1
9n1r9Se7U14A18i2m9K6ldZad8Xo9JsKTY/0UD6q4dYcYYNj6JRO+ybJgapHsNWV7EiQRJdquvxr
JXx5URjsS909EDxrY2o03NeWcDTGl1IHAiMV6eJIDzWM3b3vMJQwKErcKhcakDyplNgJPZ4BB5h+
o/6j9Yzt2InD6LrkoTQ0Q+as2QRauDWA5jgcZSOGo1Gn4xEAYoHWk9oO+Yhc9Vqj9mUvmodMaPkD
2+rL59cn6h7/IzlF3DadiCzIKImNoLP1PvzPlzlQU9OGWsP2fH0KOQA8hC3e/32RTMYZ67inNvbS
Nw/gMO0DcrHHRie84/qURb3rqfX13T8HXI4qKDDd8tsm639fCCAdl740tf31OMTW6l611NdfXvX6
AW/JLsFQCW3Nb3Z9rnf6IUBhZxPj8t/nitQLDEJ9ztcjyO6aUbtkANp2Ls9CTf/5wN7u3hOVvPk/
zwtmA6J0JITWf483WocUC3GAJzVP/z5dUK12ilEYXV/0+nxRz1RPJfYde5FtY7bRXUan51MbIZyq
GzncXB86fp1fOuCWTaqy8cnv4uLWbMESq1iO3DkG754OhKDAfjMElauOUmfxvX7r3Pl9ECPW218f
ZoWfhRgbxPqfF44jeaCrENDs8mO7gtS53Pjn0OuP8vzmFdZFHK8/SaZUNi6RFwNIcLgc23LHdloL
rg9TnKdH6ZvPZavxe+j62WqN/vH6OgbfCZTRtYfrC9kVor628qPt9atDZgczml5cNUV9f/1gF223
zTsuLaKykiQYnZqsC1n2wfXLKJrre35guuvoYGYVvxxTpkuC6gpS69/XyftZsR+oQkAKczsMVnoG
Yk+2tVTFHRT8RTnQNPdE1LnrOk6nh5xIzXVPqsLj3LVOEOG+eWL26oJYOsXLAPrGdWfL12Qhz84t
bPetUna1KrSx/hBd80upLHbJrnr1pqz8Vk2FbTCzfqoFIXvh1X+DYqIo4VRgOOpg0hsWjkW/ixQT
zao7gFYhyS1JoRFOhvyAamLGnYmjlzpM4EJ+ISJurWFpf4rOvXdR+H+lMnv3qqT71NkTML31/rsJ
d7vKs2Lepk1MNYpvtPeUyZOrWbgsQZfC5etzcd5gqVw0hp+pbe+vXzBiw2WRiJrN9eH1C10KOJTF
hca4w0v9c1wTq42DxGx9fThcXqB2TW8zKY9Evf/9GXQ918in4dFs2dZJsHSuvtUsgxTiyzHX1/fh
BEPV2tM/v+r1C1UfjWHVw2ldD7m+vtJ0dP5TAt9ft+jZcKTvlimnLhIK9ExbULkbWzujErRJjlxm
2mbQVPZIiEEadIY9fJSFdjLtRsZwxPeLFyV/bWl/IvD2X6VjelQgD9hmpVuAqvjtrVbV1q1rSm/L
5nXi+i9NeHFrepPR9GbXRLkk9gb3AP+gJV/uK7dx3pVj1kEcy+XBN9J66zslcTtlP92g7vdCWpuj
M7Wm/dpqc/0FRWFGYFJy1+r5Q7WY5slqSoIWLEdCTcAFjnnSnjhxIIriOj/lbJ1Ci6yFY56LIhxb
UlKKCoKrzOV8zG1rCK0KVUElIP9HYZRHY5zNkGSb+Gj4phNyobiHPMcIULPgcpXdVIhOwgZr/86y
s+SeaYSRznCd77i4IVfC+RnYh6/6IZ4froem9qKByvz3UDX1/+dQC5vzg07HdzgNNqvvmD+insoO
dJ+FMiLblLRl4IzrcwCe4dQ2MtlI6kLXTafD+kXyvjR7mpWzaNmY6SLvrx+ol3UDiziJ7fWhcTnO
mHDixlZjhw1LG8XdGVg2qT7x3kxb9c/3JRmgsmdG3Q0k+M9Cmx9BVSD9aP3vhsYn9gafErtBb1fT
ooLGUmIGxpdwb5EqvEa0ozbX52TtRfdM92j0SdyEE+K463OutNZyJp7p+kgmUXkiomx3fXR9Ifxp
/i6jPQ85M69x/WALO6K4mWvo3+fQc3ZQuY65H//3OPiPtUm03fn6VON7FZFu3a7uqFBXRTGsdVOi
rgBAGbZaJvjfUQeZbHAj4sfUlhwsy+zPLrcFhACXJ8Em8+Cfx33bEcAHjvvPkdeHBOcDNV0+/PsS
1y/UdjycHSh1Mqc9YmBkfzaiWd9dgftKK/glODH/nydj29F3mgHEf/3G64HXD9cv4EOFDr5887I0
yMdz39nHlw1om3TWaQL/Ocdli6yF1MAPUMMekseu78yGoAp7wY9TjxCOllv9Vmbt36cxxhu/BU+/
Pl+6/iNxH/qjfxl32xZbjJaMHF/Vt3VDKpQ90zYdzVW7uT4/JuyI5Ni8wuK4hBMp6lUzqMvSpnLW
SKR227ucTavrp8NMc2mlJqLMbe32+lSX5Xz1+vifT6/P/vv1yf8f9s6sN25k29J/pVDPzbqch8Y9
B+icJ82yZPuFkG2Z8zzz1/cXkS6nrFOn+t6XBhroBwViZjLFZETsvddaANfSTPn+rl4W39VZuqvt
sypZDy42VHSvpmOoTz8SVW3uoo57nU3ixbPQsT5qMeADtUzKzzjtvllmab8oTv7Ualq7N23D3Lpa
HK69zID1Aw74J7PQcJ+B8Mh1l/dpoMHLVKfRM4qXiBrzwiQqQ1k3xnR0Ydnyp9hYERXO+y8fr6eq
yl6nElLPrtE/BlajEkFauJzYB+UwPO90rYdWVMV1v1AHI9j5Wc7RugXa5erZS+lpn9AnV+4hzC6O
uQ7NYOTMBCSM3abKyvS5V3GiTUqqbRQgXJ9tf8kE2bp77uugPGhVnW5UAGL7oguyJ3ea9hgj8xdt
MApQT75/zMI+vvfN4Lu83Ky7/Aersbhxiqy/9gO8DKMYID4HEZT4tGJiA3M7MLfQSX6JoSS9komR
j91VZXaE11ouFAcKp/SKAMkrQ4/McSH7gOUUWcK0wcCZxx/Fn1PI7llZPmdZWuwuU6cGYcGm0rfr
rgIaMI7zHt4W71qW8gQAmtNDey+LcU0UC+Gp+8Ftrh0cgu2+wQJCdJgaLYtKqZ+nHr9qnJvVJ2fG
bx2NafNSpNkzYR7DVySarzr2o69NbwPJygMU7It5UbjABBYKB3lhjvYC8C3ZSISMG5gCbp+BE2/B
KQtyucKpYJjTtXIRIS29lcVLQ5IqGTrIxFn2mLtvoielR0bcgJD65Nph5W2akhDfYbSbfWh0B1mS
iexiiX6yWAl0kTkE2Mta5y4aVWWfu+C6MlDqnNJ7SBR0wFerSDTLPrXiq8s0xSZaWxZ9WFa/cqRX
DuchupYuaz2wbs6d+T9dayhLWLXl3AEYYpKf1ziPH/ys5sniGg0hBcexbIfNsiUO+z5IsvzeF0eO
SK2J1flZ5zZdu0owgRG6AyUcyBX9tlZd91TpcX0Cy/LMmdh6VIFVwTdm35aNA6VsTDy5w4N4ko0W
rPYr4kDKnVoSJ9j2RrnNHeJd09YIPkR+4azLHnIEPR7BUQHvRDynB+o2ZvbjnBJl4xWB8rrBv+a/
5j1bUqNurceMudYEyCan0TLCVRmnAIiIFHjAmrkemevWsAzrYa59DKeOzgkTkB1nc0jdDbONF7LV
MfB0Tq3jn3DPQzAaRel12dj1tUPEGi70OvpSOdmhzmPrqTZKB0xFAB3InEXPpYIBQXRwfh2JL7XB
qO6GX4gXOY+0eWMty6nRb/EtYXF3qvRxSEEoQeAZ3cW+D2+U1ha4SFJnO0y2foxZIwiHyTo82nFx
4v3WbqdMda5Nvp+1kyTGXZEifxepivM4Csoi+HgXVWW626bz52mRCQ2Gzpm0K1ydKYZLWLdEVU4E
/1UpknO/tjYLtC2UHyNkSztNKCQPpo8EIeB2fNxrIhK7e9vowofShrMiguhtLYsyoYPp2N09O3uB
AoJ46NJB1tFBMzEHYgEZ9r7XmSjT9sHRztP6agiHbJ1kafukR/FX+a/WjO+RNYTfYp5VjOkTQhdi
jAtV0dEUY1IHm0Idm83TbAj3weC/mvl5TO6l2kJ3sx9jKpu4lCTNj0CqvKPWTt4Rlyf+rUHHIVHF
ebBJWBtq1LBpymXT+yybYGOldNEmHausQ6TABMeHqu6i4e5heUZHfQogYVhYqkuai4pL0qYRAsBE
vT7OAGnX3YjiehONxqnI9WQdWbHyDEj+ZuAp/GZF/a3ZDMYzuIUct3jzL139rLuRW1czHG9LL/rR
9d2s5qyisV5UCWbEF73OjQ+qX5ePQf+mEPUvWm/r5xbNe9PyfkzplcO2qX2CUOaqR1m8UUfWWBD/
OERVcy2ziQYhQCSS0othmHRvVHi7jnUizmsym8NBq6Cp+mutLMMMXx9mA5O1NymH3AqOQEbMbYqr
+IBXXjnIeoDvGE9lpZaNLrzIojdOPy9fyF6drXXWTnZoZK3MyqRyLXxlThcvSpgzfvSXLZMWfO68
OjxOvOdvA34au3TEMKdlVX7r51p+K3PsQp9anKmHS/3oB9rONXDcy6G/9iXa9EffFu7eBRwHHbTD
bnAlEwuiT56jzFw7VQZ3SduB/ZbZS59mwt3xvo9stlULspYeYZmIMMPgUYH8/ZjnrYp9WmR1hYgv
mZNJE7B2EZ4ULi51ve5O1dWlnNhzsokzeMzkYCCOMDW9mwdzJU6aprF5Xbn4yN7MwcbJWebTqBJf
U4LVgq6v96JbiAzy20AN89sqnRww4r6x8iY9e9uwa3sI/C61pWE4KzytxkoOlAnUyvlts6tFT1nR
DMSH2Ww5tuA0MpRmnmfcjVeIIVQLWQTKVGwbA6YlWdRNIKMKWM2TLEZ2tGKB1B9LT9dvk8x8lNVD
BHdra6IhF0/59NxouHo5Qjh72apY6g1KmvMdQtnmQ5PP56m91OyOQ9yV8CkxCI/HtIZXiPOo+Fha
CptgYSnG9YCu0rPuo0zyr5/WFJ+WbVi4wZM0Pl8+rZwy4dNmDQTNFSj9rWRCz1guNm0REBctyNLP
7OiCT/1SrJoQJJpHCI1slQ3zmPJml+VUzT+lWprvZGnKqiOvSiA+qbb2Yva6wAKj6BZut3HVYM9e
j40zEcoUZksfooLrgq0Q0km+hfuhhj5L9j4PdIyQ2OnKFboe0a2lNNEt8WYBR4vhLkH/4gSB/LFT
RvdZ1bn85I2gjjzvtuqTD42ozj1wNnWCO73tEvd5bI14iSE+OsnW1o7RxJiSp0Ajero1kdgZB8V9
rgGNbfI6HjdylK4PmCO7OL72lNR7muOTvKSr9OoJplc8gOJSfhzjyK1zZSuLUzJ9mtGdhcOqKR+b
wF/LS3otvjFtRvm661P9yQQ1lkTuVZsaeDxUFXAxQlZXKGU7V0Nl4XuJNdsnLtR8mKbUhG7oZ/Oo
EMNwGTLP88RLFIp9i6XVsECdhP1DEHb9A0JLmA5TgkP9gCKUNwjIDNPLpYfW+R+G2EivZH9UT5qt
0QO0lMVaTCi8uGIuOWaoM2sJp4i39Qxr23ZTfTPm4O3ZABBqXyv8WlVIMjvDDr6Fd13YF9/QcMqI
EwyE1oAJ2nZuXYD+Q/zBspsvnqHk3xJfJ/zFrj4aulWtW5gJT1gj7aty1io0kDznc6xUK9m1cvHz
6YPq3s8p2nCTGrGSWPVwP5dev5DXswEppr1dvfgloYpKNbIZUxLr2ACqXBeR7T4TOHAlu7ax/ql3
VTCIuq3xobDoyHso/KFaOpyj/ryHhDPU+R6KjD2VvIca1NCHKK++EL7bb/wqMTepmsw7ggOylQ6x
xwdZ7OskX+mhqn8w2+ZH6+wFxpuimujVDqdRtgHtjJ/EUOInFZ30lTqp9TXB8MO+0pJmB20yPKJK
lK4cePM+TlP/TAi0+d1tjk2qzK9txWsCEvIYQDmjZ8+vrxvsmUUH4cJg5C9DVoVb+LIy6O/SoTxh
mUMySuTeFTtInpEZNtsl5wB6V9UwgY5ABtpvM/s61Yy1PyrRCbeRu0yxu65lfeXqxAIBdM5PhlWs
i3ZAMiLoGGF4EcIv3uieJxj2hmOiqqUJeT3HUU+mSSyoKFVxQBRPUU/nxr4OtXVd9zASiAbZRbZ6
vV4ccSDAoh/joIIJbJPWgXVlYt+8skUii2E62McZcUlZkvWyh5bhP8Lp48BMncdA38XYoUDjKLSy
TYjqzVISsIN0/VBC9P8QBQRMNhpxFpII3ZmbD7bnJg+408NzfZk6y07Tm8+wbYA277/BNs4aRvjL
XVCa/i6AOmjrhmn+kAw4OVpF7b8Zg7qEALp7UWFtWkHjqF1DnYoCWpdGm7FSmqda1T4EdTJAqYNQ
1pR7z1aMhkqsOcmpK6sBDRBjgrV/Cm45YwDGzoM7YOXDydBb+84SiakTt2gVd1Mc2YJRrLsiBPMI
/o9Yy9pM6r0+s6249O+aJtqoLUc2WSeH9SFR+FPUZVtZlA1qVL9CW28dLt0cIqmcpshuAG/ad2nl
NzdurywvHWCWYWsWT18v0zSGU23bGVCfHCQbui4aV0ka+kAumEjWaW0+InYdZXtZ7Avf3uRRSTSE
ijaOF1jPLke64+ARBCCLzTSFa5hq1J0sOknxocXddQuYyn8Aob5p2s56LqcAAJt3r42xeYXrAgr+
QP1OGJa6jeuSI42sk0kU5c0JzBWwZfqqc2Fs/Lku922ffyIWGOi55+srTXXj+2HKrVtT/9JhWwA4
g1zFHhozIK+isaiL5F41I3Wl4h1ay7pzg19+MiZdO8oSVIrWrZd/kd1lTWRp6p5N69t54rRQiYpo
lXXt9D1A0rb5FIChOs/B4YJw7Wr+BPjFXdYenukY178mXkARfK8Pl5Lvn0vyXTXCcnFp638p/Rwn
X3I/e8px+JyGB33AVy1egD97nq8n2gThzl+M88aA6Mdg2AfDlFyBbEyurMS/77Kp30HHklxd6mXu
XFeNOMwGIhvofqnOa970C1lu5v5rGhCYjz7DlZ9ZxZXMyaSpJjhV9LRDQOzPBl9To/FN2XSiXaEG
2SEe0KE8T3OZoW+Uaa3FgrtPzC8TORebgn7x+2//8c///Dr+z+C1uC3SKSjy30Ar3hbwaTX/+N3W
fv+tPFfvv/3jd4foRs/2TFc3VBUQqaXZtH99uY/ygN7a/8jVNvTjsfS+qrFu2Z9HfwSvII5e/aqu
WvWDRVz3hwkAGnl5WMMu5o03up2AFCf04pMvtsyh2EZnYkMNzOzRw/R3SOReO9f7ngWG8FrZRSZu
VrnLvCbet1oo0eCxUUEkIN0EcWJe17NlnJNs1q5NXq0HfMN817AlmddE5ZdbRQu6xaWfbMDnhoBm
EUGZXEYYRa18V+XucGXl2Xglc8bPnOgBc0rONo6405CjyZWva/s26oq7MiKU1jenNyUvV/dW6E2b
v//mLe/9N++Yhm2brmcZrqMbrvvrNx9ZE3F8QeR8q5FxvbL1rLgeOjW9Rt1C5EFvN/g3RE21tiaU
yQjbGKEOEcmP6rj2oA2sGv9Kwbm5ykzVgvBmbO68yKmhUKBu9G2LcFK1D0H1/Vkuu/prldYd6jPh
U0W4/k2EN/xJ1Z/SpO0+GICm7hNiuWWt27XxleYDMZTFVMOpMhoK5PlijAX2YB2kTQ14v7OeiLVI
l7OTp0fZmhfJm/nH8s38iqHuh64GaOlrqJ76fgtZR9NfYX3++y/aM/7li7Y1lefcMV0NyJdp/vpF
d27usmEN8lcsIgN8MXx/8hsOMo8v1YLKAmAfbHnyO740DwW0qE2eH879wqYDKQyP6CE05/qEWQc8
bMIDl9lTh2imqOxdET8ss75viqyj/+hVWvZrX7HvqoLS28NZZax7t51f2nYxNdjDZwRiNmqmd/su
M91Hy9duZXvGKQeLuV6C5PTt6xp642XTu/OL3ySPIzbmR94B7yZMCT+4Vz2DQMPlmMJbOlvjbe84
4akbyitZgiRwuv1R39+i8wwDX1/m/qI3YH4kzMVY+ealC0NbMz8P1RWzXs3sT3ZFTJRHCHUIFPbR
eK/61eM0ahoCbz22JLcV9xIoHx1nPXWW+kmF/X9HsJB9LtpTdJ2DYX0wXESCosLKEExl9F/NKobX
BlwI8tH4j19ef418HX4tyqmOgrB9V/zn1cPm8T/FiJ89fu3/z936fv23HbavxfVL9tq87/TLpFz2
x8davbQvvxTWeRu10133Wk/3r02Xtn++v0XP/2rjb69ylsepfP3H7y8QZ2FfRZU1+tr+/qNJvO8N
29OdNz8fcYUfzeIW/vH7M4he3v1/Meb1pWn/8buiqeYfoM8017RU5nIMfk3D67lJ02hyPNcwPNcE
Sfb7bznEZ+E/fjetP1TNMG2WGpvfH3aL339rwOiIJvUPz/McTVX5aaqOqxm//3n7P5av8z/sr5cz
8c68rGaYMFVL1eDRtXD8cB2Dj/B2NdOQE01qrxqujepj2C4dQuKgzmODZ5mguf4Pa6ch1sa/u9q7
tbMKDOJIBq7mXxF23i/sp2IkzH0h3NULhHcszlHH4MrYFo9oWZkfy3X0ivDo3twALiQMxV2GJyJT
T9ja9yrSYsuBwDJiJzjiHN/8E398T2+Xec1Wf11u+Go0fByGphv87HFyq+qvX82kNYDiUlO7cho1
WJTV3Bwg8G8O3mCMUHkqTnPogxC8WgsdhZE/IrKBU5KNEpSMlVUfWm2oDzIXB167CMbaXIU6osGV
mc8LvYsSgu5Iem2ON76pfq7KfDwowTAeDBiyllkMDkTW5f4AW4YNvT3+eQ9bVxMtfQBRmxnLOAcY
OHhl4jYhyBSM8fHa1AA7GILTFGLPMAW08yfHaQ+y4yCLpdrf5m41bCTHqW1FM56OMloasNweLkkX
YM6dnNjeoGl5nXRpdZBJVoPTLa1gd6mqtQgy09khvJEvyVsR5l4e1FQtD51TEnjadWWybkeYNSSP
quUM+i6vyqUzC+EVyZhqy1RWqDlSK7PZg05JtWk5uDVKIX2/KQDmHMweKlUFTcxzzhM5WWxwZLWa
vkeToTpkUOKkiyZ0EBUXSSUSbVTK1SA2mGcCZsG97OTC9HQpF3A/rNPRf4Y5etdWqr7ttQStzrpt
oZ5Vr3A3+htZ1RKVlBK2Ydhr340+uWrVHPBjfSeuqlrboiSrZHIpalX80QKfQDBmC/JY3L8lkpgt
y7yUdy7/K24dnByidLfyfuVdytwbPlkVVQ/Q2fHD5Q71BIHG82077QBZj2p038qQ6GjJNu2O5Z+8
yZJ4Wt62RmTwjp/DWnInK6rRHGQuqgr4Fc15746gtD3HepJtaeQH+6Y0sBsDQLYV8IhjxN4zzFMu
7ektmLmueDoXDUEqPW118SRYllseZE4+Hbql6rtBRPuKelnFf9wFA8EzH3jEhi0qQSFc+Wk3L2Gi
hRujwTw9BopDtHxFuKvVJgRKVBFA+G4cDgOEd4Bb8qlCkxVuNenQkL6MwYSCucjnnSOuJR/bXnzm
c27u7iB2BGF7eV7L2OGplR8KngbMZX59JT+NZDU+fy7x4ayoRDGqRBRE1vlwxUOdOFtQIfHQ+HC2
HJBObw+yKBNgdW+L77qg20WQHZq/sBZBB45BFdQs7GoQRqPtsiXOcqt5cIfL1lnk3hVzDhkLz2ui
lYkRYtWkyLoTkaRraznE1iDwLtPu42V6mWvh9N51KUhRcdk6hC1yGCdhneD7Ghp++Wy9qnNO1k1A
4NFyqiOEj/sQbLjoOMN9trAqL12fm9/0bNVXpVeyPXbEnAMPNOUyN5pxWX+U2SnItXktszLB1fMS
smSsGyIc8fCLgTKRo6tL5WU22ay4wPrTHMSO/OaTn1+/bQ4aPzv9vgsrYc9T1XnJb6SEBlq8onAI
eTuBIxvkraE2+ON+5e3rRp9svUA9nltNgjJhusEbmS7O7SFxhVFtPBcTcAU7Nk4+3lLUx3hNyb6y
lywXglb7UpQ5WXee7s2YXBHmniE9ovfrbA1V2Yyx+JH91TSXOn0wkCHX6/YbhiBQAF6LLBuPqTvA
Hq6lzossxaJKFc8rFL6c7URx0HikZe6SvK/LRhYV2zKiLdQnx0wRRMSyTz6H3ydx8385Vg67tKCm
ybhLWebeX+rXjxRAzI1m1BbzDBJC4GQL3mbrXiy4BiZKZyxRZ8vVj6YPrQtkMbxSRTKIVQ/COkGP
CQ5l2+uw0lQBpFwzZGhL2IB6gBBTsxrMujvIxLXUeyMmxsIQ69AlUdn3vynKhjyqXuE6LdeTuI5a
FjFMyPEIRFkvYClvM3XdDjrGvaAjfkE8wzJByelH7n2dWPXqpBp5X6XisXd8dU2sJL+1gYDDDsKR
ZWPNu3ioso3umXsXkkzikNvPfB39nk0psJswhYgOUtacF5Sa9QcMnQ/mjUlQ5fnq8CQiEyB/QZVZ
JCvUp5yFO3oFfmy+nrpGycKqnB3yie1abytoDoVgQZ81A1s2kQ01XkwyYVdrLUI7mFfuVGwwg/q7
sv8qvxsL10IBmKdEG16/TsU3Ir8lW6x3idPcxN4cb4OmgYZnsL53sVEdOwikptF9we2FCIIT7BBl
mHZ4CTutCA5m8AHEyLBvxA5rFNsTz+kyddmX/n1U9NVG1onHwdBNSC5HGDcBDMzeftBPg8YS0lRO
A2wvubM176llrztNQQK/xrGoteTQN5m9tYJwX1mBftCIAT4nM3g/D9avXd9OOzMpXLC4qD3o82OV
+f0mnrJDP5T3EWIxiwK+rJWlEOTp585dTMj1Um9HWPAseOtlIl62By8bfxTPDRG8IQQ4YKoUxP8y
OT8BMhvZieCfGIhtAU/FaUO5djgxL9VmrgGQmDBFDd7S0QFAQwi674mmvWlHizM7WrxQaLNvtTvn
xp7hsyhR0GNBzbTviARBjyy2ajKBfYtV2kO9QRZzo9e2iDdt88L8Vo7abZ4aPaIISg+xDjnYEKFX
CCFjAEhcHzLuIOVXxX/mTdlTedkRECCqEy9szm3EOh57q063lyrZ4zxH1vVsyRqbYDVITa1lI9YW
YmLKQ5q6Bohbke3MGLth1Lcr/BiwDKiDlzFINJUJ9yE7ydwoVi6ZuzTIfuch8PJ9S2PkKGSdA1xo
69bmxi7z7uCKRJ1zk69PZHnYoYyZ82zFnq09yDpHMWkuMWlMmrWXVbIxDIZObO3aA/TNAaqffLy0
g00LseY1uAF3n3fWLUYnc8OTwpKOTEda+8N2sFEuARUu6loM/C5EKJIXRFZZmaasVEPAmESPS8Ol
ONyU7HBNsMREusNiuXYVQiUX8GE6W83tr9NtEG9aA9Tc2nLXw3P+6hKGPUDVy+q4Rbj7Mb3m2HEP
Gb8HTHvVZ/cThDQj5LlrMrqPj5nt+Wqq75sBge1rcUqKV3FwmPqnTn/pEScPk23qrhMdRgccrTda
vAUZkSnHIgYOt211fjNbRzu6fbOAVc/LT3l8XY3I2p1m4EveKsOZquxdD4acuwDfGfjRaJ/AbzcV
y3rc+NzXxj7kJ3dpQkRcLtuvwNih2vxewX3eAgdeOsrnuligZDU84Pq3YpRWp5sJRHzyDKs8QSrB
KvwAZWP1RYOdExUx/bEL11DAAu/scLXhjwHKARpqARsIgAA720NPEkQEGuHtunGhUv9Qx7eN+iW9
Ujfl4mQdyhd3EV+Pi5Kf6DJaontzsJbxZ6J/VvF3qCxemmLRr4uVgjt90UA79Rkm5KW7179pd/ka
VYiPIMKfqpW7GnfevAhvjF2/Q4FhEd06axu84C2Hznqh7t0VYfO78gswmbC91oCplesELtVo4yv7
BiTqCTx32W00dtjtqkCNaPWlWRg3OSyN8yOgdXOd3CnXwev0LXwqvxenCiWkBYjGdfYxtxY2x+wP
bb6yrvXH5qO5eoUv87jvPvt7PlW0nbfRkg/MPuRQ3B4MGDy3JSTC5loN1gU8PM5qJtJ6SygsHuU2
3kXhPUrAerWqawjDdkiq4ZZLsy38EAsPatqHGe5t8DjfzOIOlMz0KYBRUSUwbTXjWMsW2OaGbjdy
rCUi1lnEGAfGAyQacQO5/brU0ImoP9fHk3PncVv53l7mD/Z4IFzYW0d7ZEEV/9mYd4KrhpgOmDh4
OD5Aze+fwp13p6/yKyjkPrfesvmmn2AEyxqITndBtCJoYnpICR7xNu24Ix5x8IkVhGsXcexF/mKU
R3XefGozyLTu8gSU3/WwUb+Wyrqc1+uQlVT8RfA/fnG+EfXcD8sCXREHHrajz1Z4WBo3mrfA7jst
j9ZjT2jLUduUq+IZhjvWwSZeNjxJJ/8epgDnU58vJ/yknz3w6oZoNI+mues/T49eeYJUVT2x97pL
P2uvKnQbsLd88eDVOvQvKk9lddKKJbufbZ6syqUX7DF2QiAdImACixWg+3ChP+dbtMsA3TtP9pf+
Lrt1P1Z7tB5UCO4WZX7i56/0e9dfDQ+QeCIn030D+/vq8fPR1rBH+IiXaxuQs0Am+IRMnw4c+pfa
lXEw7vJpOYJ0ynYIP0Wv6hXMG1/TW3NdLMdD9Eh49rfkkaBgaG67bmkvAOdfJ8/Vc3FU79BTCTbh
ujvCh2lfF7sURNLHdG9eP0331gOwkNv4FagySGQDQY+V+h2Tn30YN8W6ArI+besP7ba/03fmUd0n
EIs9oRDev3A6TvYoaC1Qu/mI3oazgUtt0a26xwgiimKhEbPLaCjXV5W2gu014ZXNAeKu/4wYHGFV
HrcIRn6BfPWKd+qzqR2SRfBQ+CtuvVjDpt4vdE6/w0Jf6Bt3l995n5KV9wQoaTXvks8EAa0VNE3c
Gwh+VQDMS16aq+AAUcpAwNISqswTP7d4g5FuB/jKeuY5PMHLCL36GpPEAGPlQo+38zX0vu64sbbj
3Vfc3CdOnrt8N/NDTQn1vW13+A9489Qb01uA38iMpYoPcFU98J3u2+MIKcAKSBBBzFOwgxYrgNOY
EDB+1rfeR0SEJkgrYCzF2WovDJ58fVFdOzvfWro8h1uQ8N02WCfLaht/gsuw/sDZK0aClRm9jfUM
CytUhyV8aidiEfbVyd9kB/sJXhx3iyN0NybLGwcaomNVbsqdwZoCqndF3DjmSICr8foVGZaT92Le
Jh+gvtiGX3JtaV2PaQY7QYnFSq6LLtGXqdhzcRzgtZH1cFxgPDqoplPDueJfay4bm1accPyC87op
zkbdMBiwo9nodenuR4I72FvvTHsAY1OW3crAAnZA9gyRIJELxIFE5gYLEdrdOeupEIbGaX9MEN7Y
RqJPKk83/360kVTsYho4AZ3WildFZy+hFmuOrvM9LHKHA1XodYfuZxLXKqraRtofZE42NE35WQHt
jR3JhSt6qM0DIF6wM4lO2P2udQcF7Y/Z5E0psyM0JouGgMCVAwDPhByIDSfkqiDBIBY/hFAVZIss
D2Peu9ggYln2HZoIrl5NSTLt7NpjO63mGaZQF5ktmWtDcSi4lGuMjlswwke7N9NVmdbTQhfKTqpI
HCHgJHOXOs3rh21Wd7d43tA/4eGH9QYCgUBYsqpcK0FZaQrhUzeQmqgH14FNDNghIFCYVLed2EvL
pE2s62qCPFsqoV0S/DecAoXFQSb6EPIt9erNRd9J5urS5ZV7qTTtBnpTIe6li1OgrXdL1ZzRSheW
4FaYBGXOFtZg1GnUHWFJS83WHlLV8DcusWYsH0QDTCXLhE+gyJFAEm1jGryPu6exmob9EA0bxRqJ
5PppQEKUt1tOCRDwPCfWAwpuZOSyGUuMgaDSEkkvjus6O0+kj1aj1RnnojrAxOKyVfJ6/9EJGvUA
SGJgzzZrj2XtVht8AOMBPwDU5NpobI3IJRpG/Mdr03rO8D/DxzzCfhcLe52ZGD1x/265eifMBRFS
frjU9UA/0HMmAACVMgiSHLZKHRqDk1k9qg0YEE49qObZO2JIMW0LE53wgiytvuetJ8zJJihZfrTS
eHwxJut6/9mywOOqSmFCDjoah3wi1nCqULK1qy+T1MYbcJpsisZ47htX4+RGomYoYKlDB8M5DHjS
rDqKY7lMLkUX7zc3ycEQIWQUrPn3auJor0yOxsEIviWi/JGymiYX804ljM7nRNiQz7JdQaABNIXL
z6jgK1FmDQudtLDG4CkO5zJCTtn6v++F+3/Ih6ZBhfHG+/IvLrT/VaMAn7+8daGdh/z0oHl/wK+q
mRZ0SfBBCH/0Tw+a+YermYRIQ0DgeqqNK/uHC81w/sBFptquCo0lRM4ebrwfLjRD+8PQXRczkeFq
FtvM/44HTbOlk+ytW8tzLSiJoB3Q+e3CfPfOrZVhTGjGxB5O7v/XfETjUZoOqvb/ouZjkx+Q+hky
fsLWhFWptfkdX4ppGrKHy5UwPmDEkqbgfE4sFeMaRnkQ0PCXyqxMFAj1Dzg7TGhm8k5dzgWhIIVY
YC4JdP5Y5QLN5WUnDc+QkAvbcelgoRLWU/Eqd/q4VNGdBIaErdbW8p2slh0uvYZaf7IGBCpn/L8b
sIr3RNqyexHrq8xpP3PoM8Pg964ZP5aPoQtL5UYZtUdfLMlJKxw8sqMs6/iiuJtL02X2N3MC5haj
2orVBXE1EfGLY+Hn1WFD/HNSWSnnOF9JZi895cCs5DjIQpEoiX5AdJ5dscgpZqsfDCtl9ymzslIm
1Zx+dk0VGJjod0myn0WrUqZdXsTnHpf6S1+rYQ0qQJkrGu/7XKzlTVCTnvOy+pJA5FegeCDaZeVf
lt9MJbMRTG8bAOyPlyEyd57n/RRvrvsv2dj7ZmRDsX9/hTczpfaECaaH++7N6Dftf/Ph3wx4k718
6DdD/7Jd9nz/0d73jOwYPZLU2Dhsrzhtsre+PN4y92/rzr+L983ITee7d5WK2KjLn87kCCfguyuU
TVGra2UWogNmPdpbHdfsZcyl97tpZYM93+F0sBD/4VGQtmmZ08Ru4FJ8V4feNm5Jab/+l6zsKptk
TiZyIjnlpWhJP7csZ3I6mbWGlpn//uqyo0zkZSwTJvpuQN1R3IIOhX//UWZ7yD85kjSztlUHHCbC
rAu1dHmYZmEjjcXOS1bKxE0RyFuem2QvWdtGg4Ww5AxdWFPFA/YZJUYfSkw1qyjlPMgsMnRZcfNm
Gt3GWDeWWgKaJ2Brd55LgWwyPtZwdGwSopdWU6pdeUoN6609fkHq4ZM/YzLLgO/lIfwVY919SVJM
cnWLxaBPv00EaWdAw9aZ0hD6VOaQ47rREc05eD9HxD3BknTZAbm6r8ZMnEDOEkTEGRTefl058KL9
/JTn25hM4BuT2NtL70svDgfSJ3JxxvxVXfPTfXMeJlYG2e/fFj0Zl/Fu6v/CNIZroftlujs5syc9
NfJK56ysldO42QCzlbzAv/0k8DPhT5iK7dtPw8YbOp/pvpQrmXRBXDwS0kFxqXvf59J86XOpA3KG
zfRS/qtpdXlYODs+hFtE9vnvXUYOuVzl3Sfx4uQTJBDEHggf+SjWM12sZzIn62SRFfwWXPm0udT3
8jwru5yzsimW66oc825GWczkCimbzz3loFlcVubO7Zfyec7QVFaTYqUrjg8JxKPKtQUbJGHjn8NR
yY7hnKHPjFoHhM4EM3TDuG2gKcCdr3kbVC1WhZuosB2hRZ6aNri1sPyS9KjJuJMXYVAooQ4K8QJy
APa2QE5OjecVeLA0zpsqzqbE/WyYAcfU6JA0n23F3WtJmYHex8VY+HqINMT9lBsT6qmowilN9TWe
ofro2WGsI+Paxed3G1T+tin/N3Vnst0os23rJ2IPygC6AtUuJFeZdoeRzgKCugoCePr7ybn3f865
t3Wat6ORkqW0LEGwYq055zcHRJTi1y0lGz/mIfusGb6XkjyxCmvjYqlwiybiIcU1FOX2GuEUGMKb
g0mGjCBI1fOKDEt2E6nSvCEOawRipIgOXfazSACXLlocnIG8Ti/RQBKKXdXOA7ONUu9qny150V0w
5fyBmpBs2HHAARbiji0CxGgdEjBcFD+Wki6JFxQ12Im5iQPhn0rb/Aa1fX6oZHtnLgPWJIISF+E/
T2jNj163Cwn3iLqmC7dVaMxbd1yKaNLyCRWFEYsUttqPqW6qOFNNxjdpsr1vZE6Y3fq9KeUPf1yd
raXfzeFZpe2lcz2oSYemYujW+rd1zsv2a+8ooAikqhfSJAo6gKqnkhwMwUri6tUVcB/RhJ9su7fp
ATQEVATNB+FQehMQGsSymDjw+5yr7fzCZeacKqC0sMeY5xbgpKpR3DGifve8ZI5VQMt2uaZVesrt
9py38x+ifOqT0fVEcJM2yHfRjjtrHBLaCsu6SepMHseFnxYL6IelOOmRRbUDobyD2RtVKiStHyVu
5Hfhz9xqaCIPdnC3OBXE6A7KetjII3NK4GTXpCdrvJVSMb/rg5gco72VmHs39fytA5+O7PAcOQ0w
Sv4sserjrIP3OrPzx0m161V9D56Jz5z2vsRb4A3GbyM7JB2JBmVmvjUhzksiAjYlCfaQFZ2LA525
ganltT5CoDaMRo/YZIvE/anNCGqp+zqiM0YMvevsECsNxy4vCX8hfjPugt6PM2gvhpQQhZJ0q72q
O6CkeE8L9Ydk25lwJPLyAV1MpCiCrBq8R886ZwRmAUB/aJ1RnIM0AclUymhufxkiTXY6LElVaVt6
3KaKRmWdwqH9U3fuxVMJjf+Ww2FL4M6wdVfZ7sPi0uXThAHMhoc83KirWUkXtWpv4zFJ6H3DJZqU
ZYgRN5RFkE6cPKv11K6glhEP8/8kUgEeeoeqchWj6LeDZLymbIUohVcsbZbFmbnc181wqZO0fQ/g
jEprJWHW31WcH0NR9Td5M+OG/Kqo9okyLoMzYViMCxmBFSaGitB2T12zWGc7x8jF35Nu3dT6OTPg
3SbaLQEZLu1lrgVibujTfRky5gocxgGluhLzh09CVmg6RrK3PEtWl0XyTaBdJYV8CV5XTMlAUc30
RhYYd76TWvsONpOtMJ90+fjcO1lwWG99MpmTYt63C5gxjw0ZJXQHcOveDE6kStEed8rLrNn+TYW7
MKryXjMDT3W/LodJw7CbmSWCdrGiMe2HbRuMuzWffrh9A/FBIygbOPFB6PUNFKVNNYJn8Yxkr7x0
3tkF3XMO1FdDgenCeuPeJd0ttXP5cChGBPJ41tO2jAz6ZwRe8x/Iqfe2Kcnwg9vtrOBMhCzkk57w
QmJeFo8lwYPEgmW2/NaQsULWU8NkEVCi4w73nWbAK6ax25gZ49cVg/vGtObv4zhVgCv1oeXL3dhT
9nudiNtosns5rQeRz89J3V2GpMUJNxKiYHT+rrUwd46YHhHWji8NdnEUEg1zRgOs3ug4z5NjufEq
wyPxbnDSjHm56JxQY0ca+6lg0c2ystiNFfTitrmRG/x2Nya22jUV8eDluO26+SFxxHfSyK0I/QSo
qBBadrO+x0ttP8ETe+PsyzdUfi2zXrCxJfdG4vca7bIfLWQdpWt6zu1uP/eDvTEXIEJzRewIpymW
6x9WY807OBiYGDsSJWk8Pc9JWMT+lAXRMhK7l4/+hnSmuyK1XvDcUqKE053pfYRlUu9bm1EgJmRg
LFBdrL56diCdb/D9waStiy7KTALXwtF7JvhjmgL7rB4FaL2z5gTjTHP2XQ57NGCcialJbYaK9PZl
sjeeHwTbVFynlWaobDkndTIMADUM+zh7FxwjjL1hNXT+bY5dKJKxh+JYjN+AKJCU5UdmwnI3jsUH
G4QmWpiXh2MY7ppEcXwIfMJ0a/v9SPYO8jP32Jt5rOxluBSB3C65mwPeJTcdQ/VmXRb3TN4rcEJi
z1Xqm/T/A4YtMr93Voi/TEBRXkCX9l0yYZO3VTBsd+fwDQbkChONHIpSldG4JD965Z0nOqexLip6
1YX4XfVk74HYkaTtpvUhYSdASrf9XM833ylR39vSP9uC8FC3A20IWMjajRm5UbklMTcJ+70LlBWF
fXVTSPBQT+DmYfGNli188z6jUTquExWREpKuuXidp2UnrOq1Xmd3MwKzAZrGaBUf7QYg2l0XEBpW
eMNLrVxAAg6sLuxTDxA7NImtHqEhlkyiIcBCvjKddmpS3J/M0YaxiiefyF50G5wbfpHoHQvJGI/T
j0lJsk/cOQb7c3FumCg2eB4HtHnqirHe9rQvMLosBwktaj/k8i2p8vK05qh1lPvpAg3LrDU9mUF2
OzIA39tmT5wcM83eKPeuJO5ILHfJ7ZNuremBWRCbpZaVD4CC1Y56Wwc9kvNA/motCdzTpVCALETS
j+kSKtUgDiBQH2LZ1O5VXr8ENIgU6/FJpOEuQzV1T5z6tEk8W21dXT8ouCRbwunAfJoNMuLptSMw
Ih7H8RI6Xc8g0InK0W4fPWG/2b15JlZpFiSDCweYoJ+3Q0yQCulfz6qw7ngSX5tzRXeEs6lK76Q9
fba0410zD6CeFAs2A//Ug3S+s+zsyZ0RnJJOttN59usGUdHFabHnP6VGmAdiDpBQah2HWs+R4zI2
z91K3YBtWHX+OMAOYVWUDQm17msQIsd3zOwhmQIjygLD2nQ4YTd1nYdAlclWlEWdHDtKaLNv7tp2
RaNpuiRNT1HpB+iwDeeoMpyIqkB1DYlsVQDFpFUOsdthv+r8eQd7zTmwxm0rKySjos6fAnf6qXyS
lwt07zLgg8uQYOQKbrcXqnOXCXFKOsFg81CXizyGjhmnw5FIEes8hmtNPX9L9UIwgm47CpvW2bN9
IHL9g4Ba5xEbAksnmrC9mOcYVdRPhhssJgSJdkUSr2nwgoasZVtHWGy7X1JXbPhYnma3DmID1Aiu
iydbY2VzzPrZU4zrByZSZstAH9ZmmYctqr/MviNheAs9Th2YGkF3RHLRZHl2Nn3voZhOCxbZTeBa
34n+DWHAdwKMXnvHdZByS+DMCLAxqxsBU1IotC4uLIi17h4lVQQbo6WBoBtSQD4Qz30Y3rRLHVxg
ltM8VWEg93A4kpisGOTHzG1hnrWseau/IRBm3ZqT/ZiL/lKmXIwz0o9U4ef3bT49ePJXH9gPvbbF
N6cmW1aeWoN6ey5SoEX57wUacDSSILDB5JFtA2/lGEWYZJDOtAtKd0OJZmwAeGeg7S0Vd9ri5IOJ
asASm+erZWtAM4n9YLT8H82ISSVlcIwOWSB9z5PtaJV0GnQOK9csznJU6Z5QgK1Ol/ukz8xdnZbf
IB6m+7pfC3L8EdPQr3gdm7Nrk2/I6UV1QNBNXGraHfO4AkDOfqhFvphpI2KsH39sEqL9cLKO1jL9
Eenr5FbFTg/LH13NzpuXgTkpjPZWWM7OlkRMEiuaQd2LOLdsBCxEyBhDeteO+A5DZab7wLivQv0Z
LkMByFbvwD64KO9vGGLZRSQaHFO6wgdCKn54RGRu9IiQZzKPIkvWvR+CBg6AMJdgekz5c7KLnuEY
+TJ1KF0m0JDnyvFXD7h2183zOSBuUZKHEONfkVHrhz8FsQwNqj0DLLTnD3u3F1wxcUsOCZGmffHW
2MlBW8GrO0zhZmKTvHH85aVPOr5V9WqlEHStBGaqbxYPkzncsUrLCBsFkev5trSbN4yyP7JG3xlE
mSxgahG3QMQu5PrQGOWwKUYrO0y2a+/7kK/MsK79WBgXM/eSS7t25aVLzi78EuIAbw9pBLX9XBb3
fx9D3AmOtdGIP/55VWonGTmdJL60t8e+fjCtzo9x9YmtRU3jZOvz0D0Ppasv2tL70e/tzRfeT69I
kbTIc95I+mq0sGo2CVVs3imfsNtxJnD+7KHYkLQIHlAhpFfUC+l1KQn/hG5bV83ZT7VHfC83tCOZ
3i4rlWjj//sx7OvdflXkj5r/PKZW4sFtV9r7LjAI1/OSx+p2ozgYW7+7cFLYLPmE2M0VmTrr7YbW
bHsIFn8BasXdYcwQ3PS+fNSKuIN/nvb1+CDcb1CendPX44HR2ZeynVeoZUMDJOQ//6UDFJxgGdio
X0/5bz9wNgG0wL+/+OthzwaLIpemPn79gq/HkgyNWzg6MZvTNv566OuHksSesyeW57+vrFr54PtG
rNMsv9IrbHx8miRNyqvu5j+z7JKjtpx7c8lL9G+Igb9ugPOoiNhib/dfj5XLVO9v7g6i2Y3c2ECt
xPJK2F3hFd4FU5X397WKVLW1SdBPY69khh9kfKklPNjVaxHSft3vm7Xb9U0Jj+7rfgYBhMpovgCI
e1xD1pCJzHTOHeVewhDeuifP6e2Ow/bm7w1bq3ey1dfT4pb8hjJd0THVDheHf54HXI5wqdWE/nd7
zDcbcU4reamgrD20TOn/HlFrC5p4vmmKy2p4JJkkvZLkkV7tvHnGwTtjUuOY+7oRXXPjLNft4evu
13MBv4+x12mQubdXfT1mLzapLyQGlGrGUWum4aWsnfACCgJFpKM+iI8LL1+P2341PQoEYUkegC77
elqilmPr26Rp3V7JLpCER8uhbcPx15CxeDDSUFy6tvEvbZ11WysLiOaZV//y9QNrzIejCWhp83X3
6wfoaV2ARR1g0AINOKgN8mQrx4Gns1C5Td7dfz03625pAsXg70u7y3fBkqcxxBki+2vojGQtFFs0
DXUa+SRQ70D2qmjoOnlVtxsCZkYC+qBpZPNs/jVR/q8suP8fDf8JXhTM6/+JWPh/pv9vsk8BePyP
8f+/X/Tv+b/v/cvyPRuTqrBvQ/aASIZ/z/8D51+CRIabVx1/mBc6+Fv/M/8P/wV9w8W/Y5IaYFs3
f+d/5v/iX7wrJzB94Qe2bQvxvxEA2MgN/qev1Q34/Q7WXoGH10N1wB/83120wSQauESpdSDv/CpI
Ht+4RZ1v/TtvlAMpBHkdQXbfoyrfl6t/HnVUuKjqRQUY+RbuOJ6WHJm4thbnaPsPzZTGlj3DFJsR
5Tdtj+MADXWI8+RUtcYrOZXbBVw8RitiChX825CUVActpzK5MIspTqz5yZcNid3BqaPxSDzFim0O
tfFtX9XclxZiN5990J917b+1yQyotjU5jrFGLen8oYeLfOu9wdr0+rxKNKm+3X7kQ/r5ZfK7iZzS
VjxJm9TUAUNKIHDnG8fljxz6mPTIBBpNjV7Tp/w++Oi30Ub5J01JE8Ffw0hSi0e2NfZpuFXTIEzi
wksE8zta3pAMg+PqUsUKH4xO2lIPhstKKVv/8SvTiype3PWw6fmkdbyA+MvnEiN+kT/15lvJVNUL
X27ZUrkMX6HEhpvKZh9XYiXAfWg+yQQNZOrYAFVvNxV5u0YOA9tDqNNXLeplRV4GMyKgGRlFr01e
vQnEMCMSykzceA5PwvUzdMy1i2lNp/SHJMk5CSY4yfu3HbygduC8//Xjfllzjdq7B3jNXjS8LDqb
cOCg9lwd9PNt/dqyszyF6YzoLbPoJLjpeQKVYQGqxUAyE63czwavm8p9E8Yumj2+JetDJfSCEkKJ
TtWAiEDW2e7LYSrnPjzO4iAh9EVBaaZxBRuZy9tvT4cvOrP2Om1+rYHxmTEz3Gm70FsaDAEyMCSM
KBeHNiI3B+12UN/1N5ONbdUEi2bBCQkMvfXBi6tbP3iqi6fGshwcxEiBjarS7DGCyNQuXbQFKFbv
DghOSytqRPXcrvmwa6zlc55tvf2SSIVquksFnjr/dmzTmtUxOVJAHG/GqK+bvpoVKy+stb8CPHJX
45z/f/PXfHtT4Lng3Mkx8w5fwrS5fJd9+O6a1V3SI7Af2V9X488iCPbYcrtN3nOtwuTh3wo2WjA9
TQ3bK/9UMld/jxFJtcz5jHcya36VfvWtr8xkB1gAG9+wncntp8D2EdMmaORvwr+vm8Qoj3JZ9d67
GY+/vLgFIYVORoMKSbRvCEwAmWGABQvQ9aMUAUNnAfTu7jGZvRb5eMgpMyOiJodtzgAHOEBunhLi
9Le6RqXcyHQ4N+Zw7ZUoSEoUzF4wZX8JHjvPoC/F9bbNL37X06j1MuTDiIRHEv5PZE3rE+XethzL
9TgS0j+m5nhcBPGjedhFLcXwZmrJlFw0VrVSg04ajObgs4el50wm2HSzxeVT4Ox6RJPEkNG4FGBV
fEX7/et9So9sroy4kIYRfU0jAo0woN5uNraZzn4E2aB2A0/60tj1FUJSzW5j/WWSRsbYmptkperT
T4UeR5T+prOxoITcdJaOj9Mq9floRY1mJ6+Oc+lEw+wvB1gV9akzrJJeOFsVpVr8+T17MNoGMMBJ
WoOzqBbrkmoSBYgSExCih8/Ft+WO2mGJB2WzubG6qwfRKw4nWiftckxY5U9c2DB/pK76XG/rW2Bk
FvWsZ55U2v2Z6Q9FlSV+a4PwV4OeYRhwHnau9bBgin9m/tUe0pRvQRB/hbqdyI5wCMqHIqz6yBT1
TNC+j4dCSwMs9KCeMzsqusx6LMJBxOy2LXIzQ+Px66aOZ+X5Z2Y4P3mvZcNkBBAlFGQMV/baHnsV
xGabMhZy6uTqDyRT1rPv7Jj+3+5K4pkG94nU17tRj8TsGaojDB4QUiarSEEZeBX0PXbyoSOc81iW
9vRgdancirodjzOYo2im5Uy/1U2vtzgMKJpOhf3S68/NAowe0Wmy96ZS7n0i3qPMSRnVGN5AJPzw
y6o6sWF9x95htdULXNE56vrWf82N+7AsCOlj1TuC9cLsYbVkkFnEgBfsqAsnKA5mPpXPne88fAxr
6n3KRBwHAsfWzrh2ekVPkFVvaZKyf0eW68xBhjVBsCPOi+XOlY31MFfqPhcjqSl5ClVBvqExsq9j
cUM5eNOlXbLXAHDP0UbuWQ0gB/Ix3FFWh1FiDdSEjf9JzLs4jINqDtARg4tyrh0RypulNtfvjpUh
26+MB3OS4yNEm3Kv68w/c2nhUmU2/f3kyBGK+I3cVtrWzmzoiwViCfASsgogXnFQ5Os60m3pMoHM
i1fp5PvalPV7IyecekI825ZdxA3wx5dkZUpMSLVgaQJ2OHXLj5UNXFT1sn8ErPJzETo5MDlyGSgO
4szSST/w//4no01x/rqxuoVcblKi/uuhrydD5/j3MzLmU2zvb/e/fuISwSQt+wfd1PXOImhr7650
iNL8jVn1xvV/ForQ16RmkuB7Ge6H0IPSWRnOvXCruGNPAG5rvWfAODwiWz/R0sy/pWjYvWpFQF8L
vew63UGQ9/P+4gjo3jCX9ywn9tn758ZOK/s8FfSKIRc/Noq9/ipwOs0t4dLiRncbYao8AThbUAM+
CaIMn6STJXss3WP0dddXC+HpnNXd3NM37Ktd6NGED9beiPzEgkczV/NhpCkalam6ziR8RFxozENK
w2pAGh5lwu/xYimf+SHvpgnGM4yhmDEEi0IwvCzhAg14BFUpynCICZWyt7bpyW1dVAxHnPIw0P/N
Ry//wNds01OsoewqHRO/RCNlwF2HTanwcm8PeEXSdDHcrXgleXmeG9hjXQnqMsSMwU5FRGGRvQnY
pndpqbPYzlx/V+fWpv3URTpf55XAIHQxv6x5eskgrO3hSx0cMk63i3R/d2b42yvhc8G8/wlZ8NMi
YPcwwmSOySWsIzijyCIBc1o+FQHdZxvmhPuYgU7ir/ruEiV6bCTmBZldiVggQACXaA5i1ySb4K6Y
Fui1D51NqG5CAiM8bfAES+dWT5UTHAkKX46Gn99Nk3qzqHO2FmE1pIg10GSN8WwYmDH6ntwrUkuD
a4MSAUbAMfWG8Sc38doWLJ6t/5wBfvDpyBkaOAaB7M3Zm/QQ9Vh95rZIH6WkfnCnRe5SajpiK/bg
abq7hVUxSkT/LiAW4FpkdpmhVuIAXJ/oGz/PE6aQhQT/vfq+DPnEpVrtdI8rgcfyLVXswICo3eHN
B6ipdymsiE2K9oKZjVy3RtEcMnsaI7AEdcxIaYnqVQc4ZlUVwccLo8n60a1Vs73Y/vwN4QFt9blx
D4ay+4NazYhvdHkosqBge1wJxCDluMRCtddkaBjEmr6KbCM4G6FHw4l54budTUenEuUHqpGt69MK
V7LLaPw5EvMEy9xAnEe0dpnD50rFNcxqeLSIPIf3ZCRgkZJfSPpo4Peiitx+YYtiVPltfnatgWFf
BoONM82jKp4dyhszHNRhzfmDhYS0NHtY6YuaPlvP0dTdpog3EJzT/q5Sru5W2sUW7b24Y+dycVOF
3bXs2dOPjobxJr37kCvB1l/ogY1wqsoVXmGXQhDCuMzwa+tgbid3AWK2XSR3sjSbcx7QSHdU9eKt
Eycz4yGl3Gepaet3o33upSKC3XtpujWJgYpwvCwNvqhM1B+dP1ZXr+KgxNkkUrQEeh6jYAqxNA3W
Y8hECxJEXjBr7BKEMLTSpiW9txFIVAvEu5E4tc1w41EbBeedCLk0cn1jRsxR1bTy08Dz54XdN0vR
gFDLj1naH32qkCp4zJT7+rHXjoICzNKDrS8rJ+f11pa4GR4fPbt9nxP3AEFxX4JzXSvXiXwfuVsd
OPcedAAgm58e8gbohb0XXtogexGkP2ww0LKdS8XwxyUimzkr/W+T5iUUOJPl3H6EABUVtrenADiz
D6T04ejDOoHtSmavBDfeE+bympVuGjfSeK1RllCQYaq1wXHhn8w4zRRBmU4aT969L2tNkaqBBDp0
zXB7EFifV9+0DVMzbbEzunthIJP2dLWHnXen6owh68yrACO+2/KSZXO7acvvHIsfbmVi7q2ddMe0
9H3MXLm3reQtTPKfxVy4e3heXI2UPiTMfDRGYNvFD4fGJ17txcUPZz15CwWZXXBIilmTYspY8HbQ
ullxLYwn3wIj6WmHqqov39JFNKhd6jauZ1fFfWXvXdjbG/iir4ShHO2SxjE7xJ4Rh7HGLh9kbCEG
UujvomaxuYzz9Zl1/q6o/zeFK5LNytiMjHmordX6pzQCZs4AwGacc9a8Ddo7EWytwuOLAQNxYGJJ
Fm3RfZIs98m4k20hfOSircmjB17UVwaSMGs7WKmI/XEIIwDXWKC730ImH6sY1rhn5kGY1oPKA3+b
zuBK9RZg/ckPu4PlemfbrTCLrsTVpjZDY4oX6lf/0hRwfKfeZQM/6gPpINA9muEjKYKrb9GbJgAZ
mlA4kKiPh9MvDm546vRUbKFiHJvUlVGYN6RRyHPftj9TP4zFKuWu76b63vLPoV4/TagK8ZBSVpk5
7k0tP1NXMwBj6kx9fsnNxTrqKg02U5LHrmJtCnznTvAjLv5pnGSNEwEU+w3PUj+uzLArK/2pbXf6
LgKMuqZf33sS1kai33wq8Mg10owNLRqXxuGj7dvZwxyuuo8iMdFVGH7xOC6YFjtjDXYBfxvDdMzT
HjtaQq45sid804Dnj/NKr9PLIW/qFKWK6doPaUHgb00DwXDUW9DdWMdHv1PVh0ladAwsycjR1aiV
I66cnfToOc5GG7mMEQgtLFJzslsRHYHhsKaNN6nXLJznfdcOl5C8wY20y7vRMQISkiicmilX97Th
AUy5TvfiNdlxtgyuFjXmN3AtF3dqLGg2yJlkhpIKps63WxbEey5atV3mycCeuTrkUCDTmpOOT84Q
jEKmWR2MYmVcU433gePdhXV7DVMkL+pi3NCptqG7veVDPh3MGzE3DMCzZ92ROA42FlP9ULfLkyDL
fceElMCwFPv04F4FvLqmqV7MtcdFyFiP65bbbjIdGFvbYAfdNQYkiwdryJ4yu715fJvHVZdPq4l1
PddFEeUPVV+h0cMGFGcCyvWQZ49pl1L1T+tHYpufym41R/44RRnHFsuNNSbNnhAu0KPDZ0q6z266
6VzwzWWUHTsfCkQ0DBqR8NClWzjSPbC7zN8PHH95CdemNsv6WFMTYJAIgfp8y0C2xSU5+ZNa86Oj
mVyNdc/hjiTR7pM/iVz/LIXrXgnXU5swn6+FYhcgCy4KvjMcXCQTuAZZA26pETHMuhe/+yA0FlEO
geGZl7KrRtEA+c1agm472HCISb4+V9K41MVwHOcmP5WmNaLZoCGWdM5DaLefHBGVRUeFWoxpFMV2
YFrFfR1SRbCFSol+G1/1hA5+Uet455TtUQMD1yPT8FZ2jF+ansDR8YkevoiCji5XNVYbOj3jxhfl
j7ossg0777elgaQ3r/idlQRHOfWLuPPbMV5H/3XozJuSo0FWajZQHKR9dsx8z7Wu3jtG+Bk2lf5e
mh8Nlf/O6bLhsHQ1qCw8maizJohv85AcuqMSOipbjWTK/xbo5mXRCQThEGCC1hj8V3qGCSEDlc0U
HI9xu2av1tRlpPEbxaH3/WEnpZ1+WH2wFcSv4h1OD/T5yJ4fAjIpMmJrvk+Ukvd5iETC8JZ4FSX5
7Gx4k6C/Wyvz2FpUdSGhBRXq2W3HIOc2CeY32E8Ga+Su6qwXeD5cj1pCTRNxWrLOokk697uWJI3O
5Te1qEIioqJ+156L0kn80i2ZfBXz77gpgGtbMwzTrnpUHZ/YuJAAZJ/kvFAK0is6KLDDkTdjKkUZ
xNtoDboz6mm0zY+FN7dLJmzArq9/VSLDUFiZCwI+/zoNrFuELu/cHi+8d5Ni+IYmot7yo2A5m5mt
riDOHhcko4QVM2cqjoJe5gFJwDFZvTUW2t6n9NYinVYLWXl4rvMJ+6ZW38I+D5CkvA0D0gnC+l6m
tXm1R/Uscn8r4XKnhTikFQPQdDKLSzsZBTMrg5ALM3xO28k8B666LzLBdJ5ltXGE8UhvS7T3pOc1
d9PIRdb05dHPjG6zsLM70+Cvv9cGCxOwTbcYgstcdRfK6y7WmXMMjNR6MAqz2MuWaxU7eOw39h2y
023vJeaFc5jCF1foyoUmgpdLdXEzHYg5iEf8YAjoRpZzBBAaylvstQ8BYdWaTc2GCysZZUfUk9fJ
MZn4u9139VNW5nSoV/HhhZ5kI14tkanK58X2+Nwk0qWCyCkD/RcaK67kjbARf9EXXreFpvneLeF0
CtYKGFiO64rY4ive1h2s95QGU0FWSTUxhOfrGQ4iCV8Kd1Y0QtIN9mdcbEmy8fuyPVHrI9sh6xn4
TXbq82PhJm1ctvDPusx9TVF3c1FjzSicc+5TepnL3WrQ8ewY/6OHmSG0+CXdFJa6zLttNMKiv192
Fcv6dRxva7vM1r05d/draPextdyYoWSH0LOkdufAzMbPvLWs2M/qXTNr88Z3hmFoDfpBh59Ti0Q1
X5cX0XCgpI5GdqpqPhz7d7lQxhYr7cfMEG9e/odQp9+avN8W1zk0SAk2Oq2JS2iRKQYSRfCK/AXt
hX/1U/+4pExF1hQ/e/dW9xyWozO++a01nWbPe5RWS9CMrJzHsFq3jk5+FT4sXbf2jGNn+KDpdfFD
VQBHOu/JslhHB528BmvwNCfY0JfUtO/aYD7aQrtsdsl1sPrm56pytg1rkR4mMlej2h73rXb4Nih3
h9DMtlLNPyZLxNbUVnHr/5h9RSZR+SO0lgM+jXBTkkEV+TS34kk5oDfkikRBWQ4oUOmRvpI/TFUW
hfawwqV/DMzkyie4gwB4gWLZoaAcDxMcz16vdPZSq444fuF/zNMFwmuDNgaA8xS2kQoLe7eA3rJW
52FZGn/vB+q3QUpGy8XZDwhTF87DWsxyq9YmZoiCnMW5tlb23eqiIfHZUA60M2dpxGEp+K0eMaBj
9n1ee72lV6I2Y9nTiGZLv+9rzS5x1btRtg/5vP4ympzTZtG/+IO8DbmSxj7rnxqzfgqvK+T41ykc
d54I2nsxeg+eA/SoAJcbALFCt588kTEWbBEtIEpGVZIR4xXjWdpz+NyLrn+kG9vFyZg9WTIFf2MM
KITmNnIQjI1ETFHC5ltbhuVRyeFbgqjSnVwNGZIvaKUmiRlwkF7SkppTk+uYrUjpEK1UAvpGUNKJ
WvyUzf6MgKdidW3KYWuJLiD0iUd8EWzGrtcHQ68U3Xb3ODXZd81gaivlR1OQcEKW12OZeNfOQi5l
Ok+qKygy3fIe8a9iZkdThwTnl3D+WVUpcpfFZu6SlBEiIR0Jk5gqJxR13FqcbzWXIxRuanTa74j0
vfNtWEjtiphNDZqAIKrhjbH0O8URse9NGPBOp9o487W1nwMEMyITSez7mrSvTGxQ/BOYY9BWYLdX
3CXZ8n0IxnvAB+X5/1B3HkuOK1uW/ZW2HjfKAIce9IRaBBkqI1JMYJEKWmt8fS933lcRN+tVlb0e
dU9oFCAIkhDu5+y9dp33pynEnZ51DgAL45AYTLusaaLFlJVn7KwtivsGlIhhXfucCBenCFEEJH65
jor2Wx8xeYrQ2jWZ+0J22HEKaPSlM1cWr+eqOfmEeRawVNyXeJwuVuPe15p/ZuK11cC0hMYrkUob
h2jKyqESMTrAYRoSX8fHqWtfdbiUS6R9KrthvMsq8Uk/oDjnSt5c0IdRokv94tjD+Ula58mP8+lT
kBHXEKXJhm5isqvraBd6+bAKw7LeVOGQoIkO3ZXWAckqEjbQnavLAnlgK4fAwg3RVUFOYGo+3w9O
ZK3y8K1mcr025z6igrHJetvbddPwPEl0fuhbKBt0BJaG7mT7rCVm20gTf1shd1i3KZVxKsfybyM/
zaCgv6WYsjykYX9xx4JMmjiKN0I827R1tmHFZa0MiksQodibqAgfY4ZdOTAkuA7rYqDjiAr9XndT
n0sK8qswW+5EMJ1T/pO17Y07L4zyO7MY38aZKAsC3/mJvKmE91Yel15sqJtjCParnYXwZm1iPG6z
lOOsOYDQdDexv0Cw+hqk0+c+yBAyJJbGmAjdr9OcsojIYWc8h4V3iUhzYnZFzVQetQjXO1p+EES2
CPzvu8J+01v+BjvWVsDYfap5KN0be1cObbKa9cE5Nts0bfqrY9xFjZ4f0Ua+TQYkOubrGaSqtDkL
PUR0BBTMC7Jf1gwJ2dKnn1HFcc1UzUxITMpC5shmNfSPjnaoaIISfzwHCIazQ4KXYygbXBQ4YmI3
CxDCIX9xHVg8zox9e3DJ97DBsUwz9hy0skNZDRvQz2C57O4edUAMuiJm8O3Nm476uUk9jCP/WZiy
dBNBd+lATpjevs2IahymiONEVNamLLJkm5RsmSu0lC7d8pwEbb136pd+wcOiz+6KK2+yT+f2orfz
i5/bL4mgRIjSde/M2WZwKRplw1yvWvfNL1GeD9+72fkyjzCMYov23BgbT1meOIQZUBfxY+d75GXI
xyHybvuSFlS2njRkyGRPmpvMZsheMxshNvaFJOgpSy6wSGvP0PAxtPqh95djhi6pkNAqOE6L/ZYm
07zVuEickqyAGtVNmAnC4gL/heklx1NgZsWXNK2QKCU/Cxx6zRjS2XDmTeEzCJy4XLXUPrfMiY8l
w8VXUujaZobbEdkjnUwd3cKRsRjh8CmwwYl4D8rYdxbF9cPiPxd++Wj2or0TiPeChi9gkR0Olspk
8ulPLZNkl7Drnt2JYRc157kq38i2qldlI7Y2Z6+jFvvo/n+TYAfV6UfB/HSj03g62hVKCCfHvhbn
Wc9JgF5tKpZdGNnNHXpzhjLGb5zz8caI+0+GHlA+cNwvvdXv49wxHgytNx6ozhmrIaQYbPb2lzzE
IBuEDBoomTfbacRaNA32Fz0eduCqdD1kyh0VXKRG+2tuxON9Jh4n/xp3hfjMdYLvnTjTKjbJdLcX
qGy+J7ahS7cUN+yIrQzbvT7v05L/tUqpwRotJLrQ50RGX3lZZYn52g3fgMiU50Vvsv089Y+xAxt2
nKKN2wZ3mdYwOHVlkRa+T1s9YPZwtl7TDeigUVekTfzZrdaG1uUv5LHeEyGVoV0NdgWXGWk5QtXh
dNt4TtAM1/Vz5nkPczDXaz+DcZJnT7PjXYa6+NqR97p2ALKltmjXRCKio64ZEiNfIwIOiUlXZQRq
mmQiVLS988DFgtH8aBMycAaYwjRX7da2OTFEVFIXWFpTyhCy8l+aJQJESqCP3cF1wvcWr0UpZwZW
mwEtA25ZIk5ug9rlmrpBId8w14N5WQXLZclz46AjhePIq9mxdc57s415IF+OeRQwWBU2ReWec+pA
V2zdueV3rDNkVXqA6DQ/XvUJ5V1LFJ9TzovUtIN7M8TgPurRfKBq0Db5IYvq4qCM16lDPYPsKQb2
ydEgTinyu3udINaNuRQ0B2vbf/SDfEc0/fc8Gup9Kkx31eQD52V+brOh3CSYqJP+obWbKnIiFDmJ
e/UZQJGuVlP8q6AeeVW9niMOwdm30O1Xx9L17Q16C84EtnZp6/wXuXfDjpn0ROZDtFymfJkQpzzZ
/TycCdLrjoRTHxo6Z2s6bM6acxvOzQwDJqkEByLaNjMF3GQoN6U9GBu7WNaDk9jXqBsQKVBH45LK
BK6g7c5ut8omdsu8gyrZ9szGOkYuCw2weUqeqgJjudkGL6J9MyRFXglssmxGMRu37qaNh3oTWQxW
6JEHyM/rZFPJnj6I2WNsZf1WT4xfy5yn2BGk9kdCUAlkW9U0NY9a1dnHvInQ8GnODkUUVvlGbz5l
vsBRpxmChjT7S6NrAuCEuQ6nID3pNQFWWA24gnRkvmZ1dLRBISuSz9IP5VrDsrOZolcrfnYNY4Hu
GDyZeON3SsIh6fRZ0IqDDRGE6aGgJi/FFFwJ7q2ltHdkj50cU4BI96EbcYRdKD1TXOmqT+0guWFz
Zxwivd3Y1C5dxwCUFlAAX7XdqJ8aGzFtBEhdbU7guNQkebhJk+exwWNP78ba5O5MeoCSUy1SDwbs
9Ilid73TJGREQylPImugb4ZhGZc1GUs5SpQlgIlu9499UM17m0HAnOBJqr0S5ps8NHP+VWeO4rVj
+JTEJbIlLIS9Q4d7TyoyOh203ZVXHsaRg8PR7Jh4uRh96NzWW9//ObRgdmd64I7hgPKLKUyCIlxS
dsSWLJye63C26qRoBCss1DK3eCv1XIDIj9BkDhapeB4xBWFAROOAZ67u3E+Lju+JlOTZWBtNaO1d
uzz0UZ5v20X7ZlCBoL1SPDqpbW9AtLhbDtsLwq6ETqf4VoBBP9En4gafwRHJ+arCf7yxQsYwvliM
Ff5FBl6oNx3xBBrW2wLllRwx5urypk6jEwfctF+8bJb+nS9OYT9HznzVnPg8ztS1+3A6JbGxm+yC
/pwZnEOe2prxdN940cvivpmYL49KDZT51t60AQNWln1MDfE71Aafy6zE+/oB7rcMQSmapIQaWG1h
77BA1jM/X81B2m1nT4DVsJFloYV4NYWBsYyTnO8OxTGh7n4K0gAzI99lKVAUeaZhrKlJSa1MNDvf
MyGsbZAV+NVmdokudKa16Ko3prifvckA9pi7Fy6A8crS+/lE+ucCzyuxdnVXPyGNGrdx7j75TAds
ZiT52O0pzsOcLKhqkoF5pvJc72zKjNiV1sYzEIHXJbJI4yi1L047Cea+AXqi7E0pgxSITN2bKaLu
rcR/ZOLA4Gl+s1OptuuWdF+CVtZ8PwQrsSv6EDM200yKmPU6YSwchsQxVkExrekyW6eCbrTPX1Ys
YqfbHAk9l2jaW8ZG8yllVrbd7BoT1YhkdhkB1ZBRRDg59eisWVi2WDcub3ZLpWpSNwuQWCcL7sMJ
XWGnPbo1wk0q4jryS4nY9ubXDETdjkHHZ8J+sHxhKd3NdhRwBJZ8SK/vxzY3Tn2A93TW7zhtIzyS
W9uUqK9ruacQgJ2crTmMNjihMAQ7o7w6zF8jg7AFrQ5ZhY2GVCHoVCTEGNT39sJ0pS6DL+gpLoGT
xAeTc5IDjTfD1LMzEH1LeDvZDngHfvnwwbdJkzDGMGk6j06+G2BIWonQDl0t9+7EOim8ncqY6KLQ
OoiZyb5D8weTLgWzMNjXSGlK7NtH2GYbCnMTXhyCUOsI5dwtO6Tpp58UyLnuk9wSSiKfOgBDk1OC
JkY6mRrF6ji01uEgT3ICb5jRb5GEZG167Q0bvTQ2YIIDw6chpaHqD1m4EfXOhUZNjFvL4WaVUb4h
j91YK33xv6SgPvzfZhT9Lffon0Uh/T8YYkRWnWSW/eca7Ouv4e3n3xTYf73lHwQ2gwwjVKtcn9Ba
E5XzgcAmEEP/Jbm2hESuEZlkgWrTdepk75JrAo10yj5SHC2EJ2Pz/oXUIsO2oLf9LUrIMVzXdYTw
mcg6wrX/YK5FnUUbqqnMS4R1OhnwULvSTR36+KqJyc3WsYakKpHUWuxUtHEYpkb2XVOP6IRE8xKU
NU5tyjY7B1VHIV3cFnHi0tVNO5+TJnqDVSkawNTG9GZEwy4KOLR6BAHrEZPuordMuLXlkPWGrI5S
FsmDeesngY6fi6xxbPl7ztRYh9vLgAVdSC/6Il3phTKo68uplY51xBfPQBHruwYzu6dc7dLfbjT4
PfURz3sihqNOSik6KbvcGf3UvqLF+2TTf2wQPnw2/ZGIgunqe0F79PsRZ/iAVxKDCo4oq76PXEFf
U7rwbez4rkYCXhCAVI1HyNsBpv1Mx71PXsbKlX5+X/TeuXdqfJVJ9qjh5euk+78AA9CDA0jAAvjg
AUrJCSgBBsSAAxZJEBiH2kCkO568SKAOlQCDSV8e0/GrLfkD7BLtlgQGTsbACfwQSoF6hxPSJPAc
n6wKr4g3LqVU1CcU8l3JOugmJ1s3kn8QpA9Up6t9V+boP3aUWfZGnoldCTghAKDQA1LgVNtTtaa1
huVgt6CF3PnWT0QHRMDJC1hkImmTZIYYBaVxXiSvAcVejhzr3pIkh1oyHRDj/Xbb8eskaQ8a2Icw
gf/AmXVDDdjdJJIN0ShKhORFIPve2SmneKJZCoQZxNkiUqM3KSyALL2/LnUMybiQizYlRcEbTnQm
IcS61LfNTodluaD9GDTjoWrG9GLOmNg8rHFONuvYFFNzm4WgKIfhFDyEiRZfsnRoNvK3KXEUf+oC
6KqGiSON2mM2DhwH3gyItyzSauMiW3ioajjTdtnduc+eoL4dkgu7dvrfNg7cS22U3wsMm/tWp1Al
Et9ZZV40noJK/xxarRRAjBY/T8CU0y+P1cgQQAstmMaDeTXpKtO3b86mychqGc3PaeXt4tA9xI2d
nid8EJnr050wk3xdBGRnG1bBBCsOX3yHEAO/NtltO71CEqVfRTS1+6gV+Rb3wnBp+Bex1fv7KGbQ
TZNp2jg1gjndzI4O9IYVFUjvga0+eI7gmB8zdGwDfOQsLT5zdW/vvJKqUGt+Mqlpfa374jkLixdd
14YNnkDU4vGEcGw6T8MYnhtDq45z1Li7MQ6Qehnj8urEMfaKsNHeNDO+GGNLTxidE6hxziFeMBwM
TaMpY+pXxEXjPlg0d+fF+WfsTOUlF165qUqa+K6Lei8LIlg5uXcXWSI/yNMVo7PcbCA/LBpBf8al
06niU98t71w9uFu8ctgRfkSJ3AhogmOIXc+CMGhd68pLrHn6HjjDVya0jELreNqOU0txsE1r4oY6
cwU3DlaDNmX34A9oM4HcPSIJzS4mlUC80IO3DhsEWHanDVu7RRRH9ZgeqBOJTdAULu0t8tl0wzb2
zeCDss7pA7hB8Np1VvKpx+1f1p6zHoRM/skd71Tq2r4NqXryPbvZ5JcQ8wzcQlCBT/I74omd202W
JJfCDo4tgrC64C/XmBStDETf9745/YKmZT+nIUj7POkoljKF7YuJ2VNHmIPufJu1ytp7YY7aBGdv
YgXNWjNQaCn64DuXkC4wPOL3x+reDXCoMIi3198Jier194e3JdWTbiNxx+qlD3fVSxMew107UShC
OPAB1qgevq+xZyR2MlPx4r29I+h8xatTVLvb3Xdinbqn6HTq5v09lNmY8qqX/6Tnvb/nfXH1bvUC
KVbWKuhtSDSKoKee/OdbcOPoqQVuH6fW8uHu7W3qU253CaE4c7hne/Vl/ly1eqzW8U+/620Vf3xP
9Z6pAUo9uU2zfl/v+3KoS59nOyx2H76FetsHROD7R7//Jn8u/ue3U+/5sKXvn3h754fVq5UyuSHU
/H0Lq2oQG7ulh9MIKqtr9X51Yzl1C6ZQsgw/bIR66X1DK6J8qsxu9pwCv4b2IG5vuC010aRKgwHN
hkkYAaSJhQ8J7EtSAsouQ8baXhSjtJiqR8VtVCzKpMpQLf/JbVQvdY2AZhJoJ7X0+1vUPcVRVYu9
v3pbyw0c+WGNQYSrpmIKM9VpfcYEmujQj+PBQ+un7mo1jpjb4znWEG4CkNl8eLII0uGYlp9vi6gX
1PtoYTHZ1sf7II19zgOaU8ts2ZKYAYhtekGpMPP8c81s/qSCydS9Roa/mL1JL63LKA7kp7RcrrEf
IB39d6JpZUqYaSWuohMCZiUZ9v7C5SrlP2MMXBw9JHYoIH657S/O5BYMiflbhss+Rf8MHHuRN3jL
/7phdkeq0T95+L6cehv/BrYGIhwq1yXLYqrOU9u6R6si3EOfvheRz8y1aami+UtEXcYcvwa5Q5YA
l/nYadHxy7g5R9LlO1ldUg9rxKqWA4l+Hvf0L5yTl/XOSfc1h1wkumbBRJRCL31A6qaV97wyDZFo
5UN4sEjEmOd+YGHm1Lq8px5WHeRI2VLSUCif1Q26ZErEM1fzcjC0csUVuEBSg3SSoZu3saQZR924
i7kifdw9KBzhJMmK6qaPtd+VQQBZVVZkhPiBGe+dyXloRvSDs6SzzJqss1VUadC6H7IJD5W9FEcL
Bya2Is02V71DVhXeaOKdzQRkDtWRE3Ig86SFGqkG6PM3kfT1JY3IGUGDk3SG+qtROZeGEQmXM363
BGOAQWh1VEWZ2JqphZNLIrxHOqpH3aTjsoDlkoYfw0KeMtLJh5AImYwzucr0uoWKOfamMU203fL5
CczSKjP0khAM9qk87AVXLGqR6h6KMwZZpX0ZKkKT1H/Anl13B0xlTL9lwKX6/V35J6DYMo519qQ4
nrqEkrsKFxpk5kGv23GvtkGlaKVYLGT4HB0U9ThbCoYGDPMUHVIFjNk1jK4DUV3LOqb7sFa4RAVO
fL8J58gDLpVb11ErDHCuFkBJTe7Q9uwRDKqDMTpIT4wl9733HVDd++O5ueuzTTSFC1Yqzoa+W9LH
Dncto0CqwzK3U8iv9OGx40bxlvkZmuZY0nhVff32dWRcmOKnqq/sVxjP8mUEXiT3KfX11A6HpJ5D
8/Y/yFe84GhFePR0yZVUX1jde79RzwFrENvRM78EEmmvIraYP4LC6wR4Z+KQ/nqSsuuwGroWPpbc
e9QupO6936jfQD3kWslwNbEOKkPLVKXVmrN+KG/eH86Z/nUMw2yNufThxln1JJ31dtcEuLQaPNta
zzKhUshieqL2annzx8OyJSDXpG7TyRi8Xho2329mLWpvD0Ph1Xt2CyIAZYJtOopfnU4nopAGZHUT
RW21nQL+L8zswcGyCnLZIN3FKUkREnuqfj/FGVX31HPvD7usOLWiMbDPWc6+t2WRnkopJkixmUe3
OTs9UqmpSiosnIJch9CmHk5f46i+kMUhbaMuQqYF34peHsEERghFQGikWWZGM52I0t5Rtt0Murj3
AtfaiMF1TvGMfXGZBS5iAF3nyUzuwjj5NOJ/3IZthZmkAf6kNrZPPcAwgTyhe8I5qG9xOwpwLQwF
VJFsabvNWIfhuUcK3IQzGlq5I3Qm1BVSDz+lMhzh9k/Le+87g1ubycl6Libqk01AWA9ksuZsZfS8
S/PkN4V9duUN3Osdsa/pGroKMcHqquaP8QmmWBH6mIsZWh9iPULG2r/2la/twobiWJ2ZwaoeIqS1
wrDvSE6gmheNybmzin5Pu++xTrFrWrSTOM4zbYU7vqQpjz8c8YhEzmHIHtyyoJ4uUnoS8cGo2qOJ
XpkJAeXlVJ6+O7hsJyvQNUxm8jHlUxsQApda3+kDSq8wQy3Doyfo/SP7Q2FMXVzP26zXXk3aKQX+
wSy3hq3b+g9egh/Va5pPo7M3mfaub2u3Sp7OqGOjzOdzxgWRd63f5YW7Cd2mXhEVuTYgnm0cp9zk
LXS7Rl7n25EWSES7bReDxalUfKd6Tr26JNG0btruU9RzrkGP9BIEWbAjVbc8t9b3xdLmk2hD40xE
hBuzuqnAPR3XA5ZIeHJhTqB7n3VoytOl3aoNI0KUfJFU3JV+ed9QF9jqRGastN8RqXRnuHNfjDac
t97YbWkOI5b1nAjUZE0JgjOluqFGj6Kt1X9ZLcei1wzrpdWfvaCOD80pKWHQZ/JG3etnHM0YNzo8
5r1zdAdEChNSgyjqydFBOIdbAX2YWoCj95g6b+6AGalLRgnpCTZDR6qHHrTj7btF1QA9DogmJWh5
0pU3gwTlo3uhgdpzmpkX4kqb11DrFibbC3kxrsHP46SvyIqy7Zzi/jLhbV6SDqKUibEFrchfu0c+
y/MuIBmLIO7Sp1kAgF3lu6h7nhdDyH9/0pfJL1o7kxiqR3v1vJAHl7r3fqMWc97fqx6rtYIAjPZo
Es9q4Q/Lqbu6cNKt7Ti/b+9Vz+XJeIyhjq0L+0eqgw4raQJuxrILN9YMere1k+ciT5eLvxjpE652
mar5lDS+tjUFGUeNK0toGrltAY79EFeKPfvIzPPXBXnXdskQXPXYMYHBgElYltqhsF99DuE95J6B
qjiztk0Epq8pQhKTzCHYhM10HvOs+RFMrYyt87+VeeCBNaF1HQy0tq22H2FtUZPU9HQ6jWiCnhYR
/SA/b/JM61sL2wJn9xjcu1HYXAKDkJ8C4tyb28R3gG2dF0Ht60CJCZnBYA/fUu2sXh9NsrgcYyQP
LGiCZ/QiL860TG8WWiSUEoF7rcOqvRZtX6iSy1skyqdCBOhpshLVJQbuY7eMNrCHdHprdew7ffrW
+mm26xenOiahW7zQg76qtfKrsavHtnXxUTjgZPIYZsmPQ5D+NUqs/HmsGnGyLUg5pM/0K7pRy0Op
Q1HDc/y1NiYMjIXdH+rWX17HKjqqLzF3I8bXNjbv6EMZD8x+OCAYrz94Dh6mdsYaFegNvuclNs79
FAG5kVu7UFNYfCf9kmsNHKupM/ZG1kdfbKRLaqv6OZo2UeKI8+hm3qMNO/G2uVYIGSfuYvNhCGfj
Dhgy/XK5ytm1DsNki9e5wL6PExoiM43dr3lEQpn8olHpJdsOIcSptV1aIMP0TT1PnxrqRBhM92LO
zctC9wXEIm8wovIKsaF+oTJYHtsJT6oBNfYNOY367hadQgiPrXMcRp2IsnR5UiscKztfD7bXXaO5
AiRYeigr5CbaXvEidGRL8CWzbdv36cmwE3jq8kW9PfuRGPEPwVVDnhAcBLS3F/Iw7tRal8jF4i93
sT5wgnu126k3WjUBd3Ypnix9js/YEqFSyM0vDIaXwi1fYwwGBhYuAi0qC/Zv6T8mIQVWfzaLH7AY
T1YSic+TJxlIQgtPIeyDx3DS6NXKJfqQjEJHS75osYUkbG7qE9Lh9LHVCDMN9bz8EU/WPrDj+Usf
Fz5mzXph/EZ11CidA5gYrllyPfnc7yYUIV8ZbYltEpq4jf2gfZg7j9KmXI8dlxhPtOFrZlMJ01w7
Z/xQRA8N1Jq1WgJqPNi6Ifja+i75ilU+npkYGPeUiXPArnwKHIl1W87dt3AW/N2B4ELv5fW9HkTN
bR0OULa8s71vS41BCjJ+cleU1KEJXR5uS/RDCLV3ad+81jY3SWZ1d/kc61c7aGkoyE+ZOAf4ifeW
EfG7KSawA60TVVe3bQBKy6/iDwcQpNmdWkCv+hajGHqErnP9C5eI4LYUSvEqmd3vQ+9IPLPbXlKv
QzzjGAkl/Db7kf21QaWBZ9YazYtpjRBj+KxN2ozGd+qat+2pQX30mgZuUQMsEMO+29SmlX0n31Nt
j7FU5rrg0nathka/64NI3wRLJt4GC7s3G0wHcEauUVvXzpirO/TGzqYLO/1a9vw9A9pwSvfNT4bk
lCLHTn9yw6ji2ra0h3wphicIJmjOEfD+bDP0105vvdVmrgEBZB01++e5YBu3QxJrr1oXPt3W5kfP
CBvsV4Ad2pZuVnp2Dc26sjOhLoq84M3jz1KLpiaGjRzf7JNdWsgOUQUdTHjBTxACUT7IbSvKaV1Q
nH3DpIGWJa2bqzCs8QzEw9zC38SPldUPalGOnk+93nSvlFbA5HJIEEjtRfdjCeG41qFSmFGysuRa
TSa1sM8dDXvQLA4MnjQieM3k2Q0pSReM8n/m7JW6P2jfEs0qNkjpYfxd4bxb5y70Jhr4HF4ElUGM
4+dxhPc66A3og7arSUeejJOIi+Z+IvsKzmQlR0af1ZKL7F/3g2E8TgHksJGQrS34xPPU1/3z6KJz
U4uh0N+WFlRjTcI/h76zL8B9orupJ8CwD8BKLn2KRUn+e5X/RUcR/4LfY8D75nWnFGbTvYFjZR1T
tvlhDBf1A9XM5Fak1zX4W8b0GEfDvO/g1j4jY2NOKFcWOOi4aVd9C3TO1Z7wx4srtPIusLCGI1bo
vhBofFaLUql7i6OC6yQZK2c3IGkUw2Z5dArfe3SWfF5FlWn96PNmi0tS+wq0gEhL8vfuCtuIrnaC
3Z5BZPc99x7nPrc5/jIuimAB781cFydkGxEK8qH/3GCUVeuKOv23loTJJ/oL2MumfkJqz6XbDeH0
sNX2jyH2D9McGF98XMrbxYmmc7IU4T3qYZ0qItujbtTDPvS1q6ezMxny1KTeJt+vljDD07/eFP//
CCtm2z48r/+8o71+y+LfZfMHV+z2rg9NbYMAMNf2AbkwGaLF/I9YMWH9m6XjV3LxmVvCdt+xYrLH
bbBj+YYuXM8UOolj/8CKiX/DzelZJDd7Hkwa3/hXetyC7/O3DjebZQjD8VB96aYlLDr4H6FipAYg
Pen76VqMpr81StKFEejeDToqjrAC0ltaE7J4i8JbHSMF0hq7wQtJizQO+uchwIeZ69kPLl93w+Sz
r5rFNXbA2tNytEVxn1MhPAXW/I1uUoWJIxsgvViH1q9e0HxN90UyT/d+5zm7D3/Ewy0X7X8UtIzL
uOja//0/bUlD+xiXJn9vnXBywG26xSwblcDHL0YLsCLwux+uEiKzH7Hnic76seBlO0RdWNyVGGE3
Rt7DQAFFsKbl7t0142Rcq8j61UVLdfan4b50qukijAyJdq+hmBQDBb602upj0z/gX7fWvjWmINTQ
BzSoyy+BF/wEUx4f9Kl4KnHmfHLxQ64N0Q7bIKmGM1RzpNl68RsC/XhuHE+QZtxttYKo+XAokrPZ
M9tO4cDQl4AMOM9piPfQCM5mNBI9oXmbNsC6z5zKI9EYY1u0tQstxFrqac8OV8NDYTEiDsMm/m9+
U+dPOYT8TZFneL4ApqJ7UpTxt9805srl+HN3DZe52w19FO/8wephj7jhpyHEewNGjURCYLDg2jG1
Vcm3rhx/elbY7mO/Fue2o38cpPr9wMn60JVdTx1zYMaS7JupsZ8TJ0ufDKwO/NDixfcJ0gBf8AWu
Ox3tzOFCXA3FOZz0bWh5S7Eak4Vqnj5+SkvIuZGTPE/462kv09zbZ1FloJzPy6s1GdG+tgOwK8LH
wV962f1gBxu9H1D21dBW0eOPxifT5bf0lwcvcvLXGZj54EIb6+wquqQGVrqhP7nUqbiiLB2sDfsp
jT1mclGXvwq4I3Zf35lIwuLcYb7/7zdKtDnPSXyTGCH+CX+V/2QfN/7jwevS+HXZy0EPov/8gwjo
zlo4wjpgKmV/x/Zfnr20oSQ+JNqBySAe00DE58Gyncs0gDZICSFygmJbi+jcgQQmpsa+9p2l36Ee
35qRtsdQ59e1/vpfH4tSJfPxUHQNVxauTV/qfbiRu9WPtycIThy4xv+y9Sm0KmRcV11o7QkezKVw
cnuLMYeL3+z4/83HCc6b/+HzfJ1JhOUhLFUCoY+fV7H/L3XDHGfTakZ0rxm/qIPNK00TNkU6vEeM
NwrEyZgDag6oFR60jeP35dnX0cD2FkPAJ5jf4Wtn4ifRR5yKtfs9qXuMTQzyCJ3FtNAE1b4MsKm0
2L0u5ZIjjRSM6Vo9cC7/ze8nz1V//wE51oQtLNNyHHk1+fsP6LrIlMMij6+2ZX5zswgza8TOD7Kv
4XQV1gjqU33ruvawbYdKuzM5E50bTDo7IkyfpIOZWmaEzJM3mTNnw7YyHtRNavm/jILMejPmEJyN
JaUuSvjBtBTduo2anehhmA8G384FJrMbe9K1gno81R5+SpI0gJVpJmmocW2hXHezq+4ig4aK4H72
idFaR9FpRltwNZLepZeSef0m79CELy2ngKrdhRVFo8BOp4s2IvPsfH1bGGIiJJVhvUZZuGtBrWM5
IKPbEBZW8di482DNA5tKl0PoZO05wH2GBLYrrv/1727/xx3JQ4xGa8fxhcWFRB5/H3Zc3entgjQb
7TJ76y6YMOBq9vjo2c2XMdI48Q4J4WCNh+kpmn+mhpf8Mkk0BGc7vtUpk9oGQsd9pCUkgTP52zNn
DZ4Sek+EoLPsAC3B1OafzJavBCscJ+Ek35ISCELuzdE9br35Ab8YNR0740xUONabZQQAY6snq/Zg
eTetjxhlcdeinh8Spox3S7r0G7oq2jEsjGeQi9YOn5F1iNBBg+HBq6DZer0rrMk6xIWz1bRiPExL
XG8tp8iuod1h+2++DliP7wExN6+W+9gI3PLMF7uLbtwiZv/TE5iAkvXnrm1aJmcEx2esAxzdZaDz
8SfGEoXnJurMC2R2+NpGZpyp+RpnHYWmrG4asEwd76BeUDeTFwQaZWaWaTQNb+D7e4xA+1EtVfPh
qQ+L2G6CVEit/H1tQwuuZMC4t7mtV70cZAkf8WHJxdG0Nb1Ha8OegnpebiVO+Pyo4Qn48Eb1wu0j
1QZGEumIjvH19pyptuD9w2cfRdcucHsd5EW3+aff6X3pv9Zr/EQmPZ9u2yB/BXXvw8bKjbttk3rl
9qF9ld8nxsZohn5vdx7hCnIxtUBgNZAb1F31irqZ1c+v7locsmmNT8MN98ZgLNsAcqWGLh06m3+w
N7HEwA8SCD9INHwiIfHdQDN4ZBz7OtjL7yXr0t3cvcza+HsoLQOwvnmXWMtvfeqcDZisT3Tl3rIJ
LH2UTt8r8KubpMfmN7qe5OOfe1+vXoLevSYtUJmsdUKyrIrPIma4WtrLhQBVylVGuO+L/MwFHwaj
BOYnhayuklmFiInKqcLq1wwTUkj7QiL35+lxlAj+ENpLnIlVNzrY94k7Wi9dAEMT8VDogfAXAcJt
T5+e/w9157HcuJal3VfpqDk64M2gJvRGlDepnCCUN7MAHHhvnr7XRt6qW3/9ox52RAZDZFIURZHA
Ofszayw4jPZS9J/4HikHqv8FAUDFi7XPk4sNG6AdgQS00ALc5CdIpftBIAIJNAH+bIy/3OYR0uYD
2655nyosXjpNBdvcpWjLI+Wcr4ACQRWYMAtiq+eE5LKh9YfvNuDSvCl3zgzVCRPD1rEEfCAIBIV/
clihCD54BIxSWyymzYZM3V0pCAUi+MEmsI1vy0Tu07cuqeXdR1GL4N7p+SYrURaASJwaoTYVjXnn
1PgGszL9RpfNJhaQg5FNP5VTvZikLXZ0ETwr5nVB3REOgAKxRLhGKrgQtQAi0Ja1InwNg4opNK35
JSSJAqKEN5EYEsQEOINuPwl2gjEz8DikMnAU3VzB0yC96wt1Q3MLHFj4J0udI6NB59CcnJvqpMG4
aGJgF5yxr2kP/oJOSXoPIGI4gsYYYGSQ8/8jQdnOvUIjn8hRUgqAK7gakaHp59mr251G29oWxAmN
bAzB+rLfFINznmKqq0jgYSztToZyOL3HgJ+cmTTlEJ77WhE+TQuK8rtlZi6tzI0pcUCC/axucg7F
qfdmkHbG/hsVG7oJ8ow6J81saUJeaA/0LXopm8E8N1Iemo9ksxcwJB44kmx6tx310y1p+JgaDHO2
ei6isrnzyaUzr5635Vj7lBb24tb9YXkxWTwHyS157jjPU03M1LhOXwZ948vAJLGRRY0RVdPOTqEG
BiRz3icV1w9jRR983GP0aIfHphYKCzu9BSxLbFUEK0qXBHFT3WvCbikVFJdEeC4eYJdBCC9kS5h3
Fa8W6Bfdp3CipT560wsXphNCzDwVzqazObSqJfu52AOpYyHKYCFZhDBTCWumBjrT59RM2iODf2vZ
VMKl0QHUOCakGpfKQgOTL7KgH0lp9aFQzBO16IEDVnbx2/R97rWUnV0Frte0LmQImc6Ax8lXTo5H
1QXlsU92CY3O69U+Dr9yVyMbz2LjEE3+gd16hxOlOkAXnO+HV09lD9ZIpxMHRCpqMS8vCwJ96/fj
3pnUfd/a5jbvEXkVqJ96YD9oLMad5pXjZvL4KE/U1S+sL6mMLt9YbB2UCt5GN1IH5pN3ht7m586s
P3kPYcotfP9kpVJCRBn0hpJRFLHa+dR8Xr/JofmqqmhggPFH/Ruows2U3vlu2ey9LDc29Cq+mKxQ
N5y2ixM6NQFGrdZ2KvB/jW2NZdFpC4hy3pXt0A8Hn3Mpr3RCfHdv+8wpE4ujnxt9DJ59ZCs20XxD
Mttejg6ApklITUTboUADb1JCcdKF54T3WNH/7+yId6inDOjTIPSnFgyUauwzFJuEPwCEKFdYUZVQ
o0LhRy0I7SSoQC6ClkoHPNm8kK0wp7LuI27TM8QNaqE9DO/UizW7AFDV7DyWK7cqhGClaGfbjwtU
q9h96hYSx5bwrro8uNKswrwfFNaskzibMt062pJPFl7W8DAO0LPyausFHQM+PcOxLHwtIW3Zwtwy
m/ylEApX2NGty77ohJBbHA3new+wyxRyV1pYr2hKd17IX3gB7uWvlC/hfQG4ezGFADYJC8wUKthg
ffEBG45Zn7ylHDipc0TxTWneiFlVL8IWq0YoY7SoHXOBkAl/bBYSGV5vxWsAnCzVn9euuoImBCw/
2FUCRYWz5X5rQJvBPdlXoM56YZ55wM9qoaAx9vM3iZDRRmGk2cDSJgU1LRR+WikkNT0JzqOw1XrL
ejGEtpYId60SAtsMio2qcEpdhM6WC6cN8Ne1E3Ibg4lHT00vCqQb6acbGsWvvkh/GX0bA40mirss
+dYAB6cLF84QQlxij6TLq9jZKEpnaoIEO1uIchG+t84pPly6I4nGQ51DNty5YOja2KnP9A20WNM4
wCQypBwZQyL8Gt9MmUwGMqMcZFpZyBhzvcd6sV5NZb6py6QzlJnn+m3y/YbMQ32ZjCJ7aM+dTEth
inrHKGWCygT/H+tjtAxX8SH1H7XMW2kFhK0lM9hZprGLPEbhPw0yp3VlYlvK7HaSKW4m81xLJrsD
I971sTyZ+noy/zVlEsxWLD8S0aI7UubEqPpfFO81P00ZIcssWZOpsi/zZcYu4w3Jmk4dmT6jyB3W
u/LS0xEpM2ol02os4umZ0pHmqZFZ9u9Ho4FKptymzLszmXzrMgMHCTKgzTIXDxmQO/JzdUbmg8zO
Z5miTzJPH2WyHtF9t6tk2r4wdh9loD/JJH6WmTxLnit1UqBGZF4/yORelxn+ejfd/rBkuj/LnN+S
if8ss39aU+vDKHqAhzCw3tNBKlCiGfSreiA6ApRlFIVdKvoC0TftO60tu1K0B19UCF30iECUCYze
5skTtcKu0S3W38VGymhE05hE3WhE5+hF8XBF+0CK6NjB+6/rC2QgkHC6qj8y0Uz4HIw4OtFRHFFU
StFWSkSW9a6V6C62KDCVaDGuqDKF6DOZKDXrXbAJbvwYFYfIarCl/cC+D0Tj0UTtIf+K7oMAtN41
6qPnUbShUlSiRvSiXJSjRjSkXNSkDlnp9wspSlMhmpMh6hMFHNUJy7r+jACAw1/+eiNyVSW6VS8K
liNaVi+qVquLviVKVyya12h/aKsGJmpYLbpYKQoZJd7W7zsU2rURFU2JnqaJsjaIxjbzHLeh6IBB
yf4SHY5KsGpnizY3i0pHE6BQPPkRND2JjqeLopeJtkewuL2NovfVovz5oPHWpyKaYC/qoC86oSGK
YS7ioicqIvmG9V4s+ZxtJ0pjKZrjegdddMhZe16fjysKJe15+j207u4uEP1yFCVzQNL8/YRE5SxF
75xF+dRFAy1EDfX4Y633YA7RbH3RTDl4Otd41VFFUW2RVtef4ojayqbTeMhEge1Ei41FlY15V66P
0YpiywsUP0Y+Km4uhybZ3H+6SLzrPegODihZQf9NRQleRBMWdM5ngUy8/pRQlGMTCTkRLTkRVXkQ
fZk30/yNtpHj+jidqNA0KqRPjijTEefcgytq9YBsvT5OLEp2LJp2K+r2LDq3I4o3y4PLeo9U1PBE
dPFFFHJTtHKFaN6Lel4iozuipyeirDuisdeitjvI7qMI93x4dOYBaPK+qPP6qtPLN+hI98wlnbdM
1HxddP1QFH6jva7faIr234kLgPN5tgeW1x5cLALrf1biGkjEPzCKk2AST4Enj6qwGYziN1DiPHDE
g1CK3YQKP1PcCZ34FOhgKs+BeBfIqdyvT1938TUw1rJuhXgdDHE9rA84YIToVkeEeCMScUmstxcY
JzJxUFTipVjEVTGKv2LBaLE+xVK8F8DVjDslfgxHnBnrd7ri1pjEt5GIg2MQL8fv/5A6S/F5+OL4
KMT7oYsLRMcOsj4kUf5554tXRBPXSCf+kUCcJHRE0KYr7pJafCaYX6y7ZfWeyO8+YUdhzLO8l+JQ
acSrosS1UmFfMcTHgsyBSCzelklcLlCb8pce48vvZyVemFBcMbr4Y3xxyqz/0WKeScVFQ3VHdcZn
xR5XPDYdrTnyl+/FfVOLDycWRw6sNGbEmHR+vzri22nEwaPEy+OIq2d91AajzyiOH7q7swsA3PH3
HzDTrqb4g3xxClniGdLFPeRjI1r/wJo4i9a3WC9uo/VtR3Oq/d1URx1D0iTOpMjAoxSIW8liSdCF
vkc3KRBFbMCQCZT7XTNUdcotp76VccTSpLCGI+le71alFAX7HnCXehg4q/bPge6UZ+WR4h51NquG
DatEt+MNuJeM5rPBf1Dd8jx3jX0riWLpfhXA0+rBBi8/3Bn2GoEkKYWjdQQRGaDDRFkN8st3etGQ
ZwwopDmV0G+lH5wTNUrnYm1dpoEcZsEeMPE67+ZZ7KojuwcVmiC8LebwomX2d8YYp0z5zntv0oJq
msNw6t3OPMRS1NQ61bSPcVlcqOevr/STVL8vaKnHS8c8Sf5oxQWmKYa49Uu67PJLP1BNPdXx0Rdn
3F+3/+f91juvF5b45X5fpTL+GBXLdf229QHW25eh4WesX/51I4dxooj4uje9rTB3tuLzTAd8iTaG
vkGjynLx2/nGYxG7cTXqPdLiHa468xfxBMbiDiz97j2Jv+XiGmy8PNs1q6ewt8lmyUXa66x1xXE4
i6/SEBciJlxeXF3bOT6Fb754FTM8i+Jd1MTFWIqfcbHhsg191nMSwO3o43oU9+N6h0EckakYJHO5
WL9KrzrDqZM1mS9pNpJ7w1fZ6b/K1WgZi/FyvZixYS4OcCTUGPMQYNHEFzrv8Xt+A/KCKyBhAxBi
zRRbp+3UDzm9wx7BONr9eXn4lLV7M8VyXqaUtdAWb24UXtH1l2M6SkEHGQq9kpFjuWCd/ZGK0ZSi
Wyp1vIS+UhIwbdu96mJLbcW+2ol9tV5dqwr/aiJG1vW29X8Lsbm6Fh1v2EB3ADq2sVhhCzyxLBSi
qoN6Ik8stlRAexm7uDLL+RMSBKWszT2yHHttU262Wu0xzkNK5HDi2jhyc5y5GlnM/RpL8328u9VM
ZKeMOPGWYuoFmhHSK4HRl+kVPFn5Ob8f3aG287JezxMj2KrJ6Tex3Z2NUFEsFqYnOFQFRUXYi1sx
Gi9iOXbFfKxWG7IYkt2BIMrQNU+9mJV1sS0rMTCbrXfn0j4E2y/1IEiL0XkQy/PSjO+JnRw8MUOX
Yotms2h3TnKJJV0EU6DBek2N+zTAdKGdxaDSD22vqkqOv8qc6YcjCqNN4R9j2/5UXkjTZN+kyGvW
vT0U1bEp3YdsAU8Paev9LxP7Xz73BuWMET85chDFmJm71F1ORWO9w8B2byEeOb/3HrWyjq845lgf
qso/91jKb9T3QZRtA5sabI19unIAK3mJ2iW0TR1Drzm1vUtXMnjkrTmkNLQYQ7C3BqO/10Czn6Nl
eO+cHgC7srIrzcrV8zLX6S6ZI/fmuNQjKYvqDcrqnC0ipIcPJbTIFZOECScpaZlYW0whW2NODbjH
NOuIm6B48HvnUNRSXAJMRK/qZKPPr3Rxh49pGai9lWXl3tGz5VkrmDLyc6pL0zOzTWOVXIwZhUM5
NU1Uo2GcKsLXl9gObnNXeYffjUhrFoWm2+zYWulVrWkZuYBT+hi0Ogjv0rz7K1axBi7WC6pO4Z+U
NErpnvZHlCZveuB3WxZg9GuU/bsba/s2nRAbGIh4RGAuusQaPJrG/NQ4zJNJ7pRghNc6bMF9dYot
NjqYb/EDA3lJNmOc8gKZRnOkvueO0iJiOf+6KF08AktDebCWlz/COA82RTkXW/qnL+svscZrJjqF
IAgN8a6S7pD1gpFTf0m8dyxqEyBLCBldpx6SInMOmQlzbL2p+NdXQ6DwYXjO+wIfnqniNJOBkPIP
0IbtxZwtba9707coRRNnWvNIixhgATui9rUPFePgNROxvs8BHTccDTUAIxdHo2g+WiBS+el8dfLp
LlUljYxmyOLI4zRaZ0H/+2K9SkcDDvbfcS/pPSkpzBnlN1kvcktzoLfQQjdJvckiF3QqZvu86InU
6uTSiqUEUqe/Bg1H+TjkKawXPlGl31+F//qKB7NwrKHlAwMZL3QrjIIFGS/2FP771fU/dHg4FN4B
Tvp/AzNpnb9FtqkOMSkm3P9c5HXeXkJWbL+vrrfRmIuyTqXJVqtJVoQWEb+YcsFN7Hu0kFvuWx9R
MhcuFox2+VYqpPh+aym3RP2nrWZ7E3RxdpJGVV3pZyOsR4Yj36G6MRr1Obab+sgYGgnUPCxj+W4P
C4MaW38Ku8KS/ubyOhpSQDZzvIhEg9W6DrsDpVWavFbrBd3jzAn1JP/9kvQ5oTojC5hSyrti/U1S
wKDHkO26rp0Ky8fEmqRfeu8ocCYkQYin/853rYetnk/nrmRmiBASPjJeo4JlscCVxeOEudqeLhhd
AEXDGKIzgIYkpfLonBLeZ4vEQZtux25rUnP85/Wgp0cj7CEijaqgLHGIaSy2oE0H1aVvij05FM7F
scmbvTepeco8crhx2L+uOa1Zomj/EeD667bI5Y0YdECeTInygSLbV7gNbmrJYffGDbCbMi3u0App
5Tdgd2gx/VOLHk1H2H8d6i6bMbO0XwkW1Qd9Ur5QLA4929wvNJh8lwdk+YK0w28bhuN5rDUY8KFx
6wEXMgKOuN2KTvhx0zsLFw9gborEp7j+HuQmpfFh85o72PP9wcp26UvsBNNz0S7BPdwLqqy14UIZ
M5PqGG3JRhKnL1EiTEk0P4w13R5upwF4oZGAAWHgSrP7iEyTDTGzWNO5M5zymKdu/JiPaY7j38zB
feQRI2Ul2xVI2zhexieTCe9+8msiSdk4PnkO9m+LksJTTODcXLTiMadrYnZdi+h5XWzNAOmmoTDN
Y/jyzQjsbpPXcrRWlDE56ZDeGfjENuAly4NrZsDNK1AUfeybuyGPgtdsUD8bPaxu6zVm8SwBSw4q
sMGBMQSO/TEVJNE0z/je25q7t2wD94WZJx8TzPD1dq8aUBHM2Di7Vtq8N3lzLEvlPAdj+dnM8AGC
1GKmVHcufUMYYMzFea3gh33Y6PznKqHND9N3+1Eai7ObogJRSP7XT/VtDZZoY1VBQbVYBNsjM2Lt
rEPx3XjD3HxAm7ywnA9+1DaNmq5FC3depkdd72JGOYckH6fn7j51VfuwXlhtlWCemIKzqlOcElVp
fHVag3kgd14jmIpsDFh4tE42P/bI7ew93utO898BEiengo4OhJR+r5Wx+RjJV3Oy5Ps4mcpTYxd8
dJwuvbSpPT/FGSApk5KA7bzMJXGToeOlbsm3ZooOQkX5hwFC+OItHIGyfm7OeuyYp7bIfkkVOKms
qnqnMRxtI2kZttmLtjMtTGe+bw9k6+iF0zlX/hiilyAdTlFl6e+Tn1zaKY23yo3qV8+cMkBvkGRw
cDFP1u9bLPQ8CS+n5p5asMBuF2x/U3eLs2zauykgzUylnAqDDtIgvcHUeJThLyulJaVtsRLtqaU8
j01dvTcIHOSeM4rwaHKzJ+veDYpnlCnzNYmt7hXmTOZR45XMnQJgCV+o4LdwvTk/Uehd3K2f9MT1
ofoWB29G6qJLPOGvxqmueIb1098sk3SLXDM8THuaXqPcePVGs+C9WaDqHk5UXNgf3pQdGxpQfoBA
p/Z1UNH9kE2f9VTNd8iizL4dyzt7vmM+QZE1n5ZhuXMUc/Rct1N2LB7Hv5o3WaCy7hHv07bHWrEx
mobKl9CdnywHxt4Qo7aFRO/DErNIMSNoUx3r8uMK65vJsBLar7716Nn+4bcsJUJ4Lk0BHycw3R0x
b4dYV1S+BgFjC7f2v0cySmBUWd0hEPVbLw/cQ5U6OtLHPP/hZzR3LvHyGQQDjqiMKqzIF0gQ0IWD
Zs/dS5fXHEHrJfljipKdTz7il6ZIeRygDUVHlmeUclTdngNZ/IkBMjrkfpxfwDsET/2s2BdNHwZV
q2+1oycIiJwIzFg33xxiab+vrv+LwolI6rBULGndfHEnDs7TbH+zrXY51mGEZUWu1s30bWgMHHfm
+A9Qd8v9QGVoBELpYcYMcPVVwALXZgLsuDllO2OJub+J0EqTmbkJ413d/SPIke+xeMSvdogQgEoy
nyLd954XQxcZpoSray3ja3F0nMj+h94NP0rE5A+y+cMO807+kEWskpIAZgY4PHScOVXfxqQ54E1U
b3YyfergI2FdpVRxtP5T7Zv1r9EFgZqGYUyHzonhT5hs2tTbOJXDYbmkU7h30nCTzhEVH57rAuAb
o71iRXDUvMUkrEhNv0WJzEOSGZ9ZEi1nmwjpjRzmznBV9V5xZM+V/Ta47viS85kvLLt7gPYOLmr2
DekfJjzn+OW+0YEh9m0Pa8t2nWs1dC9lnb0aNYWdylq+w7anntg32de0XfLcapB3m37QTtFSDR98
z7e0sadNV/PBaJCKtzUtctu5Y741BxVbNNv2P5ZyAu/QbtPWcr9ZKPx5cZ5gejxYdUvXcqwfajvs
GZjGVJ5G1YkxU7J13NE+FUOhy/m13GtAR/cx6IaNFWYtwS6dDeNgTls7Dbt9WZjeSzPbAUyswr1k
KZlz2ym9S5f20Znp0XK0MuemUj3+jCOKjJYMEi3m/MOgyPtbRG53M0fkP9rppz2NaLCAw26WRsMg
NADjvlX9+6RRauWXuXOn+vY7ZLiGdp+quoQy33T9xvnyP6eyio5t5xivo2Fm16DLjeeCk+eGo2l2
0ZvCelsobQRxsNPiUjBRLnm+0IzOhkkpaauUOrYLgzm/BEY4OJa/UU3A7qzzM/hTNicxPZrvsMow
V0hKHP+lXt6ofKIBytZuCpP2Hr24eq4aymPhhZrbP/+CHaFmQCCvbt6SYqCg56tN1AE3snZ0xjg7
+6W8Krr1UqeJddbTrLpWITquQTjaGpzpOV4m7d7ohuN6zXGHEIFVtbcWti3sliKmnyjbOV5i/UyX
8mfjGCTE+esTh04mthHe14gldtmkLMW2Hvz0+65DyKjr5Y3M2bg1/MT+DIa3IlbznTv6M4bKVrtZ
up1f55mGQa3Sr22+/POiKY+e1v9CyXgcVYixUCPyPSS0K2lgCrPYUG+JNnvAKOeY+g8VPMxpHzzw
qZwxfxvS0NjkvyYn07cqtpcTMpV6yfIzXRhUqM2ud4l07aW1It6FbcuE1DWXeyquaBJiK9ZORbxd
oAYc0j5bDmZM+ee6mW7zvruGmXkexzZ4yQwNA0ySPPY5tofJDdp7DlFe6d9nI1HzSn5D/E/arQ5Z
YNUgisc3iCv9jeGFf992Xs6+YnDem5joKkTqzRQaFZVYdrVb6rbcJ9LQ2Dl1cOHh3lJ9/EjYVL2b
U2RtwrEgWF9Xn6I8kkupi52tRnc/t0LdyBEQ+G2ym11JmT/zhYtG9OboVMUfTHgfuiwxn4A4+oeU
8diuapV+7H0n2jijqzad214gP7Xvrs4sPQIykcvHZGiLcmMmMIbS2fmhV7krW/jxCYt9frVZ2m/D
2Eh2UdlCTCDhl1rhW2RN0tmVxX+EsqLUppNLGIKyTHtb+k/UfFFgTPXXD58Ti9sH8Z55EYiR2Uge
l0H0+1Db6ebSvwkVkRRLwqmOJlpnKaMtlPbxEBepukPne7E9VBZYgcuDqSXZbsSEfaKqNTxkaB/S
WfWVj4Tp+ib/BzMaVDXDy+9GCjEupps8135FSb+tSnp5ISsUFgfsxXWyq52XUIAtICIAocpT6xsU
v449drFFqA6JOVknOwa67ZXZhwO/9doxry+6lHO+2wU/dE4WsDeBVXtK0t76zh7c4CExLXggXjxc
Z0otr/DH3KNRoqeaPVqWO3zmJXjCIcyz6+QZxzboOIcl0TcHajFPmCaTRtuVxO1viSImr5M4kShw
8WgqmjB5CuhPBlshfm2elPUWdUBA0iJ6qlQKGwED7p4BlvGc10p/5gPcTJu0k9QZTfSz3dytVnFq
2wkMJy2R+YUeZz+guD+u9OHI+QNbFCjJq1V3zbVKOMuDQz1HGPCPrDjCjUGF8l4vMmn0Lptr40/N
lb0y1bd4ssJufJua7FYTkTqzNil2wE4Z86nYurLM4uzWfsZdrR5hFNdXPdVuWWym99QNdJzh7Bgy
IGflNNPjuzTLjnbetVeDPjJDz7VHYKDGhirH9JYxDftoUjTKoqfh8JCAarrvfCu71+rFOHdO/Lje
lKcGdtrc3JqUjN9XZvoaJbr3Ouidgb00+BiSxn1K6g/IuROjk2eVlAyA3do8DlNJe5udguxhTuJR
tRqXfGAA9w1WQ9WFxlIHmq2JXPHdclF8Kfj/7rh9/awqjvYUG7s/9NrYWpQtvaQwpLdWR4wmSr6r
fggOteMWJ/KL00eHL0kVE3H43M7Omma3L4D+dhnyx8mnVdbdlE7E6C+3atwuxQuvBkOppouvOGE2
0fyjo9Ah163vUwTVS01heBqXYLokcD3mgXVO2fik+klWfHXYisEwFVjsPPPax9NC8INXQs399EHw
ZNko/BQITHBFWbNgpAyb5962ACJF6RN7iGIHXTzYu6XbnBwGGDI7iG7rRUISljpwY9gFUbdtbDqa
14tUeiXMhnq+nDbcHDNUTertCF2XbIsbEMGhrTKkhPPWQp/a26BrMOR16SnrYv2ShqO5y/O2+s6k
6rGzwm9Ai07sxQeWVhwKVM/21e/97L74btIqzg0RTcWuXx5a5BwMKZmGbWugAD8PaJZB9nntFoSa
gJ3AUGsbzlLGPSitnIm9zV49yV+1IC2vOtNaFWHd7tjQBKk2XxJAK1u/aqorEAc2KpGOh3y0rXOH
aa/oDOM2t2wzy8yrWZto6ojJ1uE9yb6N+v+n3rW7G4gKYBNTzJayxGSWIzhrmFpoJOJ9QAnwRWfw
HbR80NLButhpwuoaGs6eIWbw7Lcd5foRgX4veO9Lr7pkLEfwiJbh+0LN9OGdTX5BuiUrHjCY7AfP
HO/iIyVD0UMU1+mbA1lkMPTxVpuiBubgSqnO9s61X3wzGmji+FiuRZfUZ6t3izevMC7FVCsEGVB4
CVwJhhUq+THNl04dR98MX+txHl/NJWUbkv5Ex+pumhO1T+yAc/Q9qgCnUGO8kJclYR9VQzhBeNXb
0cKb1SNB6J23LVovOaWUSlBnLRDhLmhYYHDhtqBOOmuCZK7nd8CW1Yk1EK7oaWJ8VjrIw6PuvMaU
AUaFnX8Fpk8riLlPvCZ6qawl2w59Wn4WVYSA4zm/LGR2Ap0VC1G6UUcnONb0ddCMXRo3xlT6LUdq
uWHH6y5jo911RU11WNt9egPG2rqLk2sZhR8dM+ETCh7jPrbvzJwfk4YYE1ni17Az+yd4jBsnL1Dp
WYfmeqN/9ZqP305DM+4NHXMbqunZoUYcO3ZuvdORmxySma6aBkDCu+liF5jIo76MucGo3m9/Jkv2
5lXYdAYwUWxf4a8hatu0mqIkm+Fdawz+S+5VtzjN9wytnMtUMiSbm/mUOBzpaOcIWb3pkXUwmeo8
TIMesSdoP1xwHA/rTXT5AFoqh+rkVCUzQ86aWaKHe06r6barRqaa2CzvgJr9YTPS2pa99pHXy3QJ
+3p8TOxoejQcAFXgCHyUmx4TEWqycnx8/5OevbPjuyeqVO8ov0xP6DEATzBenlDfLSYfkXunICh5
WCA634xuI3Gt5455BolG7c3ru8PSOvaBaJo6WJrl3dw+gcRqQup2+DAVWkntj+0w2soQRWaGkwVD
1ZNvxMGRbKO5g5P0Zi4ZH74lf6xJpuzpCOMY6xtvFHfWpyhKWTAYJV6GuTqhimFGbJJwDw8KkLAd
/HmRBE1wSQvYERynqq8cQOZ1vdDaDjMEuUBGLkG2w47NGKGsXzD7G09eX0KmTzIq5KLMBYvEPhQD
BMTbZfLtp1mhHTTdk5ILmnRranSvmlcTb0dV3VFfEo96+mkUWBvn2Rj27kzfWMdq5ZJSIoSLU6Ov
mFK5jZWr4oQWbewzH558M1XmQ0K3OQD5oDsNGmPDedTGI1F6DxpePBLgKfxLMcb+wUjql971/Csj
bf8aRLHatWqp95pb5pslbcu7RCuWl1a92nLcjYzEPw752LxiDWEj33bmVuvan7mLzcSeYzAQ41Rd
nAyzhuu3OUWy8SWoxAVTfLVhHt3mYTWDzv3DmPDBDPU3i2j4LUyxXqW1qZ01I3oG9+HdT2Xvvs4d
n/eEoNjvffUQz6BQ8AyVCx64rvke1MPyObnsQZ3QUof1KgaRO7dc8IgzItjoZRFfzMmwHyprrrGX
LjY1L9U3q+2sx3H8OY5G/7i0IHOHEjdQzwj2xl7ykBoeHXLjnLE7Deqdj7vEsePwQ1EqfUjBk5zN
pH/kg4aSb+rDLuzxi7pN6BEh560al9UGTWehmKVu9+EgAnYS2tdpvZjumfrUlw5ptdzE2HlO+G0v
bmrq9/mYdLtmLN5zc6y3GI2tT7deKDOw3CfqeXxMUucSYOJPO4rwFffU1JG5v2N1QBQ/0bHbQut9
Qw4M7hOxk/tWc3Ea1ta+HdjPRRjg1Gaml1rxhYKjuFGgBEOacAkM9UeqjdH4zeJnUkdseZL2PlMj
CNgoHs4GA5WL1w8byzaDZ3zTCsBVbJ/Wq5i9BhiAXfS4+MYdLEw8a0MDktfns2Jp+g03c7lnUkof
LD0bt1If9Fs2mhzRFadEw4ral6n/zDUzeTa9tn0pWSID2PwsXF1/S1xeikgr/vxqvU0b/Gaz5NbR
o572BqptfrGy4MYYZfhcZkZc1MJibDKabTE1VBZHJYcMAw8SYVRYml40f2cw+mKNzfSS0JfHGD0l
AOBiWO7HvHlwWjPZqGyxKGIanDfbx6wJ87T7xq+EMJao8qvv/Lcmip4SPurgExfmi3r3SJwfBpZP
BGrXhe4CwWzyf0hK1lQeDu04ys6ZjudJLzDvMI0LX+0W77QZuxcvzqZ7SydsFietJAfK7EzItrmY
uhFe0kNGzcadyoZi53d9+NU5Cm985X4blOMdyg6wqMfk1+gznC8mBqw607VnRsjVFsZs+olx8QP4
Znwt4GnsRnbjZ7fDnlAGWvTE8RO7fUqML8NuxIwSqSCrp/hlvdDmkg7/JfAuAAXq3eIFy26svORu
vUh6BI46tr7WCW6Mz9LQogjuaf/L5BB5rqPHjqPXKdWACivmr+jpg78PXWRmS9P2JUob9mqDFCRB
RtzsRn7EiQUSIcwRdYdOgJlg7XsDiIPfed1RVxrzJ1tzji7a18lh7LtNG2S8Og7YAqFMnvwfZNCC
p44B17bN/PyIHEBfFwz2LYQP62pYV0fGw7U9mps1evi/ogf8HypKMA2KCP4tXLn76r7+6xcrvm6+
/8p//f1vAAC7r+Lrb3/eeP7597/9+T3/7EnQKf9npkha3zDICf97T4Lh/rfuGIanW3ZAGlPnJ/2T
BRBQ+K8HOpVbvuOwOifB2ZZ9F//9b7b935ZrO4FHe4JDG5f9v+tJsIz/L/zu6mRv+Wc5vunb/n+E
raulxMUTEsx05/aJo4JFfVtZnApWM5ucVNGCteugMuua95y7GAF991ss2NYEi7BEKnFwcPTSf24s
kdr1xT/Iam0yaEOfpt8921Wjtt7AyHQeHJM6pmzrdQHSR+29t075lI/OAy1KhNfo29dfUWV+LAv1
KJ5a9kYSA4NvrE/Sc38UZoHtLe8esnTWn2JKq3F2bFINBSILe5aY2EuMzKabqbOBhjOWtNLH+n+4
O48luZFsTb/L7NEGLRazCR2RyWQmWZQbGItsQmuNp5/PT1QXsjnsNrvbu4G5QwcCcHHOL9b1o+YU
n6wF1n71M5qq47S0Z/zqANIBpjlBmSAQjynTPgphUXAYSH8XfD/hhzxXzuDe8mNWeGye3t5v7eiy
Ev6CWY2qdbDcovHbvOrZS9HjKhcQgO/WNn30TIJ1Iz3AQEB0R24KItWEc1wSwJ3DIKAc8+oUOFDU
xgMKCjpko+pczQGuzcFwLOwODcy8At9To1noZO5Nj8mD45A17myYDo7PL8f2dnhMMXaJUIoEcYZY
I9iNwzChk4/V+QEQz3OMQVk+O2+bsmDGmjmH3o58cCHBey1JSkAb+nM/khcYNFjRa0aP69bvO96B
o2Y4NLx2zjQIO7zGzL8ZgzvsFF/7lAQOGOiaBhwL0ZOVdl/I/JjIjlqItw76zQyq6bHGVdLwAe4o
DQLU2qpT4rYo6/MEsLRkhj97X+EyvnNX20Y5vwAEbUcAC0azJ9+3xkTMlrfNFLcIS+Q/0ww6+1xA
VFWysz1CG8vIOVZypR62WSThi+CAGO23qHLmiwVfHD7YeMWRmxR8XoWX3MF+MnbnJ81qRthb04Hh
BtHyUgfTA98cR4Hi5LhMedbgTyNKh7Obedgi9SU+hhHagIAmd/pT3ESwNy1Gur2dMqotkZjrUtLO
RF7cenVPs/VomQCnoH8zYE7RocsbzJ/MnwF9DUSQ4TPjXixsZ/wxfMeCLAj6wGpx4O3d6IH0bld9
z7S+uKUljFA3rsqzbTmEyTGS3Cex+RKQ4D/E7Vi+i+OPYRwQtGsw1egTZ+J+4oOWQqPCZgND4JnY
R/IOCDj8kfTY2N+d5lzG4OL19q2ncFmRUfu4ve3jgu/bw7vMY16WGdgvtDbOg371KbDwryeVcygS
5M9bEuUHYB7fijb80dOA0Xka2r7F5JwpGdpxM5GGxfmnV84Eu0vOjSk9uXQmD3My8aozfAdYClhJ
wX9OhgMrO6gV9ZGICJ7TZLB3LSgsAt6fG0BpV49J63M7gSMZCM23I7Nuu/CPbYLWRRhDGltLfKmH
nDEgnKJ6hsmrN5iO+L7+FUWtQ+WVOwC3J1rgPcChHzzxEq0D03jIpue+r66A1Phve288aah8LExS
mYAwZbxYoWvuSr0yH7Jk+pYDkoANDCcIF0xCpR3pN93CsjQp4HqN1XRNzfhzHcRPegVfE8DMiFcm
r1yS1cRAIdMc/HI9BIrRlKfVccE/+qTb5XxWpvbaEE6nQAOyUeWfo8rgDcOT8twM4dsG+IOm4rjd
cgWjhxqivTd0Rm+mrX3zreJdlsfEPJO3JQDht0TgMtxBUWBtouUlHRBW+pAkxxx55IOR9hguMhFk
Nn9upq466S4zFiAHwG2G8NLaOAuSbGPkMzh5+zZOzQy8EaFP8MEgl8qEMAryrqjjJhU6uXkAgmzC
F+UcRPrDtkr26Ji9gCe7H3Pfpg58VTfjGO/BteYd9YGFkGaZblIyJut51dwfVhaeCZEaZzMH+Gko
6zZHCfxKVRZZ6xZHlcnsxbqtIWR0XrrgrWETBeyzCuzXTOhg8Kfobbd2V9fMkCEOkWrFAPxxpaHG
KYUopG962lMMEl5fAXImIBqwoAEl7PdKxliKsujqNkOPUYkyKuyxLEol2NkpaPK2zujh85XxVO+1
efVeDLrRCaH7Q6xawnRt31lJdauBl54ic/2j8pGuyMii4Ct/ibskvyz28FYX7Qm1qJ3IvCGheB3g
xCDpY2S3xnngvcpuseM+u1H0qQ+Llw5/Yuags7arIggp4LMtT5/wGKuj4tJm5rFXusaJg91X20fv
ZxfU6l7WdXCSbnm7gPbpP0DqjW4+g+isI3lcJBfXLKPTPPvf4L/yOVvNQz45P6tlcY6a76bn1COB
uYbodyvg0t0ay3sqy5o8rqWV1cWkfPNM5PVcJDWX6hS5gGcIHjlg90CiySJQcLKhUKYTUjR6msc2
qnowiIt30XDfAfqiw1UI6MCx0wU1xhTUjVDlpbHj8fdKX9nKsuxmA/iZ39t6MYJ4vsWuhyoFYq14
AoABztzxysf5VScGeCp695pMGI2hH34pSgwei4mccGGDCR5DMgf3N8DSQU329pgAM0NqV660LX5Z
Z0YD9jITosAYvxWw95UCd9GRo19rpoXylNqkrmHVN/+UZ7MtVg912a16L6VKocTR340kw26yWPul
OyxJi3HTWkGztpuoJ7WKcIg9uXNNcg01IfVvJAo8KgsrTHC2MczPZTbn8jqsCgAa2VZ9bHTzp7mY
MDpB7+hlSBxzSeI/Y7JY2qxkzTdYveDht2qBFH9xEaT87M3tesfoF43rEsgRFL23ZNVfe8hhLUE9
e+zidN8RjdrONJZjcSDyNd9x9xtI/xUY/34d9eXJcffLyMqhGD74aE7jLMjWbSGnue+3XWrbLOuq
0Dnai+aDdki9r79s/I9V2fDLOe+3+uq27ivkmb36Ga+KchbcTlZGIHM2P4J3qu6Pczv1q91/+0t+
v/23u/7upr3ChlMMQtLOGZg3FsoJM9qiD9WC8tcJXAMwyrW9yIZwMYhRSBF39qwC0MfuUneKD3wk
fPKx897rcP+MVuC7xAVMOvXfFruaIR7moea+NMDZkn2YDtbcg4ckswkw18xhacuhUpeFEWNX1IaQ
jI3RaC817DySuYC17eahnNSPsNca6r+pH3S60aM9jjAYCDCeXMVpWGAEwNegIzqgK/3WK5q7Zn2l
2vANVj2TDnutXi8Ia03xSzbA9XZIhY/xZURnW9T+ZSGS5lIysYgmUc04QETS5SRVUQUL0gacbwzB
/aJ9wOVJCLBWiq/WTr71meyPfXQ7LEAWsE/k3povrkHAEfWKCMddzEr7sU7XfeojuTxjk5OM8bfI
xDpe0K2y6FULmTIY3qHWmx5xLPyzBMIdpBZtHyiDzK7NXRcMdycGYzZv/YgpsF8Dr6zwO1O9odX/
QNShuMoJRfhdSmF36MFDX91k+rFOwXMjUszqJ4WZ+x5BpQzIvGoQ5LfJY6Dt9a4ct92fqXrMccHS
YnuKdeEpkrrSiC/8Aki1QzgGkDn+L1rwmaSNdazXQOmsq13EP4DA7ud6NpwjPru4tghsVtfm5rz4
HnlY693cogDtGESfAJ4VaT6jJql8EIYG097EiCqS9yhyyF0CggX/mFlgBji/3FfoJjNCB29xRusZ
vVkv9x2LGVFu9X9KtRyG76m1wKaroFIsQFHwj1FXGVQPJYYeWhfz06SeifGCUVzgXSwA5Dv8X4wC
+Mzi9OX0ZkAK7JJjp3vz1dgHQ6/mxrvws1a+rts/IaSLrSqlxLf+iT864/EAAZE4C/hKPGuf6qh8
McsKcRKmL615ZPLPyLuNTq+1d5heKIV/+TWyTRaLalu3qmy9v9Dqz/5dVXbeHsx27C+n6kvQ/1P/
Rj5BedfkZqRaVDk9/FaX0n3lmiB9pkdkjeTikTZgSABHSnaRyzLX5EuW4iyf2r0o37fcDSO/f32A
mVxou+WoLv39zDhRC4Y/bNXvC5Uh1kJtPYpRBmGTChPoxf6KkGZ9DuIxu1RdHOtH2f1eDNVTS/ah
MzCmENeDzelCqr+sW9YCZSuyMbWR7Lc2SX6TLHqcY+BCK2fnQManUrzffb3Obx1ULqo+P42UEVVe
T+4cFAj55PgtuvafvtyITdgUYbarPGzIF+VNStuz39Z51cDMPHK03bazXHKrbsdKafsbtw3b+X45
Nik/YHbc0Yb9yxhk8OIWHICqy5fHE8/6B6nfb36tDQIp2oRPjXoK8p9u71awfosQ/7rKO5aYugd6
WP0H8TAwlJE35fdFOcW9qZqrpbtgv3TYnFOkLdkA+uKmslVl6+9A+/99PzlsgmFltOVVri/3N8oL
KkVZGQrp8f4yy9rALIf1uB3wai8p/lp/ddb7uf7zoa+2a0abkEX7w1j1dC8NvnQjUpIz/m7dtots
NWUUKMVtIf/HVpWSHPcfz1oLlWw7RHb85VK/W/fLWX+5EuAQFE70YzvEw918CcrtxRqb9bxxr6S0
+la97ic1pv5ly7aOFCifuNSb3qJ431OaW2kQtl1fbZFiaEOgMiBg3d9oAIj4Q2wfyqv6vSjf1au1
Upf95Tv760ikY+YE1m+2GoT0GBw339HFcE3dfs7XzGXy1J+cEgJw3xB8C6YP2Vxae70b9A80J6C5
59p7IS4MGGMdmg+Aq652YyH0YbjLl9IuL/hJah9MIwyeR7NqDmY4vs9SyAFVOwNiSbP4it7YrLvO
u3JGTsqwQoJ6XV4/rktSHrwIWHthF4+rlxBuJE6C3TYmjP5YNGfSdjskWNzT3Uro1x98b05WzDAH
NalaC2CgxcRDk+5VOtZtgXDXv3rbV12uFH+3+y/rpOuWdfcr/O64+xVwRn10O4gTMVM/NaRTC39z
4ZC6eGrMhM7/svWQ+qQaqPvK327fTiebXUdpqrlevdN61ajJ4YXvlelb2RMkYXcy5+ZFNizyCf6+
mEQ5Sgl59d0A9LU3KsCt3YLMyoS4AtYB0T6d4u9e+ThoNX909XFKbcxJy89Zkdsn0nAXAnbebcJT
dM886jb6vf0Resiz0bqP/hw8WeWIBgNwMF9Dzr0rnC/O4LwLZ9wPcN7bq+b5CCc2v0xwlfYdiWsE
fpC8XMu1Q/4DiQ9MybpD0w0dNBYI05haEtckznjuteGh/epGsXMyI0aGjeb3XAJKiR5dwglFl3xB
BShZe+yI4moFD9dd0K7Q94aTPRj0sxA++CUgYRH6Q7VL08KP7jB8ieJZ20d5gQ8hINyZOBtRvpEo
GIHwXeOrCHwIMifwsG1D980iUrAotD5RCqg7hAyL6hQiwwTiGPOXmpIzWDs7mlbMoDoU6rswP5Z2
9QPfzbe2hrzcOvZnt9Z+FkgaHVWa91jH3DmaZrlrw6YjMNfUlfc8xum3GI/WC/ZwEM5QcKvCT4Pb
vPhFegCG1Oxzl6c65mhm/WkFZf80LLgrBo2OeIZz8trQPeZF+WPx66uj4dVUxfN8YpIMBycrn5tK
D94y7/vuBbF2IyPoX7yqQsSN+DWyB/YVGhaCU4A2uhJxJpvw2uqmSAiWKIv4OX7vsN6ZthE5R0Cp
Abt+yVv7pqWjeypmhM+wv2P4SRIBZiC+HDX6KyhP4aWqnbOIsIWBM5XVE/HUSuv9BHH5wVka++CV
5aFtug/BGloHz4uCo+0H79O5X/aZ3iUvQEA/x3F6zopZ+6NC5XdHnv0PrSrxIzADe0cDlYIzCt+U
SCuegGUS0Lam/RInOogZZz2Wo+Hshwlf1KD5tgB+OtRrZh7q2SatDb7q0TPwjHO18svgP4F/AnOd
94AJMo1AueF9KBbjG7NPZpV2buBTPF5mtCL4uTNB55Iw0wAhrDDGP90p96EMVQg+a+5jY2E87dXZ
XrX+saVaPeJNh7nc5yXqD0tePrZDdI5tY7j2U1/vrCvZRe2IHfMXGxOCE2a10OraS/HWxsyGeS65
isBov6wWqJMA7n1uuFBBSPN05Q8h1iyW/mdaz+X7dszSW4mr8cGtgO+biYHGDrFy8i17u50egjXx
30+58ehNtJ2hXZ+qKXqc27K7TA79CqqDuwHI3HkZ/hl5SfmcTdkPH/hV0vn1MW0rknO9+7RASDSh
bZiD/ufqluYbWoqMCMIwgf23v2TzMqCfR/PfNs3nXNG8wRN5e60FldelV2fhZcuG+Nvau/UusPJb
UOXpsQ3tz9XJrCZYGG731Z1IJaTL52jyFnTMTAD35lckR4NjhQTmLhiPevduqb/j+xC/pHoB47Qu
EcrDDhKGrrYHvNo+en7b7w13+oIiNS8JMeIlSSJeae874jruadSg3YCQJpSI67AHFnlvgZpdIrs4
GJ1ZgYuaESwEjR50tBgm4mdtqhu7UeUS87po9nUd/EB+62cxT+c6XFZg/eWL12QPhGPno+dhRcVc
08g/BQm94YglpBLr01rtvQ+FlkjpBbojn4vjnG0rezH93N21yRPdnwsQEP9F7xrxPx6X5n2lt+Z3
RBrrsfo0lYjc2T68lAkuDmaT9BpG/jClI2qNXO4QLR9NZ/yEPpB2ypcFEiKNPwPM5wIVoAnY6dHS
1gqZiyK++Hbv7gzlAQ8E1uKmnY+jU+m3Jvy0rqSPcu9oFd1Hm/EOQkFYpYSr+eC3WkYQJHyBqXOs
2jA9+UOPSx1C9G2uguSYpT20IA79IbnYbT0jaq7h12l39BAL/VIRNbiKzu3yyHgGC7f2p13Z7qXB
LxIIIsyFGuAVioPM4G3itNhd9m2LPuU0lNfGZkbomki5awZfeVQZOJ2YOH3izYW5zjS9Ceu+2Sl5
8VNN0iYJ6vaS4Hq0S4eC+Eoy8gWiW89B0XBqKwQOEdMhKTsDjfWDLzUYaKCepIIiPfqpRf13xAfQ
grNexgnOnFUha2W3Ji46WbaP54L/L47eWCsQcgQEduWSZQ8I1N2s5VvT1dpTjuFzjqvmm0nTBnjD
6XglKQfeecQXK7XPeUNjSdOw84ox3OPxksCS6x78yHN2A/H+T7SPD25QRLjQ8KKW8D0Hi8bKNLT6
aHnZO6Lxh76okrPOEztkVpCerSz+moL0S/3K2GVosHHKCnhkZL4xtfF57dOHoKV5w8ToT2bM564h
WBskb0iKQ75IXbiYGb0RVu9vTNes90PjP4W6lkCxX+Mdbihkq9z5xUkcvMfwdN/b1XqxyjJ4uBk1
uWAgUfODrn3IDZ5uRJgeY1PX3lvJJ3Cx/jH/FoZk9bV1QJI4ZWCdRMMlWXBkcWuUV16aPEtupuO+
zIt1JjGXxcA6CR4pqtfyGCBovW9QSu0Wlb2Zh69kt/lAQ05U2QXuhLkBg8T4kC1x/xKFCBeZlXnG
xP065DyhksalDeb0wQAxAyvx2NaP0wz2OEqi6drauyop1iOEp4TRwLibAPYewmC6pPpyy8go53ig
pZHzvLjJSDMO/5Ee6mYWQb+fcsbjIzS5Eorfvu6L+RiicHEY1+T9YC6ojRYuo+kGytVSBgo41EVH
BKMYpDXNh9B49tb8KZtQe/W+WsGaod41Etoym6MFwemou7MK/DgOuai03iHBpV5bbGeHZIAHb+r7
Onuwtc/LlKEaaE189TkGiGPSfVlhXTettf4xL9pz0jU8BgRpoLwCHKXvOpdmXewm3/mygNSYixpx
rByI5ax1O2su8ksyTh/9Lr4YXtlce3S89q6XoVVmXUOvwXzMj4drgLKQA5j/rCex4u4/xwOysoyb
6iA6WBB736XWichwHmuwTyL9ydPC+SmcmlMAIedowq3etcs3Im3hbnTiH3W5Ps6WFx7J1/IkEuMU
XysPwnqVjG/XQj/U1ntQEv6uSxztAOkMqSy33UVZywCzXm/0SmSCh4ZPMFl2YdF9HkFfHCKn/uI7
4zVQKu86Mj9BEP+EGPkFpImOxvEYPbZl/w7xieAUO6NzmSP/z7jI/nAKpKsAxOCgg0DAqctnhkmG
8z72PuFMBXvIwwmqzWv3aNTJY+G88VBZApR+TgbmDov2AOFmepxUrmrR3FNXMW6JeoZitKaQneJ3
ydg9eIA9r14YkbWPewDpNMoNVNzDYnhkfadxj2JolhfPuEumsLiGj/7i/0QXF4x84Vr7YERcN17e
jMAAsraJ967fL2cE66Z4Bb6QDfU10Z4h4Daw5emLfbO9msDqmJwO2i6a3asJvf2RyQVzhmIkunyb
+asuuV/ZJ+1zOZkM1DF+fDATkumFf6U3tN8ntA6ef6VF/1Cs/gHM9fKgt8/ZrAenvJi+r4P9Myxx
6k6AACUp8KHCftPn4G/haV5STXFF0urgDoANKydYrlMYPukQKHdRc/VUrjAh37kmw3Qu06Y96LEG
xjHRk2NhqRaIxs/qpudhRnaLcRCjqvy8dkt/4EHy3gcTg/BMPwPIA9DZ65c5LeyXYj0AeiERGl8w
Nkbyrn3qnAhcfrkAJYlbDfKscWrr8oTWX/3UM4E2fL18ypL5ZMNwNDtwmunify0KkwQhhPB97foN
b7//IXabw8IIYA6h23iQBQ37bI89lH4LhkEcdggRutNjXq7HiLTkIXXNj0tj/PAQtDzUTspkAYOm
U+1YxT4v0jPThs9NhUTzAOYg191ur2WTt/cnuk9jbS5B2Z7nASRB4B1n7v+mKGdAnr1bmT4PuqVG
6G6898viW1l4qOAQAHKCJkMKB5TFYDjjA3F4dzdG13zgLZzMfn0K8gKYqv8dhvj0GUGBT02bYydo
5T8QA3TBACNhzXD3Mlu8X7n9JNj+vPU+dSB7SJAaxx7Pg9tamoe4tCD39t2EQgW4pLCJLkaZfqx7
JOBQt3MOBbq/8wrYCfnJDxjtIDcAqD+slgJJM6LopbF+cuO2Oepzfop9/kvXSXlzqg7zyAWh93mI
Ty7jgXap6oMPMA3oMHYO8WHUrKfJmiboZXl9Bic77kpFrx6r/WTmxjnyguXirik2p3O5a90BvjTe
ZeCZZ7Djju4fvDbVjmP0YtLfnDRvIg+T0+VmYL4MBxsrLwasYuB0aUanyglRGorAxM5Nh3lXB3x7
QBDtOBH9zOn9b5hjXaasRiy9r5MdtN4VJPsj6vrxLkHc9FPBdCmNSOVXoNL2Ttvm+xAI2wqyGpxt
X1ysBEp8S1oMXip+jGk3HooI9Bjj4Leoyrgzlh8Q7/GV6W6OtzinuMhDpolLeGjXCW2seHWR4WOW
PPrduUhoNQt45UuXvhQuuOU4mK981LgAhojtpL33tgyL8OTPFqpVriL0t+NLWlS0DYC3Yg/zXr0F
naYHIHSZnfPB8QYCtqf1j7AOu8WBhcjPkn/UU4tmnk5ril0MXDy4252PmE5bvZun7qOfvIvt/mPa
VyXu7FkFnvqEyxCerxPIAThiYbrXgog/Dz+dQ4akAIwA5Kl7z9pZFTpbfhx8jOsuPpL3fjHMyD2D
KCvPno1ytZFmh6GFoI0OtvHWMAvgdABi0TQwTfQTj4sX/4QwPCKQvwRnjHP+mUzun+Tvz+oWr6k7
fHWIcu1CN//QzhPRsKW/OH10Dgq4fH5Ytodp+GyG3Wn0gsckOEUO4gRZ0zsPP1GgyW5hGPELPP+d
yRQETndaox5cMDqCDOus/KW1M56YV+wiaARPQ4USqIPu+4HAMBi8dqAbGDCiHD7DtTSfKp7e235t
n/Q5URmByiMKUoL4HfLyFLTW+9RXOVjXiw5Gr2IQy1tkqNpTZ1j6AQpsvSstIzoiNp4/+Ag6/q+G
BHuuhQ/Qf/FOQ3G2/fajeg0Jvh/zNyIYEzTbQlPFUahb08c6ZPpn1//f/6MBAf6HDmzfQygVBZ9A
50r/QgQbOKdB8uVIcMFkZ145p7n/wGTEpFH2HJQ4OMn/xDmN2/jFusT3fN/Dt8RDC8GB+qDcY167
w+C/qpPm0h4QXkLCNCLpOJHUvzl/l+7r6hnMHq0vMn0gxyjLXv/ftjnE/wLia/N6uzqf7C6LygAt
ZvrRdIrIISN0AMMPMNBLPHo9CFayb5lEcbuum5kP+gnGmKzEreqvRY0wNqlg2aktVc5Vtsle+b/v
+up02z7bmaQ0o2S2a4fpC1ZgKDj+fZlfrjqJFuS2WUq/7HO/s07z9F0RzAkidNyz7FMa3Scd/uNR
y/tr7bU0HjQMN9yI2ptuu0j3oKvRE25Ta2Xhud2/1TMFxJMta4yZMEzDqxwtq/KR+LPxh5S3HaUq
i23P++7qsq8u8LvNv6yLyso/dZn7JkZ3cXD1+rqdSUpW4L1Bbs49iZzkbGVM5KUoi/RvoUmpmhD8
UYVCEueuPjlYOrHRoPPuf+X2L8rD+6Vayv/vA6g7IHdQ09YreHJrkzRHPby5pYRAdtXsJViBo7mz
k5e0Kup43xpkHmRHWSel+3HySpuow52M3niS93SRdbK5gIbWWDE0f3WRfMKbZEgIj7w6VormZD+7
gzedpHb/ONQdSfV+UlW1cD03tCeRkMMP3OVjUoAvWSSTMTIb/VYq4bwlagHVFB0gmUwtRB5PqrYS
IkM6oiIQgh4eFP2YWIYq9kgdVVGDMkdclOA1SvjvCtUgi0EhaHSFijFCIjCej3+L2giA4K89dKCY
ZtnqZ4FfhLVLGizIUsCFCo4hdautIOa75RdTATVl4QpaU1UtQXCqhWzI1+XTutT+UTANPoBqxKls
gE9KWBVNOpY+7qXIcXoXSdkJniHyepAAr4pW8jITISRjMTeHewJcMl93dIBkoadmJn5SAJIMHPjl
Ol69/KZyg43cM8qMaKY9+trYppieWQCjjfZemrqXFPCEftxuH2N372A2wEsFUFSrny+ZaanKQtL7
UsIC4w2TYP/kBAnKpV7NBMpcbYSCdPVQ4LZD4oRxIU8h/RvjIVfTB225zLa3T412BviTzDdldIr2
x9Ic58lLip09zNMtShqK2H3gSpFhTZJnpnfzVzzQ66TWdgssxHV/v687ZijlDa0IzTGe56YM9Z/Y
TPqHsDMvskr+IVkvpfDEnKu85eFKI89M8mPdgQe9VwWXsqQVAHCFF0GhDWmYMLqKJCNo648BIPfT
ZK8ohVXjWUQbZZuUbEAO8AuUgQvYT00HCiol0o7gjEWBsIm17mhYww8fjVfgE7HHd5JpDS+eKkq9
XNP3hp/VJ2dEQVcbrTLfSTHEruImJciWCS9T9CgJe0PhURGanXkwCreKJkZ1i9Bo3RFI5tgg+izi
mIsCSEppq/prUB/tNf4pq4Yh+uKTpDzGYCRoUjT08MhshCcrWt8w3elvsiqOevOcuCD7Mv9Tbee0
93//WB8KKz/27/qsk4IzZ60+bL/w/jOtGMKJwMDq3jCv0L+jjB+4/Uqpyu+t7bq5gX07zX4bnpFV
Wva6oFfVL5efy3yG15AcEEtZUTU1IZrJvAhgYQBHT3g/hUiyva/ydlRZF2AVtiiJXNXh379g9aEH
yuNJwbW3VbZdPME5I0HXarTA5LdfLaKVNJXnJOte/pXKbybghuOzJMQlVb6Bbu6YJak70NxguI7p
8de0ru6jtKo1DcPipEtQzLWCQ2329cFT77yr5DILj2lCWqB4wjx9vsm6sFy+elVPHkvJQ8oCp851
11e6QeKwsA/WCk1hUOjpGc+im5Q8H0XPXZm187X13mNFhFtF6bv7qllRBi6KmddByawGajHOCEcE
+lwcI92g/xbZTHnB73W76cN9GSD4FUcGLJKWT03+/lb9kbJYydkR+l6wFDSbgDj26hnr3lR4YQKp
tC6aXhAMSZGdqxJ6PIAKGxxlq/ataxwxrRqOvkG8UrGmZRFFxidkXgG2KyyQruB+svAUqm1bJ9VK
0AlSlH1k81aVdVYaxfhauA9Ss+mwAQSrU9+LsvbVee5F0kdK/5Hp9TJqp7ZrHs0SkdIZ/NrNBMl/
1buXynTHw4AezcE2MovZehTBWERHciqLDIYT71muhpK9DJmMklbDViuhnFCU7TQqb3HISXd63rq7
UiEjJTneCpZcirJSFrXaLCUNITUGmArDtx0j1fGFyGFyP4lskrVyosVVfVZmriOoVLdmaKLqiTrJ
dqY4JOxtJg55bwYoeMyozQDsGc9KEV43nbFamaqSVDNBO2z1325Gwo7ryJ5yEPK3/3ZOOXy7xH3z
L1dLt2OcIK3O/VDf70COe3WX9x3v5/Aa5L6j0DfJMNHBVCQ/6KaVdLfUQ9MeD1FIVkLWyWJQW7fq
6tM7yc5S2o6V6rA28S13yPOylw0CkDCFKupQACG0qlNptupupXhfu51nuxQoWjDGeY761d/Xk0N+
t/OrM26bf7lFOfjV+dVZZd2c0FL4yZ0MYajPVhYC+P9dFdOHYE8H7+xkq6n6tkaNNraF7eDLEzrL
D1mlYx8Kd0INzbZdfqnKhv+4DgskFLKHjICMupAl44VfznW/ym+3D7gO7xu3Id/+N4thu3cp4aJD
IyXFbR/5aa2V/muL1Ld9HCNyriMhy3qyLhMQh40eIQ9vQld/3WPLUJw08MZkdrvdSFDygFIv48hi
HN/EUeGdiKxVN0dNODxBQEp9W9xXtkDRd6RnTDomhdfctlvqyPsp5SRSl833lVLXFyRAjXIlM+Jp
uxjPGyyxdEjaExoZPXCUna45MFraBM/FNoXK5pBjOTa15+3hypB9UO02Dqbr9N6Yu4O3NN1ltDEh
G4yWXIMM1tSwbZCx5Coj7Ri/pL2v8p0LlJZjOAT2LVh1bFJUKW4KdDNVyU5G78xUH3NnRJs7NX4K
ZFSVwrXfByiF7pecIPleeyDcBeZaRnyo/gKSL3OGXInqvyO1kJWo+ZM6N4kkVp7xzoyxtwJ5g4Jn
Evs3NP0Womk+uitqMWBPcE2IciKI2N9SNWuRUjF21zRlzNDqpY4BAYvJC9db11rGESLnn/ag/8V5
2dgvss5lhHCwDISoJ79L0FxCbq7qLI2OAloB6ApnbzTp57X1/WMh3bGvemJZdCvpnKr6hNIWP0ue
hKPg9fJgpCQL2ZCj3L3vx7DEERh1/PvCzONLt/qnUNpGYQKlAuOeVPt8L8pavUyeFjsNTssUj7cA
S2cIdAm/lyD05dedNx6RbJETOAqqwp9RtWiVbwukrl5XZYOsSxqgsVowk/IrmxHBVKTF3dQGFoLF
+l7WbRukNKtHFUA8BmfBLFT+Xylti1G9A/Kfyzqp9oYK+mz1e2kdXuIVL6DsPltQJ5QNcrAcl0Te
Uw+j/SRsOSFuMTb8izwnVU26yFgme8KrawT7ue0aJ6UNu3AJ9q92yq3kDN8TCxGmqsGK2iLI/mG8
oSnEgzc9n8GRAdcww5jswAQjxoHVq5DwqYdHWSDaAy19APKkz2DEor+ZaXdSmm37h1Ef6nsD3qDT
8VdDJs0RKknzsUaLiISLv9xyqzkgiTTdLDVFQ3J/um3VYbVjcqd/b5aS7CN7S7UO9fzyvzrGarjI
Ify3IOvDtxJVz9ch1r8O+SvGGtj/cPzAgxjnOwgXmcph/u8YK+FXxzZ117d9w7YdAqn/irHqSnWB
8KtrBhZK5xb38JfqgqVirLpPzg4tB9/4H6ouIJOlVBVeW59zARBCvmW4juWbxHX/PcjahMigpqRQ
H4wwvFpprj9ONG2PXo/q/OpDLNAT6J5LfTaWoRkfEvU12TLp8tR8a/D8GGlDupLOTfKrrJOPTUry
sW1VkEN73EOci2wsw68o7dRXaWek2ZGSpYaL7YBIIf3ttnrbJusI3jCI3DbjFZida+wqWs/Mie6p
eRzI0SMuV+QRki9jURknfOAgnGhX+eozndyn5eKyTnSEc8mnXZrIne5x5DyublNf2oDebl/of5TR
PF8MW2Mqhi85qXnkaV33J4JazdkzUFh4bAuw+uRqDmvh6DdZdKHQvvNPBgLVu0XQtjrP+1pHjHB4
jl5YgiwGd0gOmqCU6lild/2lOtfWV+SP9GMHmQLb1XTnxD3SL+vwBqvm/mZ0WDu4St9FTSdlkTt2
uSt9xOltu3/MiYLsvMDB9UX1urLQVjUHlKKjWhRUDY8VKblDyATs3snLbchC+vityn2AJNCnl/84
iusBYqOt11/IfIeXBh1/Ga+kzoJPRd5cfdBieXy0Ncv+f5Sd127zWpqmb2Uw5xwwB6CnD5iUbUuy
nE4IR+YkZl39POS/u127UAVMo1DcSr9MMay1vvd7g62YJqJ9fYYtlo2oDK5UJtAXaRWRQVqF3q3F
LPDWR+dxhqDKkTrnJvrxDErpMUsIJqhlbgsCIg3lGs+Nbo5OIHgdIwBiMKFUNnsxGUj5yBV/MDCK
G+9DOvhbq6YEU6SkxzFCocNVBqVLD7+2U/G2jaEiSHkM223OW0CcRoRQbRVegdfzdsAoz6lq6cMq
zX0yA3qkCP61kbtcXItEwi8vxSX4tNlFh2QR94SzXGTZBHNduzwqJxYDUnYKbtigTzgn69xV8S1i
wqgl3dwo+obwD5+mHt71BlemlXSeFeC4m+gZvtBz5MRQWSXuJZhCCiJga2QmV6+VrR8LMzsHH5HM
yWHHbSn/5k9XmPDPkA+fVJvvsXkN0Cc3orLuE5W4ELE7qgRQ+pJBhgGB2p9Co0xcotcRA1SjI5OA
8A8IHANy6dvkLgvevEoqNw+umHLMh0OfTO6lel7xLoeB9OjKF6vq9E+/fdGuhyRmrtoA5akNCdte
lh3LlLw8Wu5NbSkhl4cBOiCxK7R1Zzi50lsb8li/sGWIfCGH/H7D07k1LZQS1nW2GyLYqwYKCSax
wBma+j4TIG1GfY1bdBeh6euqR31MJi4xA4una39h6TZhQ2xFWN3WeD7G62s5+qMc5Gs6/3+tD3UC
cugqbJbJdykD9AXKkkM8ok3w/vkil50Bjh4kBqI+gymgVuoUCUoJtgN1rw1M9Ll7nVEdVZUFKLeM
FIscvspJvpny8D2fc2eWdap8tTJfGMOPcOICLXuLJnyrx+ueaK6U/CS30TBTEfpGW8H7WMEvA6ec
N8uaeXm0vGaC43uEKHwud785h6zUdcpogL8vcj4ds9KItQlSRzofcdPDx1WwYhEl0lDMa53Yf3Yp
RbdY9627jEHLSyRTtbaKYAd2Fj4tLDiWxURqsvoBf1ATFGBF1ZRro9ZwE57lJcu18OchukAHQ7l+
vbgcSGn5ZhWx4mFoTIvBepimUN508o2uw2iRCdfi5m/LKX6qSdjfRRUjhCx2sN0Ar2LFfLCk6i+3
gTm8fVLl3RDfQnvSwotOdgCuVTFaR8aXyMKa5TpBO2P8XQa5IhKRH+MqsDwj4xXyRw7p1rjGxVqU
qpkoPhwFIG8CiQqgneoQl1ID2N2pTh4QeM+SYIJ3iDeAeCO++zoatQtBZi9AQ17pQdyBNNNWWR4p
Cciogedi3llko5ecjiUXa0nIWp6SRPxViyV2WnB6nGn+Uy3m0xAllO8ppUiB/AeXNhLTHQzpuXO1
tEjHZC6YlofLZmn6/HkkNwneXgybmBtozjjba0TTvJZWlQAoQi03iqzku5uY4RQudfmuG/QKIjMW
Y3mrDZ5etCGsUQaPse6STZCj0wnnAaUNomRbi85Nya2tKDLCwkbRfTXNCWDp8FvAm6c2zWMxXNdX
ElRXSxoc3j3lhlAjG6dQ5oLltUmviBshiBIGLeM8oRXTShK1jVGI5OHUvYXZDHf8KrCq+yIbjE2s
Z4d+FMf1MIw3ZK6wICcgrT5QAzdpMPoOFA1vslTawB6FrquGWJsI/S6p5H5nwaqsRy+1ZExhq8DX
w5Kw3eX85Feqv+XRsolYCK0UY9yqGAO3N0wbw+40TvNITEIsRN11R8ZxbreIyLdW42LONmyXTWFW
uGRWxVM3p7ItDdilfbhslm6iWeXQzQtotRBXU/vPG5bOsOC0efYNhYNsu2rYy1LM+AVLMZXlwm6u
0ikpsUgbjf5djuAjzpS0Kuuf47B8RyhQrZQB1ukgoAARJxFDZTwlJuOcV5a0wuhEdJvJ2MZBBSNp
eMq0CFcbvUucdHie0qzxtC7YX4UK9BBratPi96QC40ukCOurVj/nvf6YBiNaMYE0CTOaCESvvGbm
ZnIz2hBQDm2gZXi8AGCbqrzK4No7BPs+kYy1b4cbWKsC73lSfhpZv0Mtqm0IkPUwoCPvXopvT1cL
a4mQtBTllhC0cq2f9B4HvDh7Mtoxv8tZ4+GshTdMltoEtGJZeDPumlTci3HZ+3EYzdg6lOmE9ArW
T15/Q4ccYxqB3x/52KNISphZrzO8Yv3MQKpTksteNuU8D7xXJXIwoaq1Dd7/mK7WnkQPpZUf6ki/
5MWETb5tRHl1H8RDY2vtPPtYTC23HlwXkdFs6wjJO0g7z0h78JRhoMmq5o+xTMZ5FQ83fyR6/alh
TjJ78UdXCU63MuGzFRUY/xnerNcEFs4NhvNt5liO+pfU89/Yah8lcpfttoMeHlJXImGGlncD3LXG
m+7lN5juZbsK+4abTgp3Y7UJElL68HXFJ1nM38ZGeZmmQTr2EYbzqO+70awgqmfhbhrfSKuNdrJ2
3VgTZFbLaKBPGca93CjFRh0mDq8VvJultlXbhNQig7iDMseDVHnQ8y45pTFuf0RLVX6Xw0E3p8wZ
NbH1Rtzu6crik4RIWMfiMmDh4AuaVsEsCy9yDWmMiyBzmoLAktZMNjSI/ELFGAU1j+JnIwyum0Gp
HRWvWIL6cZww5SWRVxjYj1wNDYVWJGauKvRvkPxV34rEp0Ej0SHRT4NW5Wu1NF/TKcdzQlPvCrhe
dnPQZWzW0DTMIbbY9KJogsaEZWY1SbaowJ2VbtZrZg4HwWJP+8cuPFLH7yK9LR1GOo1myZXEginC
iZLQpaoR1zcc/AjeLB9aRUqdMoU9rQ58fIRD72px82bw/yGp6JdfPa2KRi5R40LLpEL7k+xblAx0
uCqy6nCSVQaFhHi5P06zB6wxFZityBriEeurCa8MhKQBwGk30hVBEnANxVF3ywERkH7fEyTHXYze
JctVExpmABu4jldVN+KlSTpUIGkrkMHIFgNjcqMweMCizk4GQjvy/kxAx5cgwEPESngmH/sK8pfQ
Kp/DsfgIo47dRnjk1DfBsjtOjC0b0UdpQOcz+u5VEsnBllr9va97b6Bc9k2pe7laEjWUoeGQWyT+
FGoG4pIsmqp8A72bDtJsZ1Atlg2LULcfk8RXmTYosbQqCPzlA7+b5UO/T//Z7OGf3l4++D9/LY+v
Bwvh0zhFaCtYHWHgAUY9z7jSQhtZni+beH7n9ymMe1gly3N9ZqLQ+z5c5+5QOvNdlkcYC1Ub5Bv2
FSoLxB/TX15eNvn8qd+P/r62PNIXPs6/ffv3a3DC/+uPTed05uX8fhGYcLiZoO8sL/1+8B/+wO/3
AG/Ny8WFHLTs2vJWOXOHAkhEt5lNdCML/re1Q2c/dsm1geH528r5bRctj343/9DQ+VefMXrSfQqh
fc30ZNbgg9z9bn7/5j90p37fXhpLv58putm05M8n/+WedZYSw+mEffsPX5fBacVhODlW6gydl4Px
IM2sMfyr620/82h+N/rMVlue1gv3bGahxctaq19YPL/v/3n+r99T//tbls+nMyOuHTFLpwcZsCZn
7/ClinuxlJylFM5gnw33y8ObSnBGO6J4WGyffm2ylqfLZrGH+n0q1r2bMZiuf19aHhVCmDp6A8d4
cdj6fXf59//qNe4YGkK/X//7GdGyjsS83vzFYyyaUxZxXPgWdKJ9u0owV/9z5HHtnbz/mC1iP8tq
ujLtt//5H3979u8cYf/2ocPZf/znb/nblzb/ubwdfpezTevfnniLZeux+75Op++my/7swF+f/P99
8y+P18epwvj1/StHpR437TX+bP8GRKqGBKT47wmim6/36G/sUOnPv/gveqgE01NV+J8E1XPxd/1v
6FIy/g9SDQn00tJNA97mfwGXf9nFYlZrWH/BnX8Bl6oEcElYIrilplmaAW90Ofj89oc/eCSHjeP8
+/x/FV3+UMZF2/zf/40nmPxPwOX8FSL7ZYFdqpJi/hNwmUpB3WlGoN9JE1hRWsCMj+LwrwqxirM5
0nJOt1w2Vdz2rOmj04IwZSyfZe8XcUoIbrCbpIE6N5vQLZvFmGycyTfL03JMYKEXWeRjiU1k9X/X
1oz9+NnN/ah/eE0o8hUarl2RziS/BQBdAL/lESQCXlSvZoX4JqhnSWG1rZK5fbw8DGpg0qGfu3Hl
861GHBQJ19yrw2u2Azhd62X0EKjW6JH6dEcpDKkoIuvWNOFpNUtLDgf9aqtbDEitmR8ixGizsRfm
Vjn1R9uJmOMyWFSWsWmm9MMqdKqUuVET6SrEvrlJJPQSMSzo2AWNl65t0cHPYl2FtKU6TaGCT6XB
PoWJeekma2PIAAVUqFSNaApScAh3MUkcscOkAp2B4uba8HCpsRWcj9JYuK6X/RTmZvHyiIUShkyt
X2chOqh5g0okWolDTDICqEFMu2rBC9CZ1qSgbOsQOGyUew/5Era/+sZs35M43UXoVsW2MTZyRe8z
GJhWQxxQVWPcqKF6zvG8c0lC/GOhtwBKFEHEzY7wWhb4+XcTzt51v0+nubXmFoz8eLXSYZpd9ZaN
uNC55qeEtf31Gt42aM9RaS6AxrLny8aYiS3LawKiBnnMVd1O6Bb/Qb3aJMGRMV3Jwjo7s2JFvJtC
fkbZmTj1UdkTHgZAVl9kLM7Izf66Yuw54gHslFCURR9jAGgr2FghWfNJDnIEh8htc3pv23UtnGvq
xa478cjqVhZxsE/AOzfZbahQxPu2HyBH+4G+a4xdKh2AD/Am+JHcm319Lg8RtFXNU4gvT8lRpEiS
MUu4V3A5rL5KzTdT3DuBFNLOnSZqRUj824gq3Kl3zBgNSZi5LTvSeuo3tw/xElUsFsmas+MT4U1G
b4NBFLCTjR1xRSQ5ARtQjQtXl5BXQ92HhdtzFRae/p080CgMYKtgP87MRjXV2sW5OBMvoGOegHX5
fNiIuNaQWqoQGFDxQo1dEUGJMhutyBpPWhTgrWkP+DgYzjW8q6yP6gv0i8N33z/GR/2JxawVeu2+
PRMDzpEw3LCxb91Kpftveal8mEyH7A/CR46o55sTr1evo2147+kmsaudcJcTpafa1WtXeihzM1IN
0FOPrjzZieqIHuxwuvvqFpHI2K+m+KFqHDLfpu9OJ0jtM4HzbiHGsfV0U9bO7VM0nbQ90arg6LYY
pekwuR3xvUIn1dr0OZq7MYIG7Iwo0LBOow14mjNaHuSL8pxfkVowhiCZQ6jjNkccVCAtVWew3k0P
uFd4CuK7EFWGm54qEyMwG/ts5m7wSczAsrO+B5don4sP41I8WV52j6mwPiDGQJX7akHjWk+lA+hi
dWArK4S7nUEkg9P0n3ibWunFXMWHDArgw1S75OUWlms+KnvhBYUXP2b2s3hXv8fHGD/Onb6tNu2G
7lMfkxPs9rKbfRGYiYoywY31M68pyMBQ3fwgK4wUa/Up3Q0EikIXPKblud/XT+OD/GZiOfoCJQEZ
PRdbvzeru7lC+UHfpcLWKG2rIS7E0zLSeB0IkLWxQ44Jfy58u+68eCPqXvlI/mnMmXCIXaCzKuUe
CrGjGrm3H2tLkA0Vrm82nuGkW/3H+owelV3zrX4pW+09/rKOjDsE7enn0KvQvsJMvV2CbD32tjy4
YrmrHhoFH31Heg4AihxyNSdvwNQXl7T7Yh1s+vupIArdGXQbAKt5l99zNP7Z2uR6yP0q9qIvTFYG
vATcr/6AvW9/qCirntU9inQcRfsDuWaenLuNh+QXgC14QaeKe/oBxbtu2PUOO+PH+tDedrHFmAEf
d23+FDd/ehJxpGg9pX1plFfGjgBPbJBXQi1yNzNOGs0bgGuaKhv5ncQP8CxuKaZcvm4s2VnvSuFn
K+vkC7kRpi6xjS3ZCWkbx7x5vz0mvvRRflsMobZgrifdH0b+/rq+OsnLdNH2YUhYlD2soKdsBp/A
KPxutUv8equdwS9XjJbDW5/4t031kLRrqaduWXEuIxpYqDDFTfUYbKVgVbTr7EH4rOv5/A6Cx6nn
3isex8jlD8oxUVf2uO+eAvJzkWhO9JFcS/BNfgc8GYSD9EjGHZ0eOV0XTHSMO9I2e0y4KDHaELzw
HbAlslBkQb9F1bUSk3UaePqR2/uYH5IPPEatz/DUBlvt3lAZQJRvU059CvfIQG/3UvaXpD6k0gov
dHpmgs/XBJWTECkj7NHiNtT50ojr8/76KZ3bl+CA57QxPQBdkyEePg0iEOqThpEPjgE4zaSqX+ar
VnqaiJQQ8eO9N8SfqOPnu6TtzsS73CPkRAcyI584WZOLQj9CPo4vCPtMdAjYyZxv56B/k5tvsmJt
7t6aNAgD5NLukd01lp0UYETQ2TNPDQmoBzbtfAYLbHPYgtQBGyTEhlqcGTcL3qL+GaYdKkJaTOUP
2RpYuNijH8BSQpSa2uKKtdk2+gwnR7IfBU89htlLqh7ku4LdxRD+MGyc4IW0eNSGTH07sfYzDIYL
RM6fPQlFGdXPBmPuuPMLDm2+pjmIF4YUPZCCJ8Se1B76YcXuEbfdTG48QwyHOWvwnp2dbU1crOdD
+1KToVr6CcOYqzZHI0U7W+3SV2urbJOTvpvW6p1yf7sPLuaWKzq3pZ3wYixMKtzKbzZK9hd2ocEf
srkXYoyW/UK5qxoM3BJPCujT3BXyWbZcVdviPR6cMm94LH3NVXw6d9lGKvy48or4KSboeqQPfyCB
aNoVXuo/wQvnDGpfUvSpokuU1zgsK4qNyl+9OiYM0niA64grVrzTSeumbbMLyNz+aMEJBVSsaKUF
pA3ksq+TZFWD/4ZMn6shebyVfqcdpB6Kl2tmBz1w+LxceWF2LFIvRLgNsZ6r68RAdJm/arDze4yB
SA8AZtxU37R6rxfhQa1XEkg1U6/ucJYCoqm/4/QoJ/ROkHbSLVhh4lHJO7lxhho0yk31laCiNvTq
mmDcnZU+GcNankE+LJnt+FN9rg7WKz3s4sirxCUEO2xhhTuaqaljPteVyy6d5F1/s/HkWJkf6jPN
2312mn2J5+G0/REM93oXWhvdv8IZdfsVLYWV4hVv7VFY9UeEzA+CtO02zf2wU17r9VGnrfF9fRvv
2ptn3ld8BzaLO/JKV3rp4s+WDAfsKl7EdRw8XsH9JMfccYxqvBFAuwQ7PiPRbQJXZrmKjHzYFKbX
p0/KA4DwNXQ62cO6fkCyuxI/rFfxuWueSVy/XvrU7Y+Az6nbnKcdayX2YsWaXZtWxLHh5ZVts0Oh
O8lR3WXH6Xl4vl44/vwxXBSqI8ry6x0TRz96TrlpHodHAF6uWDJNK7/F9JkYvq3xJF1u39HoKTE2
04fb5bqlDBhmVbAtyl742T1U76SdNUytYMBcQ6SA2mCFRrqOTt0mPAuPxhcXznUlXcQWhxhHe5IU
umSstoEFXF18Nm/nlkUJe/IuUc884ceEVrdu19f+NEQrrVxpjlLvDMRMlpOmPvL6/dXhIhV7Rng7
KN6SY6uSKuM3nZetO5F+liemp1j3uh5g025yH5Jlq/vKewYFX7Gld6+p78sv5mmLLIzcV57gAESr
8uvmCSvMp9oNJrJycKGqqu/bi/iRuzfrxfRj0U8LHzm4MTpNcyCgOLj5+cDq9qE/XU9X+YD3ZX9S
ypWVbtLXeEATzVVfP+Cu06H9P6ef/Pha8YZ7/sCkc8c4VrytH/Cwbkev0UnxdHrjDhtgId6SDNLc
32CFslDXsdVcFye13WSk7GWeKWKZbidvU+MEd+l98MwedRP+Y+gLw/u+XJEFlIA/j671o7E8h1+Y
O5V6TIfVNT4b1ceYr+kQFrgjvczhn4rbbbDcZDUh3Q8bjjmSBHU/YMiEHZLCmjPC1ccGuVJdyjJz
q3WJuVUGyIdVt0lKydwuGyMqSLAVEkrL61ug0MTtI6vb3joYbcuj5bVlg+UUBDdCZ9BiED6StWWz
qzqdZM0gca+NjGXBAoD+yuqWR4MExXd5lAsC+7VI8TK1wUUr63ejJca4mM7o6qgRNb/+t/+aDmzn
km7NOhJyUWI6dSq81ASTezI5rLbWIK8XSurMbv6D8syHjhUOtRWjJZemLTko7VqFx7DIBa2iZtr/
oxycWfsTbhCO/KAz3LZuC+r9XX7HBDJw+x8o0RqGRycOnfa60q4rLG/K3oUz0jU4ykDFsFk2U6UM
3+am2F3J4tr0aKOQMn/okm3uqXiS1hbu6PsTIC6+aswUKCr2pezjt2BCxt+mh16Ek+8IpKfpK75U
1e+6Q2+ThXXWz8phkvwyIZTZ1zAwIXje8PLv4nl6ELyWtShWCfwN1p/PSA+DPeGeh+5VfqVAuu34
9XfEh9xswWnXum0dp8jFvvq1O9RvVJ3h4M1iefBKKMymx3qsKuz+uUav/xpuxQfpTT+3H8Lkht8t
sQXYy72SID34Mqp13UFom6GcJ4Lyu/9KHihSq+ykfZiudkSD0t/WmIdodxnV20fhFxsWHlLmVPt2
j9kcznLNjyA7ZHmtp28SXN4S1n2vxlFFmAKxyZ7uki8WxVR6g+4Er813+VbTpWucpIWQuZJ2HLz6
m8UlFMvXEOyjn4sp+el67sm+ZEKq3JLRda98yMx/x2bFGWlZDx9yb5hYxeLLoNj4HUwPU2IXa+3Y
bkk/HGzljm4QzfNibswwp9ni14ALA/2KlCV7m6zHHX+NBlfdErPhTYXPP+KrbqfabV4Cvwqclqam
TMxi5ZQZVhw2YuM9V2WF7O+DNho1Vf88p0Dgnv8seJ+jg+nQKt4HjyhQnXSjb26inR4C/zp5jR9v
lfWVPByq+lX7QVib+sW31kSiTQ72tTurcayPQrKFcxvh9e+ka144CacaPsZBxczNYH4/UT8rO3AU
aScxsJyT+5BMS/yIbm5JBC4kstdGsY2TODhcKwaivy8IY8/XgAqfNZXNJ0iPzZjILwjwJFfdhjvV
C49F4BLqM6xqMmJsHDm5jEyI2jW/0VFWCtGzeL8ciOmjp7nuLsk9nnfGc72Vdua4yu7Lt+icYpVA
KMuX4SjHoPeMxAkvyJRCvHU45l7/QayMwll+xi9SfNBjT/5SKb6pqCDTcAWrNu1ORNTBWd4AZz9z
NuqV5dOsBRB6lQluulSSlx+oXrp5EbiO33CZsygEUsbg0heUjXRicX6scq8JXU57VcJ4cWrNCdZp
DLaF/GqtYjqm2W3jj/Db1FMH/MTEmeNpicvZseuc4Ay9LnkndBAXGfNnVB1CxmmsCtTunyz+KE/1
VbWZwTLJ1jpaiZ5GhVIviAEYQexQkP2QkNbvqSPF0Bnebvugf48CO1LJCiGrlZ1YYZBTsixlKm38
7l37yNeknd8APUAnE9+QvSA8F9mj9uyLT+Omuo+BmUYWMWuMxnC5HEIyuG0MRUiWUp6LV8TA4W3V
0aQWXRInxw+pcqUdXl4z3tI4zdt8Fb2Z36AIKgAMF0aa2tyGAECc8O4IKiC8UHxrH1wk0Qth2Hha
1m8KHjYfzXTMs7so8TMAiZfumyEueq1qV8dWiCzybtc/NHeCzJrK7Z8rFIFXBkn2C3Biox8HsiAF
P3kY3qCBAGXooQOONWnPKDAxqiAgVvzOrl7zNtF85qANh4SjwPQdIkN1zJ8G/Cvz6VTmb8gEMBvM
VwKwT4h+6kD8omu4zUdg+iKX+gEfmvzp5nar5N4g4KKzb8/5m3WatLsch5SOHFAny45Z+hgwMj2H
pRORmnUlw+vQjDPMwhCqJ3djwNwLOBTuA4hKZ1FzIFKdsJqfCwdAB3ACYnrq/e25f8CZcR2cJ7fl
dJb27Qis5YxEtdfO9YucztINlbNB17073JS1Yvr5hOZxa8U+I7TiNhfZo3oBSVvTSJ8u+VHCB/NQ
DU+gXsxEgfYQWSwVPKac64fhQYWnrtopz9y7+KBMh+pef5geSsvG6sliVNpjUcjorG8VX3G5muav
O8bVifNYD5vpMo8URKWeOfPccsIztFTzGCeQJbnfuRk/mDWaaZUkDDd0pzpG3l15SQ/Dg/Gmup2F
9NIVv0dSyrjl0p3w0Wk4whHgvp5IwKx8EyQ09kfDLllGWA9Y9nMbMnaBI5bC93K8OTGqJ2J254jm
q0sgVNSuSE3UYC/Ywaq6J5lXk5x4RBmJZSrZDtuoXOelc5UhN/q6ivfWtBWnFRCW+c1Uaw6o/VdC
9qInO2YoRlEurHg4GBKlpt0+Dif5u+U00xq3dawBBw9IHOwuEVxZ9gPNlQePP0iwu2TY8A4g86QY
sE12dFdCP7YjArDJi6CL+Q5VCFJX8IJ+JH+Z3oYDdxoDtgjW1fGtdkwGcnIRtV0GqWBz3ShuNYUQ
hNyi3FChcqwE5cJqYTA87OyeC8EJkpUqnPp5oFeob9l3jrd6bgay9EgI3xN0Wu2UNw27x8LNcvIL
NnVHj3NVj76Z33dcjV+xR3nsa6mP3wrhxbr0qE8eDcFJY97DqtoRsZvaVOf5NzOy1B5YJ5cjHCo7
4sla+8BtCPCTEx6gfarWofGAP97UcilQVTJt41ELWTFw8JxTYWSSDq0784WiAqf4bXZsGWAaprXh
wLSBh1JMnRw4uGJadwy/Nhy0J5wXoSqZ8i7DuYb+z7fUnC2sIHqqyztiawsbULCjSvoqj024KVeJ
H2sPnBTlWb2Ex/Cifmks/+/6Xd8CbWJo57BqC9dkN83Yryt9Jg/hDquPvtzkkIgH6HHzhVeuwEUC
3RYv5WyHCBTHvx6+WXvVkHFoDjktqM8J4+LrvfQx9R7A5O1j5FCwnDu2jxrCq6fJiwf3FrrBsWEg
meHolGqx3MCh9YdTc9G3+Xt6Ej39jVQyPfIp7q8LoN8NG2Sy/vCDF2eII6VPnrMPI0cYPysCsFeE
078z/KpclhcmyZvqi2cObNDN927zzVocqz7oe9eKzsBBeGdKT7eNo27NQ/UiSXb4oxtU2/7NvLQt
bnuKg3MViE3KOXSCbQoQxkvqDKwS6Wl1YDr5HTX/m2HQcWO1J3futXLrzh0ugxc+5dwBLPAGJj4/
L9bYXeU73Aj1H1IBWZPhvChqNhgpKzX8jAtb3o57+YdRV6RxfHOE+3DHVdaeiy8V5rWNZ9HIlWBX
++nYGl7wHfEFWMZVTgUOlGxvND+Gb8WdtslDfQrXXK2f7GRQ+027ByytqntOMpL1jcrSbaWluEva
ZEk+1XeqN+7iFVSjDk9hW5G5PAF1uh+mZYvQ1Uf5wtJL26UUJdtsLxE4BSvV4V3RUVwW5yfGqKuy
llEa0CArXRIPOeOBtAvNfYRgNfYJuRPLPaVd/2F9cHOSbt8/c7HIXzK+b4YNDWl4CrbFPXdvcxmf
p8TlhnI5fF9v2eNtfz03FwbFBPwE/OYxZpngyRv19fZhPd+a1XTB5zl/Y17S1HsSt6Ppk4mG5X+w
V97mqA19Z36yOhEiVFira7KJTjnLh0ftWAHonHEbHjFv4HLby4/IjLPnft19Y2SGC9h9ehiP4ot2
tctNdrPzfbFTsW0jjI8qHJYW1M8r/RZb3lSedQixcbaj9eip9/hiDVQ1yZPsKx73zj72lLXlFw/W
jtyT0/CCVn9/ZUiiWLrD/Y5Lt70HEqdREfmcjasdYO+ZeawuItOWPjSWJ2fGyGYeN2yYRSgG+zXL
9xBO+Iw5m7UNYY+CRGI1WXnXesUVjvgs3msrawVMMDyKMSxPd6aima5iuuYNer4jd0457ib/Ssy1
tcIlsMx889x1drEzFfLpiTe2U4UMUTezXNJXHHPdGdtJuVQMrClYFGjDtmOJLK9xoWSBWHnDp7S9
btu34bFvfIIR5RcsKF1OOivmTvbxzyruqfpYmJ7IvJXeNE/flBcqvh0NgQ2FhXGBl2odsrsqIpLY
AedDEkGp0byKIK0M+uG6pMhtXeE9WA8v44/Iz0N7d6hfhNbvPtsncj+xAc2OdetgbTZH7zyZO/ED
4IpwSvVZ2F6lVXQanwYIaBik9k75lbBCYq9A83UKMnHdKqj4/YQcTkxSAZpg5+ENrgOHEPVpN7Tx
8PgdHXnfio4KpW580yJH3IP7TGcMhjHoXZnn+iUEUaIFxWLcwNsLMAaY5KSmbz2/KN4ML/FwJkqe
+KGJSwdsfg+S/rlG3gkidOK01YGNqTjAm90R3iy5ExA5w8gaAYfw1TrGj/JE0yMIvTxcabTYpHX8
oNwOeAs3XBZOCEHNvDTdqmr8G1c+ZXDmSMka0jOGzbhZCisVjztCn+2scCdaqyvzs7IlJ3yBVSqq
zg1kWp6Pf3zF58UeT6QZRgErDZu7gBr+dpruM2SFMyhVPpifMJz5MHVBhnl65qUHRu2Maod672vy
VW5qeosP9V24M0K78mQfMxZuHpbKTCThQfPgcr93T9pHu096O8/d8B1OY3adh9+U6Ds7/2lfzZl4
TY4Q5UOzbXbRgR5r+KM8JivrEUmI01PwT2/qD4mYNDtu8dwbjZwuWmumz53Wb9JTIDzcKPvrucd5
w9dOfLjdIDLbUbcdX4JiN8IKxW6Z0wby362EYGumiJAdTd2rs28HDrl2hsXnzaexGc9z1kX6EGH6
m2vJWtG0VMJVYLhD7kLquTUvRHrWN5puDm0ivK+JNA+x9WEdQU+UrJsOZrBdn0ioVJGd06N7URBQ
jtgF+uXoNoLHtEBwt/nO4ji4gxN7xfBzg7bRw2mJDhatb26Az+I1B1sTXEbLwjriVg1ZWFtfzxIy
WJMFjJ18RvCsmbLcdJ2/owoOr3Ymuind4OyeBsdgAUrT/VxTuNRewL14l2CsaYuH8E1mHGN1j5sm
HS7OHivg9Bin7k2a9+Bm2vlRJn7HlmSbTFOmM687RPeJdmj6jeFdmRANB/FnuGLIvuPnsjJOXlgt
59W+gJF5K9es0ax344Jyp3hKv0Ld41LP9wgLPPMVJMDAkpvSC5gpP4778I72afuY9I5pYAy76h+p
4WkoWq+L2SJf/lynd9zSQ8kv8ITv4dN8ZZKTCeJlQkJxwWLjDd4y0zczXK67DK79ebhTv3MS7R0C
UD9L3a69NPIneRMEe/QC+kp7UVyuCQz8sHuUUp9e/zj5ceG1V7eYfC7aeazm5LPsfXTrK9kHNv0y
A5283X4ygSJL+poupYkpNgt/DinmGRB1vf9H13ntNg5tW/aLCDCHV5FUtoLl/EI4FXPO/PoeW3Vw
63bjNFAwrFgyRe69wlxzTGeJ5UilM8UUdVKPeK77CSJrjXF6r+dK47xmsv0Zv81bCgRZgRl+sItt
9JFVbn2pnktGTKQtzQU6DkpCzW7tMF6VXObxBe4YI16ohYKQYIOPsu6/Uuo8G5PyDg6qVK5IJdqH
+aHYGStpS+mIc4HIrvKGZ+qyc4w0d5XerAvTE8ZZZcx2pb9oa1wKX7VyXUnAl9wBTIUL5GsojjFF
45Sy1OB3xGK38GW5KZjWax+xve74gLQhaGVtberkuW91boKsnSEoOlWWuQuj9dL4I9Sz6MM8mX67
TzlSidu8YUFQJc+1+KzxJ5bvgRvwTwPauRnmCw1zGkZjvzYtj5Il4YZO0xfYKG3jFyoXPm2st542
5bNykXb5uX7KHtnUmZYyD5KHFfcPDSNmJ+IGt38aDrHLWnyT9XOyH88mFqeBm/0Gr/LrTO5L4L2r
34tNsle9xaeqo31S7O6gKq8w3ZDcXnFVGBmFH/jSrnuOb/w5iBYVny6HtoPOgsCA5dpwo4fwPD0U
GxWMBkUl0aGLgQ2zDVUEX80Tl+b0xEnGgqfWa+Omvdks3Gdsw5QdPtaaehzKdyhR2gtm9123wfN0
KlCL05NlqNqj3V39FtqhSX2bmhC9MrZojj3hDlNd8zYiv+rouSDV9w2Wl9Gz0nWZgoOF//ughF5k
7fpqE1l+r2+WiV7GGhUZPktmytm/QpJK/2HCs7tnXsN30lcM1KkpHgbppDywsTTMz7UuR8+69+MS
AzrgKrXoR6+09+Y3vuVfQBeKXxrCV96eM0Z8CXgkrCxswUiUXttD89vInCJs6SvrmDxX+sp+tHE3
xYWACUY6S5S26hUtwCFhUVpJT3w7/I0g+hbCsFf10HvWg3lGJuTKB/uR3uEERuDHSHwvoA7R4JNK
QYkZioN5GD7nb1x+NRLRP/Q5dnDophVTFFOyGceXsD8pmq8RpGEcfg3fxEQalV3rwdrI9EZkYlvc
cYzN0ntYihJuQCi2O7LZ1fwVv5JUBPmmiTyUEC3NE7/f48PKm6tf9qEK3ehaPWd42q6lHauDDNx7
05RHp1wv4xbPWcXnMqi9WiMG1i/hr/I402/+tjO3c5FFPGe/EtXbkrKEp77y/w1r/nZqVg84HW61
Z1qKklfepHfzcXoPk62yU5kfcNXvlhDlp/fYKSjEPUvhrnOdDb3FZ2aPWDLaW7OPppX+Gt5YFEx5
jxANWETViyTlZD+MW/oMsCmdBKN7t17HF2UzfqeXjuabhKPxijO+etbedZo88S3TverZ/sITz6D4
c+ifaJ4stTiezcbGR+OJ9+iuzVX+0g/pmREFvDFaGpx3Pcr0snw0Gy0UrdaWQgN10RtNZgN/Wx/1
m/qmevkt+uC0C28yxWbXPtPyqWYvP35+klanVBi20yYlBvu1xlX3XFMUciP+Iz5jDLZ2Vd+S5+WG
NqAgqmUFLwEw70CNzFydXwKq4Bz/ZBxQ5wiv3g1ZONEu0Bu95YFHW5nGLbopP/udb/guXtuDiJAn
Nl6EACskJM8ULA/dKT+bJ8njK00+Ki6sQ7xuHqurszMuqVdfpo3+pdEwHFfIQg5Yw11w0O/e4lcu
3Wgfe8U1O40MlW3n6YCvNroXyvKEnVdP2RUbjKTUtYSkw9qiw6PMQmH+UWPxYIYO/+jX7mM4mfy1
tG9/RMkWjMiRLuXiRQdcULDNjUnXo1XxDPvw0Qz9o/Gnjg5cXybzI9TqdnzPP9RiotCX2k1vrJB3
IHTj9EV4Q9WBJqK1X66aujPPhJhp/cRI3CFn+WTrqY+clxg2PpexZ32aX9zXA9b+ZYngRFHeE+Q0
RPavzQMTaURsMRGRV6uXsfMTOjUzM8no6VyWbP5CRtk0Mtvapew8YmpMRvzUXNF9SgjsyKhzquWf
RO+V9gQVYlh8Rd1o5O4YQX/XR94JsSwzK3LvNi/jDaIQ7xMXohNsH/RDEHnGZ/+UPyUHzk+a1yVY
Jirb+T69dQ/SPn3qd6iozHuXn6zxUT1GszfuiNQrlj4+IjsmCSLgjlda2Bh4Fw/KO3Xd34mo6hi+
FEchEQs9e/oI5p1zrj+jHZfWQj31DU0IfRsIC/0qO0ps98jn/MrBO4uRJjd9ad4A4eQj4DSPdXt6
AxKwUJ3ahy8oOqSjeaUq0FGA/2CnewLLbF8Rll2RuV679/pVxhB2leNZ/smKDY4hAcPC6aPBWFmx
05h7VEN6jQyNQrhLoKnUDyEm9FeibCT/M2RGtyQ8bq7zU3szLuOh2WTpLtZdi8j2pdmwwJx7POgP
zlMW7syTjICEnZnyx/ItxZvQQxRzAMrMyiet0TxSZiHqZbpEszfzxvFYCd4ay5te6HU3L8mL80xS
2tlU/FfOc0gaRPjlh16/f8sAC0WeRVxLxZh7HUwCVrRU5z+x4zpvyRMJQ8cXGW4ykia/vjSnhJiD
tKZ2g9aHqDDTIPrpPslU42GTnJyP4IZZGUui3Oy63IvkLdNYmHcH46GoTom8Nb/N7xSgGoeKg3i0
LM9It7TR4zdyqv5Nn2mH+CaNK/lsEeyCxLiMP3K3LW/JtjhpXJi9a31KF3a6XDvn4XuNhkXj5NLJ
p8atPDMbiEn8Y5xdcV0KonVNq5XA9Lem//dKDBGzv34oQI2oNlFbeQ6/J7wCA8ocLpcPK3WG7U65
HYFLK+6UbvrmlXFdtkm2pppymoJadstZ1pRUl+m7Uryi1xSuKIKpD+Wh27jZB+81E1ZxP0vLgOvD
3nrPFb/ajF9xsWsZ2duaB8N0o0kk1BjG67lYkBdJRDSMU+ds1pHYgMPbvO1+p416YEibqUR6C8ZT
+wqPZQm3UXm0A9eg+qF7pbYtswdczJFRsfJJtPUR8Vkkba7yPe+jY0UtYxEhLNkNdcvQbWs/Yq+C
43JNKJqPL1N3tnY2bdNhq2nIUI/s07Sl1yELTojlzyPocw2rCEQQJtjZNREJHzjP3pQAySj+hUw8
g3zpS09hU6EZQWytisNfq356rsZdLh2G6dqVj3F6VvOHvNpi96pMLiLDRXqRYLgPFyYjbbpd9CBL
GhP7aXjQsq/Z3Os2YrGX2aZcUzAhJ2SIxEIECTpfL8UQQnbCbtW3Y8joK76OJUGrd3SkTYCoDurV
vA0Y2jQBx66yN/3RuSBP6ju0sW5Hw7rcShII8hVwMKX8DPVdOx2NCQ3HCwtzbO6GZ/NruGiisd//
j6Pxv5sKKBrEbYr0VwtwfyCyQ1EdadDDMbE1mSGeyHkTjBtDjf56Dc+QYtZWBxwtyJ2dbct+3lMY
S1quhEqiKMdMX7cH1cIksfjNqlDUj7Ni7OrmaEuQilb3u+4PqkuBYLOjtH2/T1kKHnbEK+63nUZf
23UNMFE4/uaJ2sIXiH+UUWjt7/fdPX1r4Xl3/3F3Hr7/9u+B+/P+vsTWe8xKpXjovEGnvXV/EqZ9
2n+Mi+9P7cSceJyo6X4wsuYcDrupIhvXZ4QqfbDV+LCKGdubZmzhzoXdZkYDpCZd504jhBWz8OPn
tJ8fmnC+TgGuWaHNt1bmmnGGWXPG/O7T0fJHTZc+VXno4IDrcCFob0DXBf6R+A3Xax+cp2LSNlGp
YNabvQWS064s+MnrDD1dGg7TZunacJ0nOJCVVBAcwBNGhix21hLZsySFlMa2SJN7dKKZlpwgc73l
Qznuhpj4lIkTtj6TfdPsYxpXbT9tc5POdjx+lnKpHvQAWVQbbmdY2HwruwRec2PIw7pVbMBHHaXR
8ZJ3qnLAc53uhmX82DK9eJvpZuEFk7ae3cwfTIW02LcQcPSDma8CJGlSSGCUxbQsY/SdBmoLTEgw
+O+RNbYjG2HaUmwe5WmHUcvbkKh76ForMUgS0B7AOKDCoxh3ZayZ1xyQwjXKsEDyzSBX7tQ99iuI
vBY9QUyHF11oqr8tLnp0+FD4t/hgLfTLq2iUXXWxfpLc+Cwc6hlZjJteaaSeYaFMmGy0Lw3lmwQ1
BS7PpBiaongK1nIK+KzKxsRlLMhYz3mE2A5B4Fz82FOR+Ew2x1P8KCaUW9RizUAakMyhJzzmPKMW
L4+c7BBHL3EzFI9BmSJ4itQrhO7INTRjPlpRWWyKfKES12b5vjW+pnlrFNJ+kVgDwVvHHofcb7H6
XSlxBrAl798COap2Vf5HTlA+BA2CdWvKxtWSGpjOHeuBoYdYoebQdHFySrrc7zux1mTFZ1wzbaGc
kqpGpFDaiBYWqHZWan1EltVtVBBUTrQ8zGpGUcpWUB7LxhoEEG0+/qJQp7apRuZ0yg0AolkZbI3I
JujlUttZWu+XA3ZC3byg5sZ9AqZbvtLM8qXmTPSVUaEOWe+YiEIcmbKYJXb2pxmj5lDZ83lZqInY
8cwCXXB9BLg+oNPQafJkxK7WB0tg9UfPw5/EbCitZextqUKJSuWU7aihqbU0HBfswaA3cpUkRAN6
0r5LNnuB8CqvOxpEjW5KvtrDSMTk+9OoQUKpTfJmxWDBOsBVvlXd5JSUYJAAo/QDXVWZumGYsLUl
mnPr9ZCyX5UaXsNSllS5cVbI/tXxEnAiYTFEMUINbYBHIercDPV38WeU0v6opKzcuqp5Tl8Tkcc4
JpsOre6ekCYJwmkTgLt2a0S3pYr/giwXqOczebOAtmZDLYesXM+GeTA5AINwoct7TrNhoQoejpG+
xfnhgKtQcuxjApW8JeorqvQ6hp9xO+0VHd2XjMiAJTbc6obtzsDFVnE6/uQZw+FpHL5FJS3l0soU
/KvTDQ4YvRs36bJRe71Yt/bMZYJSNRwKiv/NosckwOlrsywvenqZMCYaO3qIUzojfu45g6PGXmUS
RaySxmfsSF6ezvLV0vPuXKqkMOn0LVvy+zTxXeMwO/vSnPrIsr/aktx+H0QqX+2snW2dkqOkvxSm
wl59lwDNNFwSGbFtXqDBNZrHKZf095Ryo6rRq7SoBYcRNsW6tB8JItTJZMNpbcxWhvgj6+3EZ4ju
oGFAiCpyoWs90CCdQsYSAlQi8VxfHaVb2QLGUQosRyIAHZ2Cm8QgoB0F9A4ViocqcB6pAHsEjXbD
rLtA/E7NkCF78B8CBNIvDeM3oEEKAQmRVYbDoYaU0ENKgRHpJqwnVQwZSbSAjOQVCSjUEXMx5JUu
pxTbyeassap4X9Y3VQoeYcDRpxAAE7SIgmYSCa4JDogjmJOAJbK037D/arxAcFBMJhQUQUZhsNWX
zOzZmcS4AvCUTlBUZHAqyWh+ZWb+O3emszGmcXBNmRp87kempXoYDRI6qtBZGH9TzmBQkAwomL/Y
OvmSoLmoguuyAHiJBenFAfmiC/ZLk1Gn4DJDKQcYBp+4BUPaUCj93DZkvoeO8yhYMhlMGcGWKeQW
LGc8vsj94zy2L235KD7iHvMkTqoIPo0GqEYRxBoJdE2M3yIGRoayVwXXphGEm0SwbhSHyoiNY4KX
lXO3dnqC6YLGx2BKPRJo2W2VWXIXfADWw2CcU8HUwSmh9J1m2QHErXyzza44Ws7bgjbPCJLHEmwe
WVB6WsHr4SHYiYLhYwqaTw7WJ6atwfo7oJbzFLA/heD/WAkkoFmUqVsCcV1QghzBC5IFOUgCIWQK
llAlqELSTO1LDWSaEJ3xijEMgGP7uAgWkV6jngDE2aFcWrZVNSSYhFX7wAgzvywIIZ2c0b5EEI4q
wToaAjtcB2RhqRTHdNBIYRCejEgWQpuqoSaYSVZz1bD68SO8/QiWSeyhDo9MXZH7DYK6ZNF4igSH
aRJEJluwmVCO1PMwrGqzrTZhgYTPMo3TDG4DMwBcMOnF9vT3Y0t3VZb+dSQoUOmdB4UTwjam0a6A
iorBy/lNpL4qgiIlCZ5UR0GthHFCkig9O1lre4HNBLigUNWCR6UCppIEoEqQqsIeZlUs6FUyGCtQ
sxlm0YJsxWaSN6CuUkN9yfXTLBhYOjAsSVCxZjllYqsrfzjipOygs0zB0Jp7+zsQUC1B18rvnK1w
p030A1QzHg+GGqI0F1SuIacK1Tj20QHYZQRQtgeZLn6ZXCbB9NKW/nkWlK/AIqwhuqvGdsNkK6VX
Oo0JLDaM9mCEDcRsjaCG5eDDcjBikIdyNxFksS6mhgUmLUONpvxoqfFSNrWCkabsT+N8jAWhbBCs
MkNQyyrwZQUAtSxqHxdL+APVngLmjPCs3th1SKkwZOZHC80POGw12VfnZ2DSolwqTpUxceotDIzR
PKhyde1IinTu+fwYT8FbKwGvBQDYZkFiM0eqMd4s+Gx6J29DLD/xyHKWTW0N/tCg/5EF100H8DZN
AGWDeMF0bbzUggFXAIODAcw+GKHih+zJGJJgxiUiBRIUuYhYQFDl9Ng5haMy7yxh79OAnksFg06u
aNILKl2hP5hSDoc1pL1qmAwyysofY+y+MSvgaeEFGfR8IL7jgFXPeI/bu/roTJ1+W1STuVtlVeWM
pGGQThj9EiWxvmYCfMGOa1/FNHP0gLNWWeDsRQbNlFrCQxmtkAWMLzao0k+tWpPnXKowZ+B2ZpQU
cioskBltLeYyy2KhuxofJkyuupHeT4t9HCg31JAAATVBBsxABCJEmNSGgUsE9bXCVx13k+bLEhBR
pn1Xg1Vbu9mqD/qkh48VfKxQjVycetH2aTpGU3X3YeHSfMwd5zA7pCuYtWyG6aMwHkD8HltGhX1J
MA8LQT+MrdcIGCJ2abmLlSVQMEFKNAUzkYQArq79FQuaoia4ii2ARQXOxjEXzEWYqe9GKv2mHQcU
C8+Vg4VfBKaxqZEYS4AbczWmryGXpzioob+ScI9cuV5uNvjcdBwFQYC0BAuy1m5yDhoSRGRYUdtT
NnVoy2u7HFynI3KqgUqOwCWtMQ+YcvwC7E3gL/iTBGProqvmk2YppzyCUSl1qBTWuiBX1oJh2ZP1
svg79VV26Kh0cdluKqHsTWrol4KDGWrovxjYNBZgvEZI7NkyIVIb84suKJqTHWO+lLSK7xj1oZZz
v2zt91JlHx6BcKbYtQgSJEohQejEvPDSMFrwJNM0G4F45lOCV5U2opsUhE8DYX56MAeVFBrfLRPL
aupSKkMmRc5vM9o5OdQaz4rRpxmwY+MYqUYT6yww3/KyQFPrCv7Sawd8VB0ZKcOQK/RNg+HQcYiR
Kc5hsg4CUr1FS29Ak2Mv6+nV8m2Ubg/mdBC8U0WQT8miqefb+I2Tduw0ybwoVk29q12nYFMldBOT
4KjaNCk0QVatBGOVTQufgXHHlew8ttWxAe0396LihlaQiweNUwWXNhqh7qqbSJBcM8F0pabwDJ6U
uQ1or5rgvmKURw0EFGzaF9hq6LZPNC+5bScfg5lurWxgVilTbgQoqxnm1SQb2ivGdRTE2WR+SQDQ
3vk3VqRk6zyUOGBc7KrtJ+OroUi6GwmKbeSIedn2heHu6aAK0u1ZF9RbA/xtLTi4piDiauZ0HQYY
ubqg5QZaQikUgK5mUnsNpfBhCUSwrHByEpciyGkfOM9zzw4d+rvOly3IvHMHn1YaLtA7HvjDl5Xd
krDhtcgM+1CfLDn5SLU03bRYMHm9oP+WYIB1cMDqhHp80DqkJTPHVxbfO7xFV1OCgxo42asMUp4R
tu6QCAChLajDmeAP57W0yTqDXp9M32VyqE3zVeodjQ1w1NnDJOp8LUTjJvrqJ2PfzCAQHbvl7LB1
2jpNyJQPklabtCKcNZrWC9O2o2btouSxzJAx4CLyDVjqj9ZQHKgFZ9mhr46noycLAnMxcnSxv+zX
YY9gRxjAbaSS5MKsmdqa56nZsgswAA3ZOZ/RI5q1OT5EpbWuHGMUpQxmvFVEcbEa9L45aQhWF7XY
9cJLHf5YQbatu9gH5a4cVPamR+PSIHw0BHu6AUI9s/QaTjQf8x7j20SQqvsW9dHoGBC3g2DECC3a
DsPysMgq+Ecb3d8E9NrpoV9XgoOtAcQ2AGOnDeJraVEP8LJGGlssTDoYbROctiTLnjm+LmEoY2Zt
vAw6iNdqaC0Mo1AC8X1GW13wuSdB6i5Admugu2e1QzsNzDsQVG/NYK5hftEyk1FUeZncpEJZ1bId
hJz141LK60lQwsmCX5FmVDL08KW+RSo0cbHqW4IvzpREG5/UOGY2WIuvJcKOSkVhWM31tk0zr1ak
4CY3TIjAWKYnC3w+e80wDRuWndYyWyFp8YGwEOvaakFsAZsVGDoL5U+01LVrFWR3RT9igKflXiAY
6k2n0V5TM9co7NI3Y4eE1naeitngIjQ5US2ahaPgsquC0B6Aasd2Fk0Iwve+lcl2wLkzQQVoWRDe
Z8F6j1BU15j1rqU6oc8hddF1BmodPjLiUAlafOjAjQeE8yF3NFNG0T2a3yxBmM/M9kOVSeuqdQuA
PiiZLWUEay93DMZkQOo7maJQgmdAUkK2VEfCKkG0b0Hbc8lRYAqA8Wqy/t5o/bhSNISnslmoyNzl
L80cb0tDT6MzT2lTIgVobeR8CgKyMf2JrLi4LEj11ZJWGUazeI+RwinEcNUYHiFTrO2REsiUKcdg
ie2b0dAQGWlezRS/Qi1WTlapeKXBGFUL8XafVlNxWzT5y66U6Ivc5scIuKQV86lwDKqaWvvD/vae
m9ReoFYSZZ3Lum/w6dsbUzitwzp+12UdXdauH9lQY51h3ranrMbScMxRuMwFc/udiiFoXm+MkCDG
wquh0cY1WxetCR2/jjGz3UIZvgI1qVwVpXgZEJ1g1RowdT1sIz1TQBixvBWz8pkFzjOsJ+ZXsvti
RfMJHHQ8Ze+20o6bxczbI1B2m36XBEQnlksEOfXnMOobkWa4ZWMs/mzqy8FxBqQcxC3l0hTrQQke
WOiSg606+iqsCoobtvJUgYHAs22SkHoyFGf0b2xe8TUFbODipHaz4az7wRKg+q/bZ7soPHOudW8q
a8ZSS+2md6x/haI3XhZWGwuo2QaNqlox/hTAiGKfo8YzsfYVk9zgOjKY67zRYZsW5tZCeaBlVr8J
JIJQm0lOLShYhXKZeQSiJLwVmZMn1RsiVhS703eS3seuFFZuWiTOViO22Iel/h3nknOOk+qyyAx1
jqo2Yd5GtrfYTLzkBYG8bvpmYqyDWl4PM6gw3Sm6k/Y1IjzJWfhdMsIabW/q5VZL1yF4hTbk24uG
SB+/zTFKPpuqtC425WiyhnllDtaLg/guZ9SPmRd9xlxP+gPkajOatknmJp2tvvkJKbz5ZYNWYqy0
ZeOgxFgqivV1QNgtqvalnJfr0NLS1RiF1nYM5pM9TRpEVHqkRjATyIF2Y0YFRXEAgnU1q6wYCvWr
cGkACEeT5Fp9/x6G0ktSWgb8ZLLkqCre1HnJt6qRHoIAn/95ZPxQ64XIsuu8fGaOXxpZSHF6Dbda
e2kkGyuGMKfOEUbGuv3opf7QQJzbqMvIUIfZ4FfQ9i2bldR6g8Isj1wsLRaD0Hy6hXLExA7nJjjs
bRNVtvxa5ahKk/xt9saj1ubGuyOhsbKT6iMxp0+5k05qYx7Zay8j3+xLFcDQkLXMjYoWxUrLNZhn
+jop3nAytLZBg4+MhJqhOKYjg/wJ0vd8ZPHvGMtiI5lW5CPsz2b9nYUFAekdplAKqtF//zWam+vY
iYEqw8j3k2OUyfn+9LAGDEijWiQRwzh7JP4F06HiSeLHv5v53Trwfvvvr/eX/9fH/718GRpkz/9u
Y25PrrJRpPEP/2XEjAS+1v+AhPebknD9boTL9b+b99/u990fvd/8b/f9t6cEuM1Uw7fSBP6cMip8
tyoM0gqHh7th4d9f/xkYLndfeSnH7UN1yhv5yX9ggJxdWA7+uy0tAmx5v32nAzJHE79Z+WJs00Vy
HUluVVenlLnP0g7vc1vqdnqAV2g129tg0nDLseme5kNt7CM5MvZLFNieYxPS3G929fKfB1LxFMvU
6TxI2vbfC+5Pu9+UKAptzDE63O+KDV3fT6rNJFsvpzrzy/j23J93f+T+o8wb/nOSzsck1hjcNgsG
uhLxMe4Pd6ph7Er1G5tnA8GwMzDdaqIViHEROxA44LIl3IqsmmZ+kLEX1xXdXz3pbl1Cg2Zo5sY1
S7Pb33+oU4cgIiqbBX3jgkIE1xkMZH8mCa1FYRtUPxMlPqRs4HpDxyxqW9qFkuSmmI1t716Dd4fB
O4brn/UgeEek273VYH0c4jGrCNbA/eEhBBXuB1Xxm41U5f+97q8l4dyb4C0Zi/tfFoRVKAnnEfyL
+XPizb//7+//cn/bv8+5PzR1dFKUsWAq9H7VCc/E9P82Trw/cH/y39f9fx/+9w6VnbQbp293/577
v/7PEl/yOG0OmUIAjGcWy5+dY6RgOAkWo85t1BEuqgpzdtbcHVNKz9hJ4Z4x2AXNMCmmdPmZ6kqN
XXhAV6CMdlY6FzszEkba/UhXKaWP34XbIRr8pMt2UohupS6x8sJixQsc6XNohJ9ulO8HCESrJiPU
h7XOnFtkkGXjVCCZJjUxepZqQObpFNqEAwweRIPTbgJ6H5JJKUCY761T54kArDylI0uaU8tIZ2XZ
D7s08KDz1Awr0awfigbhp00uok+YGrR4eBT57xDGkt9UaKCIBbw+nS89JTqPcXnURWb51Jk0EOoI
ZxAFJcVAlcwj6Kbf3TGvGGd6uKsn5aZaxZnwtnWnTEaIECfbjC14O5gKlIQCDx6FvEwOYuRUNvNc
ZX/JlJLNLA7606TQWOrpYCoabbpeqMGz0NkP5TR7QcrQViKhJTaWauHSwhTHQquM78eMUNKupOZS
0lsMknMU4MqbLw4SGqX7McLU9pekhkXqKIcyGnvkpwFidHgUoc0AiGw5rymyyo4+iBeGMRNEPYqe
oqV4L332Pa6+TdF+ydY6zbKORqNBRz9NL21Nsp0Y+LfrEfO6AWpQlebaQTc+LEP7VNOe4dmWYpo+
K1vDRDseYeXuluchRW5oZfUrUwb5yrHxOWm6MFzVNnVSJcUyOlHaBUMO1gdJL6ddbZE7hPRg0y5u
DtYonegTNEP3VMvExQqZaVfgYTJDcqQZfBpT5TjCzEY/1id+Z5cPUqfV69EIzpKqfxW1qNvycSRO
YYojqrSSkh7LwILBmDQo/lhZfMgCXKKLsJYeooIaGtsZnkKxxDHJ1FOIy4gmD43btJQDaiQwcxWq
bpEqb3Kn/ZqptC1Chit46QPlAC6YaLnkknkbzGa6UHtUQ4K11EABZhqWs7Xwo6kphgCik2emptJ0
p9hkQYUjHazgluqDce0y9Y+hMsUfZ88hAQoT9aCeaBUNoFQ9p1teo60U4l8sL2qy1VOh6zW7b5qB
IvEbJd+uyfW6kiE+rc/8KmFV03JloblCzKoVtLSRwLaFJXu0sVS/TK3vcGiil5LyVoB9uxeN8boe
MW4LqOuugzzYy2m8o5iJF7Qe7GqOkORoEqXO0nhWSoAmuYMGzmYR1fORsTrd2A5aZG+7Knhoo7jZ
63rBOlLme0oCDzJDWFM7vNdZ8yFXfIK8QgSbB9eqVC5tNJH6cbwHyR8MQkGtn3+U1JQempg5AbWl
hCdFeMZH6LDSGBl4YgRvUYyoeilkPHWinKCTGeAuCh7KxaTWy/WBe4T0TbqGokLeFQ4DvmF/0FHY
jQz2tA2WSizna23Eja+S8hBNbV5/5SZlgxYKgaeZmO/p6NsUSnuIX9J2bS36eMu7BpVhglCGY4uA
uYukEzE9Bn4Kotu5OHRWHF6snj05pC2k63G4njTlw04cGTVMgf5STZ9nPe438LIzlhvLOA1R8N1R
QusVA0sMFXnX1PO56j65xF2FfeCiMT0b9Fzd0zAgi5lXzkBlyggRTQ1jsDaWSfUriEFPfTnSthyf
6raV0ZZGv6rWa25NsWDdGWh+J0VViOF5U7rEaFx6MYk4Oo7bMDOdtXmH30mi+tJw5iOqntoGHYpR
Sh/61NYbQQqjjY8SdprLQxGOHdZ5qEkRckD1lQx/TBiqwA0oT1Eam62R71QNYyFDis5YkI5otIQT
At27dZDY3a4L5XO9oAujWfXcA4KlonEd2xaiqU3tY64UxgvlENSL3X8nOKWucET5mRIsCccmKojS
5BdJrluOesMMkoFTZt3NB9mwGWzrrfWQ9JTwS40Cj2YJG9CCYYt6uk2dih5cj6kWS96iVsuhQ1yT
GWH+IERmnLlWOcTHtFpyv8nzI3XSsyTfBeix7peJWZN2WM2m79D/wzpI98Lsdu0s7UkPY8xpqiGg
jDC9WykakGyazil1e/gwNFZymzGuKYERo5XOTp7S9xHBqzVNeCnTTJfN5KFfJPTRM6MWpsoIk9xo
bmgghZ+H+dg3SbavAcnl16xSWFML5xPWIcX8jhFfs3lJbTlGM1PdzJIx7SXGRdRkZ84l68cUl6oJ
wBtnhGMzcgFRsyPaW6avQK5PozwDDTD56xMm3hWZkWw7ZwS5jp4UpzUUpLpOvUOXk9cIEQDn8Hb5
fjQxt6PNzBiUuO/+ANiqfF1b+lPZduHBiYw3uADhOhEch1442IzihzKmDFOExTNEp2gf5cARZ316
i7D3ptIP7EYh2kNewo8Gb2zfyJETJOigDmldKLvaWTxVVA9BVm8mkQPIFslBTR5pt6WyucNl7z/U
/+HY3m/+/YjiBS2szH3h3+8YOpVwbhKfHDzLk5RmmPxYo+zZzJaji3zNp+5QFXOxIXwEkTHOabe3
77QMGunlqjQLDQN1CQOSxtkUeCLmzbsWov1XHHSe95D+/gMW2YIDDj/uNyPJpoJOwubpHUCSNPgI
IXovfz+U1rbj4nfAwSNxhqc6+0GXQCU2uVpILmlq3iGcpYp/yf23/+e+AQhP25sMGDUqNtt3ShJG
8tSIQq1HfZkap7DvSejuDKB/P+7EvT42Qlem4/x/yDuT5biRLGu/S68baXA4xkX3gjGPDM6kNjCR
lDDPM57+/zxU2VKqu/K3Wrb1omARZKpIIgD49XvP+c7CrBh2/sgCu8YBBUnAniUnyEIlVfbqEDsW
Uqbr+0hRWOeKboyXyu2PSJ5rOs+VzJrV933rip3tQCy65vLNKplaa6t0MeiDIlUBi913Ja6zurBO
oVPwgLANYz91hdxfX9W6ZuzLwS5oZtCKDRQjtpJS1WIWWw7eXX+H6yubre7SNpFwhdGxtCqxbxtX
7NGx96Ht7ywVumwkiH6DMsQEnwpz2oXy/prkmQu32oSxC5SteZsH6jz2etmCsUHFR1joSz/QsOw4
jdyXhpD7RsY1yVcV9iob9YFDutyNQifDuvScHFoAxJvUh6ZQIigtmdZNjWksZM9ehjnmBap+tBGZ
w+XkseVdtZH2/Rq7dj10Cn0rBh8x/SxpDJHSdj04eeQu65SGSF27+YEECuxLGgsaVK+SxLExjlA4
c6C/uivaWWxGFYk4/1cu4vWtpKWYZjRzON0BAD31GVC5/ePgjTBUXLQCC+JUUeCmbIiMUCIqHTZF
h+KlouD1FEj45wV4fTvFeMrJkvCXXeM+SDm8lSWeun5WWsl4jpt1qI/vZLKAvW2c3TCWh3/PzL4J
zVYbzwYwwtnb0dwBvhmw8tKzBj6ZbIpklawc3GH6l/kzZAMR0yZcIa+G57jyHqt37bE4MJrSEami
1Fa1IMzlmIKYXNKFcwyf5jfwYp/jLRML/yl8zNB6bJwJwuki+w5EUd2U44a2JxPEEl8So4DpRpoE
7VK4Myynx7puX3MFHANBsuahPj/Ak64HQK/rTt9AdQz7rX4/37YfBW8nZIM3JmIIEEfMAN8Mbl+x
RJjTvvKjbGZxyL/qG/0eMxpDwgw3OMIb+xi9C3Yx2FM9/tGMnAG/sXbAO9XGKyrnetzgCDHMdWh9
IIYBb1sCGn0Ub3cArFbRpWMcd4PNGKHFo0anVFtjO48VaMo9Th/BxTiiTgNcsMIfC5EgZfT6WbKc
kZz1YH9aZ+NB+yL3/gP9eGq9BjuWhL1744dHagYeK8Zb/DLd+p8j3vCXAQY2WSdHEe1MDPzdYuCh
bbORXJvVUmOKhZz8CHx2Ltl03xSvXAc44GemE0yNjukhfsdxWS5yfyXMdVDjKMARi94CYy+Ah067
qSJGWAvkcYCihguVGM8NJPHe3RG1xWZ8D6ob6/6b167bCan8ccLnTahMhluE4GDnQUt/IO3/KQTd
cOG5UxdOQZHvPv/j3xCe6JZOOWE5LtJUYVk23//4eh8hnfmPfxP/XhItFKdSYNTU96WGZGWVfNcO
xTZ57/bBPZTTFN3CWvcvkbOcsg1tRefonuYPrhDqWjR6qWK7TPZSkDVB2bTTUsVJjYNN6O78/AKz
cyhhqC6lttE8gxk7dcPGQPL3quKJvlrP83fofutsnb1B4TjhAd2Wz/1dfJ89ls8tHYeFsay/xXuI
ta/pVxODy6Y/p3vWfnSYOhcsxvqt3ExMJDbOHQ8ztAZbZDPYqZFP49uXGJumjTEszCV3xwLMG8rS
2cQd1T47JzDMI93so92vSMf7Vvef9mN2BMcbfseYgKHB+Y4DypoX9oFd2hJg2lv8jhhS/6Rvjfx1
eGCw8FjxoWO1gVXMd7ir4TVoyPqRku0wzPpH645LtmX8eI/YjLijeOGei/UZowReXXrDKedvjyTq
zYkosrfpO1r9tXYnn6Fgrr1V8G1+tzF2y030mCpOo/HqylV07Hb6NtyYZ3yh5pemXGCfWmG9b+/A
ACJ4zl4KyCK4XlA2rZA7Y47kPnVwA7zHq0W0yy1wrTfcYdOtQgA8Sn3xDTBZ5KyoDpbtIlpugVkC
+2SCHWIgPHTKeHHApwBOfSXuGVaKkErnSIscuriiN3DZIuM7T0uqjKVWbSEy7PgTg7W8iM8s21Xb
8StbcH5VFvCNta/epoP3xr5yQ+W2pjbfajiGlgq0cH6zvqAkRCG62scbd/VLUMHlxxX+K/7fUHD/
/3bh24YuTNuxPc9Qqaa/XPiA7BsUXcZwNtz+jGcpXKpnDJfXk+O9GkphSubEMv+CbQZlE0ajJxxJ
jSJ+K63y/+eXIY31v/0ywjRRPOumpzu/34VW3I527fXDOTLoFfK/Vt+F+WriFIFow2HD+rHEZ0c8
Evuq4LZsbwMGuNgsn/CPRLfXX0clTPzMRviRlfBfMRa/vf3Pzbfi/DX71vxviKmQtjph/zymYvt1
+BpFf0m2+PFP/sypsMw/aKgJy2AH5pBF8We+rq3/YZg26RXCNWnzSj62f8RUGAbxFYLyx2JEb9qG
SyrvP2IqhPuHp3sWKgmpO4LviH8lpsL+/QGtu5L/E0d3bZsOtOs4f71Oh0o0GqMg/77xR2/p9YF3
8O3SO8yt0Wx103gu6wy/yjze99ZHPHvTybTWQjOKhYzm6qvuy42Wpwnz9xRbv0Eae2TAegoTYzxm
A751bb7Xpibejy3iz6R27zQrnd7cvEHd4unhfZnh7YkAaW5MGAFR1WR4mw0mDFaNLcyt+yWdkvFU
Faxz0qnn9cws82gECFpIGvc3/BrvyPzEobWSeTXSPGsbScwebD/HPZIthaM573hotqZ+b9FaX7Qe
tYJd688es/zZmcWW3CrA4mZgH0kObEPZXmLCnZaFnzobx2KfF2Ed/eUS+R8eEEL+NdfYJBWExGXP
sg1bJ/nCdLkwfn1C6LaXzrEVGA96GVPxTmm31RC7wq4WpyRKtJc0B4dUDvlBtJ355M6oNQyvJj+S
VLxNL+ZnmvoCfHU+rMxIFwQ5miPh8BlMgUo76LqqbQJRb+gU+9DZAMOXbbsbOglvs7KC+8HV8qNM
mseoBCTXRluHmnI/JfRldD8dlhrqt5YwqZVj0OXoRKBha0KZFAzNdhKj/cX1AHTQO3cWqYdzwnUx
wUUtraQpH5ytzH30OD2uEMJ5cypNhupFiHs9cbu7KqCxMqMdWHcD8JK2YQ/RduToNjaQa2TKXvNQ
FePWtMn8Q35gAa20ViP4wzkmZMwLHFqUiCpGWRyEGdOpsq16oUfAVXwmZEvf6dEVmYN52/TDRwMV
Q5tKE6BQ2cGaHRizavZ7a00vbm7CJQ6cO8Osy9u+VWr3iW1TlWR3k0VjwG0c5PQxM28kn9b9UMb4
Rpz2pXF9VBnoKO3Eg6Ah6dITI1auog4DaSaWyZA0W8PrppUuGkDgcYR0Z+jOXGanbPT7XUzipkht
c18U4/eiGJLbodNetUi/NIUx32fWiHUpaYKHPKrXrWOPi7Ayy1NfB5j/ylR5e/TvWAYGXCn6R9x6
9rl2UlaWEQFvoKs0jXl+rEaHoqQN8w3z5+qSBXg4//5Ktv+ac3O9kG1Cdngq6bpH8LdafX5Z6rLZ
NGPNb+yHXKU86X63RcturcIxpXK1eraQomxX/NwwS+MvupUTjwZjx03NmFxkowFOfKXfCrahQ7EZ
6H3fOfloLZu5B0tN58ALHkVROjfz5AZYzHpIJnq/mcN4WqVjtzZEHm2GTpxT3Bm70rSYFRKeMk4j
GM4Ktk+N7kdU+Amkhqam96jW4xzJZtOciwyN70SBb6dIA+gEfaC/+Or0c/PSMLXyZueZ4BPrPiwF
RNjhi5Hl2DWQcKy8QOmYZHEbi+meZjh8h66Y2LIMxmOdYjjJpY6Yqs28h78/4YauquafxQVn3KRV
w9Mfm55umpbp/vWMl67tBr5eArSsFMlyap19G06roQ/liSH8wvOtF7rwwW16HJOSAFEkj2PZf2l1
TaNFjC+umiR7pq7+sDraXXQa8q1E8n6c6GoCAjxFIorXsQv3NFWHoAqihQjQgjflIPbxOFiL2ocq
gD7kIuJi14VQmiN2GLmZ7NOyR8FNaEKcRpcqTJQSwyGPws2ea4BlQzBGTwat7QNnKSdxVkKkCJx9
WiNaCarxYrn+c2ACqqgZs+ztkjzkJMfR4EQzU1OnfBv05pimZb7JaAVuTPfYlHO7RJQA6t4Dd9e7
5VukN+7FHsw9AVGo9Wf5mdvdcagNsXV4uOGLiTZEegEVyuPieQqGo4lIxcrQHrSmxoYCMV3njuU6
jEvYrkxyF2ZQINmdEOIOOpLMEIxSmoUmceV033X7jBgvYstleUuJ4C80cKFGyI/6Arg7HU+ovN6r
Y3UfxUzvNJT+sTSfmOxFD5YJ5qhFZpE2MaQCmaC6CzFOaO5iFoRKagO5oHoX6NuMUJzYzDFf5jVk
5qZexinU0RB3QRLP1qG0xZOdz1i6h2qtN8m4nEYEo2kTDWRMkn8TRSgLvdBRfGM6wYhAFlgv3GVZ
VmgtE/PcBUunnoaDpvxgbc8tPffldKgwWMiSvpVjl0Cfg25naiBqmK6DvNJHupmau88li3QgSpS0
lmk9uG63LXsSj0lGPmHTyDbc6J/MEg1cW+zjOwNAu+8mHznz6W2W1sY+0pdp2+onrquFi63PMMjW
IfJqGcZ6eeh4mNCNzgHhwC2eSIBCghmsK0SctyOm+DAzL36Hajr3rc0YIWTqEMFtMGiVp+vBAZtU
Vh3EbP6ymyBPym2ewQDyrPZkpv60JCbyizToVesdDgtR2ltugmTbYRLzJquBLZVj3B2McctU3lv0
cZDsJSrywQjkxpzBdE6zw/KUBIjiWB0Nt7y0dvPR1eGw/fvHgJB/ffCysUZqZQudnDPpSYNe2V8f
A0bQ+37QOygOUvb6QyhwPOSVB7spJirFwhHlmfVdUrn7aRxogTmQTEEPhJoT7bhZ0K+R93nA4GQx
KeL2yvL+OUCLuhAs77s+GD/nQLceogwXFw+Lbjw2Fggmq9q7uUY0Ql1aTKrKdq/BL8gom86VW76O
ngkZA3HjbrC4krVgihZDOxlHL2CAYTub8FZvHWdlBPWCj1wciwg6ddE0LQporJqmzL/ZvuwOYQCl
JzSwcBWl3x9mw7DBoSIQCPJjFY7VuqjR7ZgkzpNgHsUri+Zv7i88w38fMxlsM93M0CABcCUsdys9
OLqpY5yqnmf/oPVkAyjfZsmPJxNXM1YTN9ZRlmD/W4bUysSTsvak5qbF37HsxhaqP+GrzD8061BN
+nOfhV/6Mnq3NTTGRh8sPN0ODhld0LIPxKqzJouYKqY6LXS63KvclWNacCTQPO1rhjhxGaMx4wY+
2J6B/68H0Rr5tB4i0ZqnIZdwTqcMp7Y3UZdZSXCIAj7elqS3pT2mMQ8ApMqgTlGgDlt0qsmJjR79
jII45iIYkqMbJJ+FI+xNNd1HGmHxpoP6RJdac2/EendMK/sREw4qw+wocndTVGV27GYnuFwPxAB1
3//+qjVVWftz7VIXrcQeKfihhi4dw/rtos3nhDRotGr3qT2DN4zFeMZkGaxfzW72L/mIKUU3w2BZ
uBBEYSR6WnhAGdXRmkZmPJkarZuCRFxLW1VtOuFpTWwUC+Wz7oOgxZJMGIjZe9hiIKHNtG8KV1jn
nI44rKb0IFigdn5BEoLLlbswisbZFkZKaWr15SGdZPIodOs2Tdw35uS06fsQFKXh50fUOjcuq8pD
GyBMmvU0WFOsISlETPD354iw9P/hJDmEHWKhdegd/H6ShqyOsGYO1j2lCg9unDa3kbhrZuZDddjr
G37mq23EaPL7sdvr3TxSNUNXq3ph7rKeO44I4HyTNF1LCYYzbPIz1eSvgmXplOB7E08wKBEHO/Dm
k+4hRJU+PVUjz8mow+WxR25wcqr4peh0E2DYMcz6o+6UEKVKZs2DgXzADbp1a2fexmuc9ynMrC03
5/zoYHmvR+ntSqkfZreJjj0yfIE1+KbW43ldUrgsDTcbl8KNpzPxc6xd5IKSg9OsNR11feEVJoPK
3D1i98F35w+kRWBsunGTcxxE4atGpxFf30uvdTX8MnM9dUl4cmzQOd0Umo+6IFtIJrN9yJqSoWg9
cT3v0Xf0izgiB7s3IBCF/TAAF1+bGtkgOLxRmJW4M9vKerUHtqMDJfdqHOhi1Qi/VOw9Qs7MJr4a
C+uh2DHRhhbn2WDcWLsvwhyilebV9VJr0+w01HAgwjACVGcfiy7t7iMyf7TWp7/NVPQ8FxAH40in
UWxFr52EAZHB8ZVF8m4gUf/qJsYiammbV5bvbjNKk4GK8OL38rNvFtNIUBxWlHSZZ0xmRFebm+uD
0Azzi8vG/FgwsIxK7TYdhHuL0bReu2Fa0OiGsZsyhrWGXaUzqSjAkxeInsFuIG/RkN3EjrYvQ3un
53XwjKofY9AUTXdRFe5rlE34avWXjAHV0zB6uyStmaKOqM5QOYPONqKGhDr0M63GqCV2nUtbPmVG
Ft+SmX0ujDZcG5Y3ovFixx1km8joiSPDq5hVfXcYcJAhURu+OYJsNr2wgzVB7DqiVaxOMoJPq4XH
yg0wvDV0Ha9v3QBrZxZ/yCIrdtNIMcEtxe4LTBHDvYprhtNupsaRRZv529AyZCGDJZxAuThtgCJ2
DPQTJ9e9+fu7mIfZ73exJ2m3eZAVyBOlYfPbxsjNRdY1aA3vLZs1asxQlZVW5+wbNvZnmjH3s03L
w6pz89ZJtAcjVMOTqilX6TCCJvAr2tOxzcLGJgPbRX2QsdlhO7loWX5nGnH+iFXaxvV4pxtgVSKJ
DCU0Q+MJ+wjQXNeWN27PzBwn1GMbu9ZGb1g+rs9ZWbfAy9Jm2IU+Tv0Aa8itm/ifvdvf66n0HoOA
Pi4f85kkZQULi0E7s49f0Cty0SoXCNF7MhAotNCZeaQEaAUWnwbFG4Yx29/6ogyBD6E28TSc1eng
rGttcg/a7LpniBDBtkMQik6nyvnBQX5rdfKgoaGigseOaOVB9+bA/Y6Z5j7agmDuNNDDVTUaWFTL
uz5vLfoCRfgkmdqRc8DPTZnpPWb+A15P/mt91k4jEvKdh2eeqbyH8M7n6aY7wR3B0vrJ9/R5meny
GPsKuQvt45aC5aWxCfkIJyM52tjkSJEkRS6Y9Jj+vfORway4DzrUc4h4AkKC8DmCtM49OSBcY1Vl
Tj3RQPCcZdmPTFtYue9bgaiVreymwcsIYZaVK4JUJhP2FaOYKSrRQq7TtN/k1Bw3mZP5Z6MqkBTp
NhQxPW43aHsgeLfYPpsxYXs9aM9RT1M990t9U0/wGh0m3quOZluB/f+QG4+6HlY4qHrcOj4pln5B
MGZnhxgNQqxF2cDYq/OUxzhCQjfQHgaLXrUrt+ySbephmWXm/hLGjDordNXKoYaDLCDYs0g9tlKN
f+xje7rjPCytJvkYrFQ8oE9NoA7KYB+hubi1mWGgSlUKmir7EOYtK67/FTMxkj40XcdADOkuKSLA
cZ5/8M0MBKgb7Qss+E+psN7pG6iET961lXfwAvyCVSr3KT21xzRHfR7Q9F7b0XPWaAZYuEZe/FA6
i7JGt+fibLnxdSjJfegl93AVxpukYBdoJt/9eni3K9e+g/kM2GQfoiJYj9s2lsVdpH1GbeguWobF
hxDNy03g5AyAestdCr1wn8w5zTY0s6qVFqfFJhko/1kGnrUGLGlIrtAxCaS99HN9KUPW37HJphtj
zpitTFjVWnAju8DKn8qg6DadnjMY0x97WVPyFDJ6c3tSEWryDoPiOAdAcFt0vULG7mHKjBqEDzSR
OYnWgQijs06aM2yIdmdpGCMCExSTYZXTc+Jz2VEchWE7v1Yj+AH8Zvkys6DQ4L8Kj1mqQkHyt3IE
QssIw9kasXXszbK4oNYgDqAf0wvZ4Q8dCs916lXaGrhDepoV9cLz6ZL10UhNpjXTPujilzwyrJVL
DbXoXC/bZDneyjxQLjBDhK8ZrkU8a71zQTPJ1rcGOmMb5zBgzD9GuInyJCQNykntjdmjHWtR5URB
6z5uc2qje6qVnZbP4uia4VPst9qqDLZp3NbbahowVKOjOtglQ8KOMp45qOlvM81t1qJmSCphwdyL
cp3pVrHS2waiQB5GSLBq/zJa9O/MPkf+EwAX6kyJJC3Jak4U/ihHYPpHSmzw1Bn6ZVsND4QlpyfD
xdYg+2mfZSk0fdUunqyvbVrWO/aQD7MPmnmavHgDYMI4R7g7vWlTdvFHGg8pFBRXPxqYXmY0mMvB
wYVeAGQN7Mk/akM1n4eeUCCvBB3ZmybFrC7c7Szkm5M7W9E0b46Yja2eTePOExQJSUucXRI5wxnH
85eZniW2JObfvTvcM0PwOGnehZul3sd6N5zTcgSSlcvvaRXg7B/F9GJO+W2Amf/GLCueaWZS32O0
W3veM7Km/NWlhbtsU7gHY9g1W5va/cdK+S8NhLb/l5LPqehtioF/PlK6rb8xQv91pPSPf/LnSEnY
f5gki+vSdm01V2K48OdUyTD/sGwm7Y4ubFsXanb1Z/i5/YfBLMvyJN0Cx5KMjv6cKpkq/NwzHUe6
tumYKNX+lamS8Oy/Tjcs3TIx/DqWwaZbqtrn9/DzppuTofOiS+5/cZEg7vNqbvZ2iquyGabtxO7J
L7rnUFbk+3o0TzF2PLlQwljlQdZF4PCvAdQ/D3jN870fy+NoowxJR3n5IWRSaqZaJoe2wn/wQ2Vl
qYTrsS2dtRi1Uxp0QJDVoXDoNMwAyYAP18wm6mpnC4GOBPf3TZza9sYeZ9jYAUQZCjdARU1G80f2
B1+aH2zU/UvVpcgnpPecuzE0VEJybN+52IAQg4FdRlXhfXMzYAXmWYyuezSa7GR1Sb3Le/ke2eG+
9GftEJisv5ViUVVXo9GsrEGIpvL99VWnHBC2MT6XAxGqVWHfyj4vN1ZqnZNeJ4AmjHOCfTEfjv6H
fpUZpe60KkoI3RFTMQh2o1BmcxomPpGjYqAzqA5eP0pEUV+HLKgPlR9AlzQBOQO4dDWa8Uovd9V1
Ncqjc317fSVylBpJSxii+gzygD1Py3LKZjs4JDOstLmbIID1guBxJI/Xv8GzbXs7IYRoE1ehKdUf
p/PTbmgbpahyWzXUTx8HGR/jUE/pq5LKMRWuAUUW5jAANGvZ6ex7sQbiFF8nooZ/xBMVDCrioKwJ
Aab2et/ciJ5kx0EThGOppPsWKrUP7yW3cuiQomW2YHW2Qenv1Ad/lgbUZGKhssAliDUABuz0Yie9
X0/9b5/Ez0+niBJzpdXdd2kiRS0nH4A8ukNBnxgdP/y762EczVotht90p5iQcQzNPrBj5LA0Mve2
uhmur34eRi1s9gYUro0Jikby4/fXw/UP+u1tJI1qX8+gLuidUbSRTj+TZ4Xj9MdLpM4XRmopFjbj
zfQguFK2lz/y63++Feprs1MDnMowDqsP/qqRvL76ebheDNe3M33kpbAaVn+lFr3ejM6cYxcKleXs
+sXr1YGL5lVmkVxdJZLXU/fz8PNrMnTIUEe9o0R7V31iOk/ILq+KPaG0e9fvpPPgL90SKchVsHhN
sr8erkLK632eRTUGcyzkZJ05BMAbVDE8EGL0c9h6yv0v79NkbU/tnXlVjbpKjhtetaR1+hViYrdv
+wJmpxKcZsphJpUI1VKH69vrwVBiVVPJVrEkxgLRJxnOZU81FZSthMSgtIlX1et4FcBetbCVksXm
6GNrdLJuMa4wukD7Y6q8d6V8nJSodrjqa6+/FEI9JbzV1c12/YJQp/x6YEjzj1fXt54S8no1UB4l
7Z3UPzCU3DeLoxMLBBGzCIETJQkG7oDoUdcgActi5u/mwDRo2nsV3gYmx6+REhizwQ6JHn/izCrt
sQrNvMZnUkNDpOWGX/uolUslW67RL7uxRA6sTuTVtxhm+kgAB4Lnq0Px+o3+hx5aSaOBC9jiLGAv
T3houaORUCfzXeOxESwGsyRAtTnHqK3bGjSE1AYUWP0xCgBUqJVuYRj+J/DBdDdXJbJtMtoNv36g
noq2QdI960rFxgx6YaD5zpT4e0YF7q07r073UaYfhywiOqfiv6iilmQixepnskL0V3oqXSffYJ19
G1GbizF5C0zk51IJ0RslSR/RpqdKpJ6hVpdY/Rai09/8CfZJITKDVIgOdU1BBERM+ISRA+mPesI7
A/46CKiluaonG8EPSvkkzI+pks5zE0VH5QMBPJMpcX2Hyl5XcnvFXRmVAH9CiS9Q5LshqiBcPCrt
3vFuMG7Qr0bBLyyk/JU1HHB8d/vSLWJ6b2FDVPH0PCoLwKTMAC6ugETZA0Z8ApoyDMzKOiCViWBU
doKqv/NdLVwZXv9E9yjZlPF0qykLQjBhRoiULaFUBgUbpwIgHHlwlHkhVzaGWELxBfmXZ5m9svwr
PIPEPMNsmfsUB03ZIQpljLCURaJRZgmpbBOWMlAE2DGUocIyiX+RIFTGOvIX7ghFpccbvOxkR0xi
TJiKhbiZzi5GDaksG26WfJvErG8Cb3rs0uk2re3hMTWlsZox4rSFdFZj0YInQRk72chNPWF07HL8
cs3YHudYk17amdkPHzzUkTzRziN6vFkGn+GU2mc31YA1+OgFcj97GksCcxMnFujnzC9FXAbrYdYY
eMGbDsGzXaaUxLIWJM5MiLKm1dq5sxl8BoMLLjtjF95byfgwxDUxO2ZHIGnmgR7qxMktrXKZCZR9
gjrpPVUWm1nwe0V4ldZGOBgL15Uvg7sIu0OhjDpzbuyKsF/qevSZBCE585lCzznaqWNWKKZqAlFF
JF07cgP1efjWZH2JOmRwln1ZCbZSA1Ld1CP5FBMRv8ynY06gMtXwRVGPzPlT5PJCG+Iux4eUpJxT
Wy++tF7z5pJ1gVDoNBTZ3nS4bxOjAjkfB+dB2ZuM1EGywa0aJtydYRhi2fO7Y5MJ62l2UNdOhU+o
R6Dt7Lx8SqZ411navqtHsbZNDa49zn0jjqvloASBnYkFy/Y+UiNmOdEDsURuqp0ZG8CJiFEj29yT
IpsXYEFT4ijHhd5N3cWbDZxSKG+oDIYPJtI4W1I/3s4prt12F9riZVDGsRIH2Wiz0NCCv7HHpxYq
J/n25vekdqy7vH6sJ1DGXoD4FxPlrk7AxFKXGvscho5txv62kSTL+BYe/dLd1poxXozEe+AXvcDX
6BYN+7kTAAU00sGO7sC3eJKvs7LL2ZV+lLpPYq2y0gUS4lrI6FVQW/Y2+uE2Q81bZ7p2ypQZz8WV
p8vqe1lgwah7PVwXKXqTWGj5jQTQMGcGtr7aeR/x+cWaV61HvTpF/hyvCkT8kKXFscUdKJVNEJTP
neEk97UyEDY4CU0CEJrwNlUGwxCnYX21HFqYD5UUA9EimipDWRNrF5Mij/7gxlfGRRzKVGBj8zIo
UyNZncriaCuz46RsjwD4NlIZIbEjf7WsL1IZJGtllbTwTGo6d32rbJQZfsrBoZTRTYhngsobx2Wv
rJdQEL7O9JJDPJmhMmd2yqaZ4tcUjvcSKgNnp6ycM55O0LDdtiuZIoxA4jzTc8DWVZ+5soJyIlIE
q7clHlFPmUVRIsC0XITKRJriJrWvtlJlMNWU1XRQplN5tZ8qH6oypBrKmjrhUeXx1J1ZS5XS91Ir
G6tQhlZFHIK9Ni8GZXbNlO3Vwf86KSNsMqLRjUMKtEHCMbZUfXJ9f30VJHzn+nZoQMdMGiWZ2r5c
D9Sm5Y9X17csicT1NvnzaKK36sFmrjjAyB9icLRqI3Q9DFe/yV/fFrCFdsG4zw3qPclqwoh2ohVO
d70Hc3MDFjk6OBDGlmUVwXpXpQRTzJRdErZ2mIL1JjSDpzFPn2ShT2vAxtOqSqi8KlGi6E+BKggJ
Q1EdZnATPw7xOFIBA5chFIpPiZZvs2cICi6TvspNFhotz1Bw06k6CKtPNhEulJpOxD6f+q9JoE0r
aWS7aOj7zfXLNZnngWP0jHfJEi1IxbSDedqzx5hQDwAot2SmLi+v3ruu8Tmlc7NC5IVoXESltet1
IraH+pcDA596bwSZo7Z1J1uVwtdDqTxDWZm7UCHIIQgqzBtS1dOtaU34qtV7D83AOsmcW9dSpGuw
yfyx6qXEJLmPVVV+fStiSiQfLz6VPaLICJG+esmzCziuTmEITi+l73aeGv3gR6Z4oOf/7KdJv2UV
AU416sEJD/dpNjPz0QzAz0uXMUDBxV2A/YsdUkFCpu3VUDiHqSEX2C1V/7ONxzMYzfHsh+23GbDR
OrUcyGEDY2UBRpHI2c4blimeGEhg+peI6C5D2B9RgNfNnHoSGCPHIqaESySMCqYSjMBuRQ/hPKde
yEP7a1eYFqhif5/SEj/nYMABLUpURBr0K9semnVTG19HtlwO6O37I0tD+aBVQPG1+kW0cfBouxqW
j5L8THbj2o1p5dZT79sJW2D0NGb/fUr94tSKFrR1WhL3qfaLujTMlWmRi+k5or4Nu6C+HWygiKNO
X7WOrQNXHlJvRC83diRQOWWYX5cRHLalqYXjyfCmuzFtTphyznwQ3rZILULAxTfZ1MnZrBQ7W6Kq
KO2lzGMoyyzxNxX8nHXWOMxBvakCkRRNt/EcDmth+4s+ER3zvnG8yzpJzPlYnfohY//PBUOECsj6
ssLT1DnjStfn7KAFWb0ba0iZSoToTVFzRqpATEaERTRE0nBq7BBp5lB/syaaBl4A5WEBxqI9oXGd
t+NkXprILQ4yHTAlarjisoZf3SJ1xfR4BAce1zL1/aJsdLLUoX83vas/TgoMaqUGsR9F81kZc7qO
jQQsPVZZjYHHqqjo6k+E0miemC6D57w6rnkJu1HspnmE/GLhOBjDcO0m49faC75o+SQv7VT159zE
q+Dk2snSpQ95waSbPqebAgoSdHG9u5M6+v7JIi6NqmVD+XDuRZ4ecqunnoNzpLeEkjs2jiQ5yP9H
3ZntNo5s2/aLuMEm2MSr+tZyOt2lXwhnRzLYt0Hy68+gamNnncK9F9iPFyioJFkpyxIVjLXWnGOi
jWelUnyj1r1j1TcsW56f3Lqku7hTLx6UjdAVXMEBDuCPznFIIZPENceBUgjvGWkWfTaigIEJPHCS
1lxQNQPrHu2TyY5iyxwJy1ZjWccme58CRXlS8rlm7ggBoheEs+oQTE6rWqiaJvM01fqLinTYx3GA
AhlR4S1hB1+wzOzbecJAnYKCmBqi1VPUUtCtmkO/zNHRKm/mtLsQUW+k4RcRmU81XZoDT1ts66hn
UkmqnzAanyAfQsX53LYWhrjbMlKNEyLNAhgn2ykXJ99qv6TmqC9N4evL/RolCq1gA4a85zXFPqOi
XhVsU6l7onWmJ2BH5Xw14ogQkozsJUV2bGiq8yDpARklqjNORtapnIadQBBzlWoJMfJ8cLyIOJUe
tmaNadz25ElAq/mapn38ZEXj6q1OCa3syh9ZAOU6XWocI1K3XpKQqc2raQ0v8RiaT2bxrcdh/VgC
lQXLZz4MXokHuAggOzXfLXMm39VrOmQyJhwQO5+Pus3lyh569mTaym5tFuW3oIrTh6z9rk0EHDBQ
mmPc+dFzNUcnI6vBhTY8RabKn9q6ZEPgIRWKwYs1HRTpqCkfTOESWzVZq7ipu3PZdZ9wsp2L7PF+
SoboG2VBeAAKXG3pdSBkLY2ffYXtrRd+tjYL7xXo2HBwhWIwIpsHK3bRPgrr+b7QwgZ5woiMJiRy
l3Z8Tnk/pfCswvmEXo9g1Xw6wVjlQOhjeuqB9SgSTcyjCwi7bPPH2DEfOBt9g4DWnIpg/OIj/78m
JUdgBxS4r5ZEtw6/7SToQqBzNlZThkTR9+ULC012tAi/owT+gXg+u06RHDed54+7MOv8PWow0pWV
XwWbUtvYM2NYbUFbsVsJIG6xRnLEvKcgntlidtektS3i16UF53Vw0I74sF9zw9oZXnqnRzabym5u
46z7p6WbOh6yXvk/Ok/vu9bb8p1qD4lHYqMuk+UYLsENfxfaNPk6DIeojK3TaH1ni6EPaTGVhAO4
uBTj4jh7AblJEAJ3BVSc0UiYMtflQWb+L8W2/UWwu++RZ6NjM7yrBdKnyusD+pBP5WdExy2wam9A
+ytavG9dZYcv6TWX7lElXsY4uwQokffDWjcpZiSNu9UwR1K1bfm7nVUE74RMCCQfydqHUAFaMsQl
VbLBxsb5XCObneYJ91W8+LZGm/kcQK8tU6x23dpsYGeP3by37AFqDVERwenDfVOG5m1eFS6Kpr5s
X7ssYFjYlNaJUICXmnVadD3C6BKnwlhFMEX6KN1wKruAZomwJYznFJTYKWSz3nX0rVGFEAs3u9fZ
XujZ4aLrnfN91Gc/xmaSILqGJ7+zX8FldGfHEGfJbPmEgbde5TOKXz+rjgFMxefe7EfsV59CzzGA
aQz71UR6AnyL/DbM1caKpLhKRpiQi5j65TH0XwsGky/PhVk2V6t9qAZA6doLh50bDNPXyPFRHpGP
QytKMNoFMVy2CCDiJIsfMpe9ty/mdIfl4+eiKkUNZkAEyH+jDoJIE0j96TYVuS0VTpAaoU7iISAI
xvB5nki3TSxjMXqr+Cp9n4aDNEHlz+HW9I34OLP9IXpIUrXaEEfs38NsjhcfJTdnf8y5DMd/S0wH
i1fnqGc04JMB+CXNQXoGpbV1OhodPaK1bSWS8dxj+0DRQ8qNFRQvjWmSleSEN098dkr1bwKy/L6c
YVF3AdlusJWsFask0rOYTlThModvpx0kw+FL3ZhYuAE0ssKIcA8o0tiIqqHJ2VpPBSe6qM7lhYHp
28Sw9aRrlB3a4MIPyxo7KwE9g0Cdw3nGvFIccT4ckfPEdky4cZ8Zl4iQj5WSbXPIgSFWllhCojlg
HShvqRi3hVeNVyFbPDhF9W7WQXMptYrPPq9+NHzAs15ubwbaZodsDj/zqKpeJr6IyRCwyCLZeTJq
6IGVQYobYTsMvTnGCuYflrIoQNug3LvkGicS96POtdhklLbb3IzcdceJZgttlZTyVhAoqAfnoGUx
nOOGWAlO8wZyAAfN+fJbWjq38ABnTqQgfTaBA1gyJ3+p6VwLCVAUo3xs9TpgWEP5UPenRD2BFpDb
gl+6ZlZpH+KEHWpalw9B9DCijCVPEe8o9vns2KXZF8tYtNCaD8CXnbvRkUEJ1EtOAJTY62Ay+mNi
Q6aN4uxKY2KvhTQOQ223Z0cX0GfbIVsN8Uh2d+9bR3zsP2z4IvQagg4QIYQSD3bgOqut6MCuCIQK
wSl6bpNtghhuJeyhOrplQL1WohWjBzlsoPo4m7gwiv39jbZAjRBbMj0YBAp7TggfDKIsFnh/4Ew0
F8lOqDo4dF5+CRMg8JZprwkXYLnVJHN5H4aQNdm25bOZqfngRo5xUuicBmCn1zLX34ZstlhlI1oX
o6CjiIje3rFXpkHapu+iHue9C1LlEuZo++op/97lKc5rRC0HOZgZ/UhUBrlDcighFuuQ9upGjI06
l3hRLaNCEjMysTymfmUeGRSSrqRunJOjc9CFGVgbQZBZWj4AjN85/GX7akwoDDEkodbwrwWg8YSs
5SLRlyBFxIkWuN5ir/BOGZAAOnvGk6uUf75f4A9DmWM0ClGryG9uVaU7oXOW84gtZJ0HzT7Rvn+1
E6+48mcHfWLchPK+uW4vj2jFjVvnq28jx8OZon6ggc9aoB3vLfdR29Q9cGzl2E8VIPazSjrSBalZ
t346bit70k/FcjHKdpsV/ZMcqFSLUTW3GiChL3t4UGW9oXiwL4bfZeu5Ll16Uao+wx1Rx1KmelNk
1qMdG+NXcwatlU7kuyTj7OxxDaLb54Nbx23lH3FaEKpmih0y2BLtfpPsk4C9q2TtWtd9CKs0n29j
y/cXP9F3MdTJweZDfQDktDbyKblK5NRrERMdlqn+hx5d8UVxGEpOyV+HEPpDZj4YUQmku+IkjIv0
UpMbKoaZzXl2FKXb3pC6AcSqfLQdbX+jQVifdQQAoIsExOyCbaNL4xb5U38Nmk1tOJwMKE0h9JGt
mLoNUTcswnlmdFc5UrHQcXoMyHyB8ECoVkjoSQM2yqd1mLja3mSV86xd+1w1dbA3UH4eowDen113
DE9qmd7SabghVh5OGe3ANpV6JWSZLMhO+jTDtNIg2VYKYCJpEQKCVoraj8UTKR4jns5WIO3LwsGD
v0ipcsn3evB+J6r5ZYKw2csi+B5P/km3Q/5Qdmg9tMK0D+2r37rN/NA4JdB4pF/rmOY04F9Y4xPa
zb3IONUryqadzp2l4VZXu8SoQPr71ibGuviau82lNzzn6PjMm+fJr/ZTTqSHmYEcdLPuyQx6EgXL
jtc6sk2vgv65wmxxoYH7HFmcS7D9MetNLLn1esjD4ALaujp6k+scqbk5OHqqt8nF7ebS27XmuuG8
lhtUj8GXbqQ9pV2i1g2DoLmpReRU9HSUMIP+cqIRdFHtb5H+l4cErbxjcpJp+5ZoRNJrp7Jbh5P+
7Ht2tsGoEJ3xd/RB7e6d2X/TccEBnETZQVv9SxwM/TYmB46x220OX71RRLvBqGeWQI8GsWRy6zN4
OpWdeK4IlRfm+E6sTQK/SOQ7w+1Pf83yl47WP+Z+9wng/b4o7J/juih2dHNp9uZLL6laprF9W277
kCZMGWNyDmAvMXwqNobs8fUhBRDGkNIXKkgCy2Drr/+6rRbPs8qjI81D8zRJTZPV68KNpWO27wKT
JWa7bJuIZFgFZvQlQkeHDIiAp/vc/g6AYQ+lDxbxsWRYIU0w88/cCXrasgakmZtCob+PGB2f9NIp
wzrrE7kJiwTxoT5FNm6T2gkxqalOn+4XcaYewg5DmkGr5tROAmbFyMGdM8U6h6C7V2xpvvBlaVaD
V7+6s8ZZKZIY4jJcxrPKrIiYnSjf4OCjjeFZVXUGlwQvivSyzOlxyjkz/FVbNSffMJuTnDnz2jNS
TPqgL5Yi6TdSebuSDqe/sG4ZtMcRKZIphq77X3K/kMs/zZYm35/7DMdWu3QqX/4xhw4RIh5SqhF3
DPXp/pffr5Vgp/928/4Dv5rUpsEFQ/aKzy64SfXpfi34z7X7zXh5w0rbfp67+iGuAWjkFapfFvZs
C9c6PJFREJ4knC6YXIa7GQRIofuFy9nrODfYEhfsDuh1eFh3Ak+VMfm8X9xvznhh+VxQZwpSC4cg
nc5tNJvsA3gzltc2Lz1N+vmLDCO9ixRSVme66gyNmVaw4VVOQ90XxPu2Mt+tySHBZWmaGtCkT+m9
X8oepD1JKOa9VPGuYbJ8ykF+nu7XcFazkS8yKLudut3vYpA4HmP/tVv+nCVh7a+LrhrijR5IaLkT
iO5ymcgLTnkJdTo3QKbMXv19CGiaFR7o6QyXzunPxeCUl95eDMRximrEJWPUu3eEGQ4SteCo9IDq
kDYincxkFI8iSK2/XNL/lTLs/yNUgG0hd/p/6bqomtvlv6r6X7yAf/+7f4u7guBfliksC6MMLhmf
7vJ/xF3S+peH4RPLPraaf6u6HPdfpomVhmqU3y6pp/6j6nLMfzEJ8a2FPyGJsXKD/0bVZdvWYiz9
m3kHu7or5fLKPMeRwnQXxfvfrL6Jn9RuWrXpMRvK5CB199EL70HmcEpFMYanwILHaAzzPh9T7J/k
j0bIIECjk83a2Dawp0qRqDs9smIRuynnmwzpSnpG9Un7m4ADq/815iG4G9Y1djRLfRDp3wOJDpd2
qm6Zr8q1H6UzQyIA37BXJuArk08SF6DZB0e9c37apTYpqfNIBJGJI3qPR5rYSec3SXGofN3ozAYx
O7sgTvGzmlX7kdcU3GNf+7tJEcUIRSjuf0Qxg7suEF+9YhzWTYKpzYlinOV0S7UZzmCDyWLvq3Qv
zQZGepAYB88q5Y12yUhYKacjFWPFNcLsITXcFLEpmwcxD+2epEGmuBkJHlYe/TAaa2mqdc5z15Fq
0tXht9hRyYNkdPfgh1Gy6SyTCOYxnC7KnxlBDXjb8yQ/itwRCSxeMKSNMgg5lJhdpI9NNB1bKKGJ
z4urifNynfgQhD0bhinrrnYKxk+yd3TT4coYvDmUabXPw0Q/ZjGUJo/dBN6i9Gtgfh+HEv10Mfxq
iNuY2/CbFj0sJomMz7DCfj8p4o0Ioq8TYtI0ZqpVMuIbTT37tQgDsaHZ+mxVxYRHqOGJcEXXxuQT
Fk8CjXKHc6D1+Dj7fKCVE0/7ckxZhRlgu7ORXaRVr8qGJ3YC2N9J2Xw67CXuj566+IF4EIl78SkP
s3MQivpE7REwCxuhN9TuOiBNZqPDBEumJHKYnFR5IDbrFEqb0GKHPxIiByQnjyI4wICGIu3HEBMs
3y0XZqz/fYHCPf3bzftP74+7P+T/dPP+g1Ao8G+uuNxvQfF1IUbTZ2pUz2bxH7/j/nzV/Sf3q3Mu
5K6OvKd/vAziMQlnnvu3GiT66c+r+PNSXI5qxj61Q9QZf8H/9eXd/+39pyJ1rC0amnh1/xd/fnC/
GalogJO7PNffXt9fjzTmV9djyBNFKaymPw/829X7A++/ZsbXYoREUowEi63ptpiX+0Vr2d0mm9l9
eXqiBAXxjyQ7x8C66Kcw1qQ7tqTPRY4Bb8CU8Z8LYxIpsdwZ9y3TpChDKCiX+0YtrB3DB7/W3+4P
v9/bBzOqh8AGrov+xdXtGwPwEs48PlRE4jVMi+ESG4zNx7LYxpJDyTJz44If07jcr2EvhiYckmra
cQo+Z/4Sl0TuYKNszSiboiiF6Wsy+V6qZ4lq40JoJdfcxL4IwKFMkjdtn70tLJj9/ed2Zy8xBsMl
9I3pXBjuku5qs0WutLhEkSfY8HOtywrc49NEhbmSLRsz+gziMi+S/aiAbxaavId/7vPjfuv07MTG
5RFTE/5o8H5vstShRaC9c5UX3jnWJP/SaiD6eHnf5zF2yo2q6AvFzqqQJBQpuiZVC5tqXnoD90fd
L0yP+Iz7NSeAn1vp9N32HGItFcLSsM73To4sMJQTkkofyU0gscFiSmknE9gY7pPOipxdKIofabgo
/mqV7wrTqq65n74WVefh+9f5Dq8SgbRlbm/NHuAW21M6eXSzL5OKg73My+e8mMYL6XnjZVR2u6qs
RlLL8Qi7edTD7JxzVvply/cQPyZaeBucSBaSstI9UgEd46mIL2q5GJB5nVAQMop1rS07w03QOgAc
fJ5wSIgB9pK0vDrFh0e222UO96amkdW0brPThTFfDJRIF5M8oUurYJTNVXiKZ+663z9rsGumCBT1
GPep5ci/X/teCwbKQXmZsqM2CMPG3cs6tbTmCqlxAqWVfStoox0resykbTQ7K1n4sUOTXXAvZZdo
Bqc52Etb+Su7WKJdc3GZRvocU64PgpAUtK8ydbZFtUh+GEvsK8d9vR9YjWOMO28R0TYBbZkaC/B1
bpHTtmJqdvebAkDGDmA2NYU55VcGHiWGhRKvVwNUpw0JUlfRF+Yyjw2qaNB9QbgpU9IF0wi6j6Mq
fFcprLDRwDvUl5F182EAlI6TvSVAg8iYUjfbiy1kQ+g9R1dB7YoX2cK4iELFcufE7GkdNWjQZk2I
Xt05xFL9Q+Tw151/RA/3f0iqGbjN+yP/8fD7TWIwMZw4/e3+q30bYF5FZM/6H//gb0/919Uiz17a
0EaA8+eV3H/f/dfPec7LQ+QJy89L6vXfXsTfHt+QZ7wmlBDSg2nhMTeWaup+ESzl05+b6VKN/eO+
+0/7QcBlE3GWBXvbsGxU3iYJtZEPHBxbEjOhbRkqvnDe97qIvndhVG9M+M3e7H+g/B3AK6huQ4oq
gvn53RWkE/K+HrPR4wuEAYbpsWtvRoWp1CZcvQmR1FSjx7+A+wRIKduOc0K8T5ZNRzrGb9hejx7w
vQSniJjxiNkx9abrV0+DR9hrMT11ll6igPHIRygIYQpZPWj81HWW4Mkl7mfIiY2D++1FubUWAbZf
bHPqmGfuxcUTf8BK1tIL31hMTFSrF1BDfcxo3tNd9xAl8fSlh1XVr6stUKV3DdVjg06eaFh/myOl
uvp2LQkPbp8tWkFF+BYPPaNsz+sOXunAsKbxuU3n4IG+7C5N0Z/FufGRVzlxoHSm19EYHGqwVhtI
v6Ch2jnZBAO29D7nVMtCuDIx/2+sktmJYgLYBD2C+FYeSy7X0p/BDZQhWtx42aK4hL7UlGwJk3ob
W/rGxkYA/ETZbCQd+u2U5oJxw9aqW1o7M2O0oO1o0EhU2Emr3zKLHVjImJosCrCEfA5N0qpDCOsU
QVVEkYkpD/FCzJugs89qIAFhcvd9FLer1PmZuIxhc/OrZzHnjqAKTYZj7u28ffeiNtx4If2FZAIJ
P0l5IluTzh2eOqTRBoEEQ/pc4aYjo0tVu272PqJ5iAjKQNqoOTzZi3kYovr8UqTNR/Hq9+AH56wC
uYTPKTf795bIgo0c/e/aN5utTRxm2tHPrLxx5ciWUDZd6I2tDTYVY7T3TabhzCk/bJM4WHn1A/2I
iT3c0nm+TzzXxPYdBs1MJCNHah10b/Mc/kLXAqq1rTd+yCwBKtORlsaBd8y5NgWDa/NszUN27Tgc
O/BjG60lRUM2Mk8BNpi5SOYJMH+JkZ9J+Odd+dsXjYX0rTfPE2W1Lj7LIsTfbZaHBt9bPOXdRSrv
YlZ9TBc7Q5fNO0hq3boriEaRybDB5SfPTkL8m40xtracj3Gepi+ewzA3TptrojmWAtyzPuG8KxfJ
HuEG5q0xhq95f/KXUHJkjWyfZxcYYij5pMSyJssXGRv9thYj+QGwVwM02/sEIYSDa5iUvqBcxUyj
NwWLziaNRjJwfIcILsnAgf/LYGfZ0QuEpFehGr5SIYkVjekces00pfeSk18apIv512gq6g1Nscbu
QLVa5c2feI3ucGgLeohg7sQuj1SPZYbuV7plWMYuOxPE05qHQYXTK6CVFxIVP0dvGRMAvd7AK3b2
Wf9QO8ID0say4iZQLIsABoTnZQZ5ja4Pq0m+jK3zqlLcJgPtmG3ULDLlVeoBLZQz03V2YXu3cBzI
89SAbRSJs0pvHqT8VY1Yg+Z5Ma+rwliPYigpjuhEy+g97DMTqcH4ruuy3ga6e4gTuHH9WH0LOlzJ
EE63XQY410Kgf/BGIjvGmETFgshJ9JU2g1Zet6ogjLt1nsDq0MSZxSbw+fTVJSNja8dlsrYrhpwE
Z4ldT9rc5CgD9jOZHSYB8JskiGysvO112eJkESprN8v2hZ9BPmGWfsI2BM5jUTwgZt70lXGdoTiH
LPvkq+5wuBibTjM+8WRwLnsC2jLiTGLDC9bDhD3bs/wSMyZ6MXbyxejTU/4MogJxlhHIg8saYig7
YSMlkXyYbOULu8Km1EigRr/t0A8PiY8ncsISvhIpxFkigpGAddi9GbHEtrUvSLzf0cSmtcqnoVxN
Rz+pfkbuRXXfAwdRnBhJ7iuS8YOKdVzhuFFrTPDkJBIvuGztwsNcAQMSIQp45QzXxldrm37jxhAe
z9qaztUi1hgj2nDslsQbneqnePa/FQMJwYkIcG0tK97drtTV6h3BF2G5YXYK2D/NEem/RSTirSE6
hANIIGmm0/hvAp92tPgZ9YvKMvza8qavosfcK/Ajk626miLxO6aFsbK7pD84CmZv7J1YqTQB2t+c
pkE3FFOmG+LDZgp1ojFGgRyzNNfwQzgpia77XS1i4Jw3esW6ipZjKUehQ13hug8sOclz44P9ZPPw
6AyL08XMf4QWZ0CJiMxqYHPULvxmDaKnDGDIKPdLJA38485GZLrBmtxvSsn0oJ/wcuWtoN9fmA8c
BRcnyG9mEjBhTq8IjiLdX8m4wBWyQgq0ipqO0Q7LiSm+4al6xV9wmD14ypKJnMoi2siDty88PeyH
4qmi8gRGwQwa+/+mQu9AuspOWUv4ox+q7VR4HyLvSUkZ5EFZbQ9m6oetgLv2QndrWSfn0K9JfG5l
siGKumaYr3vvsW0xDRuomBtwESuUw9XuESODsw3QGRWB+SUt+PrhS9GbtGh/ZgUYDiJn9t3o/vDQ
Tz4J41eQD4e+jeTTuAzOZ6ohb2QeUVuHyh3eG8XGIkDIZkfs/PPoEx4kKa0pVuY8pitLiVMyaLQr
8oRLmvqT3eRAmJNfuhbfvI6+CYvIkgZJ0g7jOSYSIegy+lrZEiNqGMxFA9rgnBhJtxtYdiu3/OyY
Ma1LD6hcqWLAu+6nUyThyhlpbNlO8Qx/tVHRS5XD5ybTbZuKqd/1XvA+e8sMLwa2aM+3suRzjSOs
OJQNaxJnP7oix7wWTOpAmHgXj08JzgkrKn6A/do0kGyh6bxUxmEyi4+OgPmN2xmsiQPId9U8DIFK
jm08QD5IBSgSMc0PQ0iQp5mWHwU9GpBCT5MuPgy3Iu67qzZMCZp9Ny2AqSh6CRRhIvctl43NcSUa
TtCWojrNltp3JnZolwBa8utoD/V0V2j36jA03me1Ue7IHyZswat3Mkp2Mg1ZP8xmLSF7bsEhvZXF
XDG9oAQaSY/MukreJqAxbeY658EHXeakpBZpGa5qEqv34xDKTYuLW2bjbdK/XadrdiPR2NCmUgFx
vAZRnMdvfR+RHdCIr0Vvvk5xA20upoRX/dXKSuccOSfXMfXxI03ncCU9ItyTBoSgCM429JczwIkc
7Uv9Ln1Oqrnr/yJw+1dks2yGi1S/ihPsDm2JxCG3y10WPpRS6NuU0+owZEhol6D6jIPkKIKjqILg
AJRpUdAriO2e7i7NFwXYh5mZwtUalDOoGpDLNbJ/vw6mTVnNsKGr+OXg4MEgGzqaM+cIEe4xEUCm
zByaSs78p2BesC9pdTDPzwg4bJlYpXyhbV9EN+04G0CA6zZvvK9JL37bOXKRMQEZb3dEU7AUkwCr
wOqxrytT63vMpqkPx3Rb+Y27I0EJLCZF6W6ViHG+9hGYab79pwTgWQgKOp7UCIHRf0tDye7azodN
PxNpnDoXKyMUMXDdEymSyFBynRwDy7niRHspSkzu7hw0q0YCrvS9/JvhTl+7oU0409Ym4p7mG81w
7wjEVSG9SO0fxGMYG9eekyOSkVc91edmRu5kNU6wds0b6QTWarIKzrr9InnipEg0MP4rYNjDtPaN
ho01ybRbp6ovduAeehWWq2iWcPKAUesS0LebguUa6sfBjp9MCf4jYCy2xr73bEYXzyqGk2jBqLWL
3Na2ePdtgxhx2ZuLqYfiZUTQa0hsBKJ/a8N2a3VIP1OXCid0vQe/pRMIRfTmgRqkC9yu08h9hBR7
dvPuasW8HDZVV94ngfjnZsfC3nld8DaNrUtsZvtaSf2UVuK1dhgRZ50cNoWRPmVWzwi/InA721oJ
bJv4g1nyQH54NmxSVe8x0oS0NphQ6yfi4oJDZcRXk5H0ee6Vt1lVApZ6G+yn1N4xiSqOvW/rHcKn
fuU17rG2BvXQ9wXqyxH5MqtFVU1Uc07oHFq6/PFOD/a7jOAFhjqPt5VjP4wFdsD78EiUUYBMw/5Z
eYZ/pggiq53mf9WwS55dpODVsRl5Oj+uzkbK6CAPCe2NXPk60Lt+8+KuOo1LTETP6YfW+k8n+4oG
EJdGFAX7LkifErtKtlPjB1tMfoLAs1951esLwlpCWXtyTIFemn4OpKJaEjcJWttqbM18ikW+K4uE
IG1Oip5ixmUsLazuAPcPtXCaQVdgT4zu3l3VnsR7NJaHkMHeymPpCOuB2O8YXrEIb5EvrqkKhh1H
snsMR/1sqwGTSBswMTcQRkjj2ZdRu8FNRTHdHkvoKhKCuhjh8qr8gALkHJRxB/khzDm12hck+5hS
WtHjV2vI/NVgNmpBizQKZn9PWUmSdPQ7NIfskBT+hpUcSvJiPkS/weZjlqe6R+4nPNbggXMhFJt0
XCNSm2nIdM+Muu1TG1P0YIq3zvnQHJk1MKYwDepC33BWHfFck3q2PDBxsu6eRvKbthHoLBQBHr04
i0x0XuvgIyVpMfegbj8NfVvsfDhROwRvhCZwQJHqdvCBEwLMAjnuJyLfTrriFFgpQj5ctPO4ttY9
Z0tkWuYKZNsv37STc6Wjb/hogkW60cVC4QUC256VrB/ZQImB8S3x/c8pqgC6ZWgjta8PfTM9kDVE
E6ZVIOOg1EPmlWveMUobx0PAqQ/D6D03eBg2kKYyALmmvXNZ+iszJwt1ZKtSBK9R2PS8x4Qi2dKo
wbtSPJv4v9K+qjF2xl8qC8Ziliw5QWaNuufDoWVtta9NRiiuQH1wnRNj4iN6TyfEPVFjfG9oUljm
6Fxaq4bDRvAJVsIAHfmTgT2Nb4uLVHisaANOIW0I8UvO0evUdvkmh53MOAlLhO3ozxI0AdEg6nWu
HyLVRVfMnuUjMUL1DmRoty2a14KISM4nNHJ8gzAOUe/czOT8sZg50dQFOIDMcI9D4dlBQbEdO7al
tlm8tQ494JnErDmdf1IKzq5tQozLr9WUfYn5xOhxK87zjwj0t26Hnp+pNaB/6X0RtfqdjuI25MNz
Y2h/C0OtXDLCZrLbhKLgGrbOJ6jxfG/UONg8giI2s+M1azElzxmV2dES8glB2qnwRxRO9rUxQxIC
7AIfFPp7lbzSNMp3DCdf6YoSGSK6J1R93pp+5GaiXlwXGXlYXZSctb9KvxOYuhxqAgGdnhjTOaHc
JVm2Vr2BMicW+9GYD4FjkwRroK6THUemZKS6N9G+ayVetYeEEfQnVVk8/5610247Q/DFD8x1/QP+
5t6J9ddg0OAHxp/u3I97eMInrGHv4Rj126JE1xE7iIvaUP7OMX/sqtr9mJ3MOnDaxFuVEdHM8OTG
YQECcwIwiqOerGgwFMRNcnZEk/hoMphdSfyhbXRpgurZGcwEWGQ7ogq3aEWnX0xTPOts5PBq25ye
vf9W2ylDSFFMJFZvfTOiBp6/WwKd61hj9WskNF2XUjFqyCYIsSFkwlOXCUepb41UOrq8VRwifK8l
iG8dxXSPs/fGcaotOGRCXywBfcGma0uPxYAqI+Uh7ytwvwTkRf50dBqfrbW5UZH46Ro+WOT+lhk2
PG18I0WAp8iagnrrOWtfde2V9iTmgTY7GPnXof2OBUGfSS36yLtiW43MXq2kJ/EZ48bRG3+yx1Rf
feC+WIOhgwYI8YeGLmAlKco14UWKmEGXoi3p2T7TBVt12dAuU9FfM/4a3xPEt/jsyOu2pfNSPAKh
gqcgyBmMGzQ/6IzXVTAED9IpCXFU/PmZ6eC47QvIQtnPDnLVAQVquPFdZExTT6SDYHu58lk80dSC
FspY0MABGvQlo2IDhZo86zm6mt7UHEtS7g1LB/sqiPZ8gVbW4uCWWZIcjbjAVC+SQ5olHBr19DJ1
INyZ12e7qQmOXVKrkxjURuaIkXS5ZDD1vOLSnfEZFxamcuPaqoGpSpOjdmwvU0HzEL9AufdpHZ+c
ge5L67yVoQaqXrjMH7xmsa+zQjAeh6C07gz9aCQWcEyHHQn8oC+YJDhn6qbZEmWOz4nYmlpZSO4c
2e1LSz52mfnNQ4a8tuJyNwylvDjeS5ZIgGjtUh4pRHeFSTiKNexzs/iksrqinLFnI7jpWmK/rkLa
gsZHV9ELG+gU7In3dAgyb6//Q955LTmqpln7itiBN6cY+VR6e0JkVmXhvefq/wdydyt3ze6ev+dw
JqpCgSRAJELw8b5rPUsAO+SMuFKQ8ej9pggxxWn5uc9/RhPiWGiGcsN1s4HJa/SdzOWEVG+9y9yw
uFfSm6GbRIrkAuNZP2i9UoA/K2BIdCoNKYxAlUEQ7kxkyY3KfajU4NLE5EARiLq5eGNSLd3mgpVz
QA0M6lPlKlL1B4OEO81sMZtNKWaIfjbgCqT4G+D+WuNJ9yl39p1WuDBlb3NzQrGaEpY0Gv0+SvGf
kUrplgAEySkrHFFEfyeQrNyMkadE+e2cyO/0pmTb2MvFNC6p50DMExJrK1hrFAk+6tAK7jg3/zJC
tGJUTklniWWcLtwoebW0j5Ay3URZcSpQkgKByE95FxzIfcz20pzUO1npb+j8N3Rxlky7GHyw6GNv
mwCR7Psq4beYW1fi2D+HFTttbhN2cNKZXt+OMO7b8ImRiOLKHNSyKDphlUb7uaGkOglvvtFsUP/3
L5i0t4LYDzdRQ1yRqrd4wMVickZ8DUQlGt22MEOi/wTEZLQHui1XccqfzfhucCTQkNi1YthzfDTo
HVQcXbp8gn9H3BKKsm7pE616u1V5p63xxZfn6xTqpO/zrIuYwRJNvC6zPr/o9i6vRXSxnVnDqrmu
BnADqaEZtN6NYMr331bz9al/u0ozVQg+mBrZ/ZppXTtXQ5rQlw/6WtKIycZEkc8obeCe0vd3/crN
+W37vtaTt9IJGr+1+bbauu6O3DNF29/XvD7/mnH9SxpTew8Hv4eNzd4LKT2xK5bJrwUX9NBlx62v
hVlOJljuk0ewvHvZo6Im5dtIkY5RLTz6EA7oNlKrjOLyLcXg6oaEPriIa3CJdLDg+lTgzgUjrzKC
O0ZRw0VXlsjb7LkpZsx8e9YVnUDBUbb2MZGZuqhKbtBSCZvm7jHlDBe3sqtKwQ9u+QMidePK5hI7
eIAIOc0DfBks2vcyoSN+F7sjbndbz/NHq8MfpKBn0eK7tP/o01xEYEKWp9YlZ1FcWiYTIuFJMBao
LSDk6Qj3/MfSwqgnAqfirrwqlfk9abBvQ+0BJapuLbQkNkMMQ9sIOam82cj5fsYLocTB4OKrh2DB
9WTI/Bt4y6oTGygEFC3iqB8C25yBP/KDRWJ6DYOXmmvfOXMBVzq2DnUVZl6kqEQk6duOXjy2j/AK
TnePvR4NZpnJx6HNPuaa3VvQ4lLKRa4LRdVSmsc2RwQaJLRrDA5aQA+A4nxrJ5QmOVk4VEJ9eleo
5U2D8IJOR3ACGSEjwhpgBtz3muLCA6q3ZdIMXhiSotpMr8hyuHNoN3CVAgRe8UYdGx+Zfk3LXC2f
slT/WQzK6PbV9HNAv80NosqJWynwpARcA6WuXYDzuPjlhwLHGr36hCJgjy68eO6Ac8zjHKJK9WRZ
jJxaiLTdgGzSyyXwLGZNA53MXrzIlrmtxJL1JUeiACUXpgq+QVz1TgdLwO1TbjdwZWDLwLUBYa97
qQZZtGHaPQw+4wq9jJesmdc5lUmkBn2YifUHMI4u/Zi4qHkCEo9Nm5NJGenDycA7E8GxryhxVmMd
bGRj4XMCb+U05lkj4gWtJVQ9zvDl6ZV1EGciextfo0c2F97Y6E+EpTujmetOjj+R2LUN79JmIjPS
trriup2tp2YuD1rSvmdjdDNPdC3VsHsVxw5vk5SqaHkMY7NqnvSS0JNv6sO/SaGRF8HeXwV9Om4m
RTVVhaESur6/CvpCX51S8P+AZvBW2VkvWAcjobMQSelNKqLuiFT/QQNG6MGclenPhP7GDKgKZ10h
OYKyx9u9pYciOV0QdEcpE6xbdZxABRrZNQwQrzCae04FwX+z4dJvhGwa0LqsixwOpOgoOnX/v274
HOW1PlGjxfJlJntB15BrUM6zR4POWYdA221ik55+Gl5rcRgdJsUq/rtt+JudR/1DV6RFCmkyyvvr
NkRVFOtjmEV7xBrTdZnK+0SKQ6waveRYsyHgKB/Mjc/dgVAxZOjEg349h3n5+u+/ROU3pPqyL5CK
qhaOENGUyGL563YkxTRBzzOCfVeCIwjNWt13Le15kZMgUImXHpboFmLIg2QG1RUq3XEHkcTpS3Vf
+o1w1VttdWJAb9e5OVwFCGa4XqVc0aWQaCHQSnT2FOnKNwIgrdrBbAdc80IjO6VBP7wW6EnnOPS9
IpLedbPvdyOggMQqjNP6EC1TbTq//Ps/+2+OXQKyFJV8IcnEomosX883MWontmbY9mEAw0/OnKEp
SaGDe+RJgYFLRnZCda5PfUUy39Tjg5LLfTbm9PfTmWH7eMphfgKRGNSdpGX93lcBiPVBaNk1aQNb
iEbyrpOH+84vlP+Bqvn/FO+S1q3Mj+Nf8y4f2/fwO+3yzwX+FERLovWHSKeVuBt9TVH7RruU1D9E
zgOWhmTaMkUV8fM/aJfyH6Ik82vQRYsTBIXfiy7aWCTTosL4xNAMRMnaf6SL1swltODbaVQ0VZia
OMxEfohkcvx+Gi2qgjQYmhVXuiQQibVyQFBjl0QYL0iQdVI3OoYPSEaqw9fk7zOo8HLwxnYbbHhz
BpV9pm+gmXZjFS3dYFqI+kBBtNCGTVcgD5yqaJtTGggB1e7qzjzVlFwOqq+aniDNv8ZCgL45zTVI
qCnaAo6ON0Ut6I6gLtfaMSDVppYnkJnBOcPFTeh0/BoKXKSl2MA2MkS7UuXePhnGrZx1ZGgalupw
Emro5tDNzbpEtMmVoXu2/iVmZuUIApa/WpAKc75fJ9VsTpH5zsXg9n7b/MkrXN+KFjzK1674tpr1
rW97aZ1rfVHUzS0KI2nbxWEvemtYMj5PnZuMBZjjkyS2QRT1sDqG1pfWh9UiJOYUkP7uNVqTcDzX
d0gi+MfklxFoXXJ9a1388nR97fIx3Eiy4Pr8v0z++09fV3RZb7AQaqaoHhm/wGcUzYU2s0z1y8M6
dXmjSUDMXJ6uU4FWIpRaJy+LXFazLrI+RTrG0I27VefvZpY0fYZZvnzotzV+vbourgUGn7NOAk3q
Z7IB1ie/bdPl89Z1/fZR69NwOSgEWe0Jv/zH31OOKras9XnomzK8d8KTymnBQ+brY7Tcrgykji2K
dibRwcFLzSoor3WxXV/6mjFf3rjM8rWOde6vmZa3L0+/vY1zh0/rVMSIX5PrXL+tbn36r99eP+Lb
Vgbo8OzQiorBtlJK4fFyZ4rh888tJLmEOzFrEEq3bqWeBtvynOiTP2daZ1+fzujaDjSBlkXXFy5r
IlGAhdbn6bL6deqyJO03pLmXZUyBVkGXkfBVh8K1UuLkaVFOcDBfJjs/rw+ZBHV0fZ9+SUKMgYUE
QwgQ+UmUAPrOUCGwCnSa1FuEDtpeyvGA+WYH9zeiqTj1ZP+2wrQjvNEhwImNWOGQX5MrylJjbya2
uHCnvibXV8PWOKpL6W19tj6sC67zXZ5+W+X64vr2OuNlufU1X05QUcQ5EJJgNjkdZ8VHP1WEk/k1
jbBCOYjUj23AD7ij0/ZtpTd9EZ2akTM52d886stJjri0EqBAjW2wGwek4NF4UA1f3+V0c5OpOs9q
9VAQdunKPaU32yJS8qBrpzprCFBfgFDmAvNcpy4P62v5wpAgBLD/4nDNtUKjIKtiTuy18oz7G9Uu
1qEdFBNlG4TDePADHlJyEjbRLD1E2QgQiGQM8YDR4sHStdsGbplT1m17wHSr2NFQobxcnmY1rYqW
vwLUCnaaEbQDSqolHcKUCifpkbxccFhGXVkQF8l9iaphL3VPmtK/Y2yUNlkTVEdiDcojTg/6FFbL
FQIE0IaEg3s/NR297ERS0IFAWyIEXMrBf041jFfpDXWOspyjzajGr6Jz507To+AHDUSnKc0oxYfI
5OXFqBevlQFs/CoWXh8u2uHLa9zAYwbIVPq//JDWB/jzRIYARgU4Dxk/1EXxIATXldgKW71GMi2U
Az+BKUOmixySrGNuUPO6o0DcD18HovJPDOvlIFtfq1IazNRYUzc1YNEV+DzN5VdQTpj7SDSlCn15
vk5VMiQHe0IsSBsidQWjHw9JaSzfsFJywsupY0frc8y042GsfL6VgYZjrhqt6jV+V7loPejnmTCQ
nTUE9GuyBULRNfI+nGduQmr1ENCUsIMSbhqODaRXuUX+sWR+PVTdHk0/F2SM5oe2Js4PxBQ0XBNy
1pd4GVc6bl1SjxI3HD2FHzI1ZRq80U6abpt4M91DHFPCfXM/vuFu7NAhFjZhbPMTd96/KKEGiltl
jkivoXOSnxEYj5uo35bBS5exLrcWd1P34v1QyjPKHLXZEZNM5Ec/yo6H9tGTG5S9oTMZO5hs0XwO
xBsJBp36s/PfSRhi1XHtUACm+58Cvlkyl2vBE0OstyBCuD08mCA9zB3o8RD8guXqxUuIgHn+lGUP
0RpltwNoCC3Y96jtBYe8JxgvJKJsBvVRV3eqtldQogTPxqde7iftUbO8oqPSuqvjq0KHZb6tEOaH
ngnZbjriRMlD2lf7UtzhhiferKBLHG7nGQNP65bkgbA7ZYEGEOlCbFYEWcHprD2pf8rsCL9GSrP0
TO2he6lHV5o91uiX12FmZzmtP0foThPSLgxu3XMmNPSfbsr2pw4n72AeyUCtiA/rt1p0iBE+jNyi
7UOECghQVEjH2SFI7hC7dSrukXPQH3RzR9sIXYDyPgSQaootQOQy2ROEkjWUg+njnEMcygQnsX+V
h0h5mvFa3xAiDZO7sbYirqZfMpSkl/rJFA6juFN+EUsuMV67lq4WKV+68zVPD0mwIeKJOyynf4qP
o+UN15jcpEeYQ65iejB0kAZxK5+0+0nfj8q2DPcZwLL6szXoax2DgntYR4p2hb/R55Mpf8Qz48jD
XHd2gw/DukUQWehb2A9UlmvjJulANxz6+dCZFAjQZ8XJryJ4UpurgOPoSH+O/Y0cRwy22N1JQBd+
5cQ/aATpugKH6Qi1fZE6eDpfILmj5VH7xW9W1VBueSFhmrJr0vf9VdS3ebIvZ0cRlx3GfhKqmALO
gaNTNnbwqWIBSZIDZkQnN7Z32reiOyIkikYkCBtyeIQlMsbJY4oFXm45EE0M8yi2Ownxwqm8IzlG
Uh+s9DCLOzV0m33W7vzaBRlnFMd09oaaocPJGGabYEgEFCm8kdOMotMb38ZHVE8xvHIv1W5beT+E
AriDk9bi29nQaiXkEwGMlu46tAgzNAdb+ozfdIFNRcrSbAFWD/LdkOHB2YgPMvga4VXMryLjOnpB
aqDMW70/SDojcCd7tbDT8FMItpl0UwJIF6O7GeDDTAuDX20d78WI7jyiWnWj0m0EZ5ChqD7KRKuS
V0M/E4QyYvrJAajWLa3ZU1yDIdkmgQr19KEzr9sUsdsOQtgMc/RniY7iEQuZ5ilnPbSJKyQDvrBs
HzYtlDF1M7wmA+aAbTzZtO/KbMttUfEijMgvaKCi0nbFymUt8HHi0LFSl31+5mA2rqyzcsy2ORlo
ntBuuI4jiAF4QZinHSjOCI9v0cVDoqQt8siN05KreuxeNOWlopGReu2uu5N/+opHx4VNgwxRAogD
zFGXZMfYfrM1s5OsAHqxMRk8ls/EydD5UqwjjMPO88VNId8Ta9iKjsWpWBpO/XDSxU340UVndEtd
txfe0wV20hKUJWyb6IxJrKZvRKnzMX/OrgCPXqsPgtfOdyGob1hfCBWUa8KvO7w8es4YzhOJUam2
CnCX8SSoV7V/pOaagQAqNktsoXC00lsq+CgQstsIHa66g5pDqvKU7tob6zlj//8onoxjqu7GHazr
eyiwlJeC2/mYqPZMx/nZItZh2oq5OyRej1yX37LgYthVDvpMIJJsIxttwCqUDqwoK4QMTj/MpsIP
hFd4ILawmx/UGab07cBNafNuiae25sLgkEmmaHzJVF1tLd4QKwnyWS3uH7rwYZqhgGo2RK8oPnQp
eoRt3gEl+TVMr73K7QN2gyh8zprG7nHGBteQfVCoYnjaKECw0m1q3okwECAV+Cd93PWcWSICe9yo
eh/KkyQcG6CbJoxXbFQ2qg/UzTlaOXhNxKyS1MM0+M6f5jtbeR2+ROqRtSdHbmiw2SlYpXQ7fKCb
th3uiqWZ7kI3zkndxT3CfbYL+gYgbfshGXaxDestcb8PS6qwox+IhbXjDV2E2v2h0ap+LidXv6Hz
t1dvlWQzb2I3P043eu0pbz7ZRsS7OaRu0p/2ksERf5acDp6ChzhyxHvjPMQeW04ZFxXZM0nwNKDI
8Qse1RvzZ7kLroKrz/oZKLF2jlsbG0TtO0vnlCOWJ4IHWMTW7hoXUeQO8YGNaNWh1bDR7n7Yn4Dd
fzQb3d2HQDFvlHO+k28mTgoMAB5VnH3QR57jZ9QdEma0Z+2uxwoDEV11SVXwH/QSIpoHjIlZIQw1
/R5ySLLFrejf+IbXy/SYN2a8XQzNvoNYUzPwjThYRRhCFUTYboLB20M6z8JdiDr5rdnCKvbGDscO
Kp47bpdocPszMojN5EUH1e0dnJHkjNXqps/P5ADQJ5DcD8tG47MDW9wBEHveQ2Ib3nyU7qfJC7Ca
2M1Z+CE+UX4GlNC8B/wMskNxq+2yW/ExOCQwFbkk2Dj5/PgMtrR4LLaUqMnAuzVfKZDznvScJR5e
1vnDYKu9hE0Du1rscbcGWGYZtjm8RjSpG90idgdnbLDbn0FrcpzxgvgoPcgUdu/lp+acu/mmv9FO
SHP6G/A8DiT72d6QAauy0xzthAbpjDxt72/fBEzFp/lUnZWNWTnBTuCpFXpX/LyzmR8bT2lv1Q+t
zzXD3swMEKb8njnIFLC50zlpm/CVFKqeP3zyzIN/eGveSTQ8jyDtbHPL6OOEpOdEOxvrPvsxcQQv
dS07szs7vvKdzGYWt7hKN9ZGduKbdo97oXxIzuWD8BLdjW73Hj9Ydvxg2OKv6olklr1mw9kjOv41
eMZMo7nWA+Qw1HLAhXnMWpvckA1XjWfOZBw67GGE8WjLGCAGtA2Xc/hwM9/VJzN0yn1yFnaaa5y0
h9JFR+fkW+smd6KN8SqwLKiaK0RK82vngPq3BYczFD3EwNZfBWUHbYqLy2vGX7UNtgxK9umRw+Ep
fmhPw6/kbG77U/WeMuqhVPYi/nrJztEdWM1f4Wv+k2xq9gTnGO2oHSEoCc4Mjfk+v++uYEpvujfx
MbrVC5DhfPENP6rIfhA/4TaR4zo606NkowF6sD66t1bmm02O1W22M9/Vx/p1OnMi5ASpvtev8Q/6
66RnuuN9ckyO8qPu9DfVrfqYeKLDTt3KVzw6s0tMqv1RQgbf4u9wcpdaoXYydrpTHMKX5aDbCc90
Gjm9oYvnDFe9LZTUq4jmwbIl2a20y6+5JB6qT47V4hF/+H4+xpvmcT4GnGPa5yLxiiuuTsnnety3
z/E1ign+j/yK3PGY8X3FUA7tVj8ovoM4AkmRj/yQe9LPFm7m8xILy9Wtw9pyBDIArxqxLIthLEdU
BmRg/Jg/4nsBTHJCu9WWcMmIWAu2hFi1+O8ehQ/xivOy7mibcY82hV/LjX4IduN+5AuZzuPP+rXi
DtRWELLY+cPAkPxHgHLQKZ6E63kjbYIdlqgulnYNBivafC/JVtwH+2hPknyOengze8pBuFKuaF97
xl32CVVWa/B+/ASSXqG3lLlkjjfJM54H3dqEt9OduDWu51M33SZX9ZEhhTYm/FbE18LBhbzzbz6j
24FdjeAYQ8LsDgyVD/F1dDs/j+sJcD1LENbISaVS7eYRlTqibdSGtvYBE5P/LRohzh9cBj8GArEd
9and5+64l7hVe2+vq4P1kaUeHc3hzkoc852p+jV80U79Nf4Htno+BTDK7/rW6ZDsVXZ/bzyLj/U1
3rsE6MftMj54kz6qNzYxxtikudVnP53mZy6I/Qe2HTZPyJeTMSc2hgjDVcNpafIATtT2dJi8j37H
CA9r2J1yNl0sKpwrQifw6mvOpVwm32aiVadt85hec8pLr4cr9muyQ4rnCccOC9q1fCB30mYI5Ehv
4h66oX6yPHPPD18tebH0aFbtoES7+ta6Frfiudi1QMMfgud6g9uBepUdchp7CnYfoYuXdDvi5tmN
t/qptzG/OvE12z1WnsRJUnTQ5djZc8UV58P4Ob+2g6P9lF61a5Nrd7yxzvlzedT37ZFMK+tOjj0k
kV3scUmTbxgOUofhoH0cdwqn53o/OITHHqV7mtxbRqiseXsDHumOMcXwCcy2egsO/bHYzrvus+c8
sct2ZLk50i7exPfkTt0CnNwMdxsy3aVnmUMgQYbmyo89v8xbfrP+E7VFvkD1E9ttHnnYId6n9/Km
fkjusnN7yjkLGj+s6/DBuJeua3h1e/9Aq/ds3ope7MavH7Er3I3Hnp+zslv+4dgMiauuHf1Jfk9v
BM1DOj+ku6qxQeUJLyImb9J9GUI5wCtfzPCKK434RHik2W4YFx/0Q+JFWywd5Z77hdt4IxFmvxy1
hJgCqttwni6G/fgQHFT8m6D0NjJOKeNTJOLYDG4THbLI9dy6xkP7YFlucNA5jmp+scWd9cxGfARb
BvgxWrhurbb2DKx02UAEnHJ/tJbdhCW+phjIrVofvl5r0AWasBnWotPK3l+nUIzT01kKUV/VKFPq
Noh2brkLoRa7GsHXh7USdXm6TpGkgjF6UFQwmJSi1u1BbHHA0VBiq5fuk2HGErywX/2h3CvlgHC2
MfbSsDiJo2MjvPUUc3CtbmipeFUvR5h8ioAwdvYRmx8JmC7R+O1EMbiWqclv6zTgBnh54NZFJ+53
v1Lr64Vsv041aH13s4LbdsmDagDoMvJZ0PUUgJDTrJNJC30GxDmny7Qp9iDfbTkyqWCaj4GJuHYO
iC0f8vwOmzLCtBXnv6bRTEp1U6vUBiOdisMqb8Q21x/CUIKmPSUfUqtTfUGfEYeMqMsxoEE1jsug
PCOyAoBxidRv3U6qWnQExFg0gNZESMF9uJE4qc6yonDCrYQFwL8j7jHlxMk2KYGCQbZ4HnvDcGAQ
ZI62kvuNpT2yTnajTkkjglb+jdq/1nXXaq+xNuuGCvaqT0wxCMjqsD5MS/8OQcOfT9fXSqGLdnUY
bAIyCyipLPkC7ZIq0C8P69P1QVzCBPqBO7C1Dro+lIJQETC5huP5/m1LVsxmrct+1WrlWU65X4t4
xHgo7KISepu4hD2NS6V8+ucU3Be4Cctr68NvT9f51sUSARcbBaTpTTILCt3NZyI2n+JoIuQxOAEk
ZMUKIteZViqOUivLBzDXeLH4u0aKlODwQBTgXB63MXEFmY/2ISDNoVM4E6lUxculizM2dPbWqcS0
jnOOdJdYp5tC1HMJ4ztVxgx4ak9kbnfdVbWEB1OvDrNcVoeKqjo1Uv3JkM1u//VsfcNCAuBGATX7
by+uy309Xyf70bNygySemZqrxglfrikit8GaEKZpIb2xdXp9eX3I6VUe0uXh8vTybkW6yFj1mHH/
Ocf65tdalI50L5Q9/1hYH/JbszPaTVEZioNAW8KAK2pXESai2ZabKaHK0C/UVZ3dy2/QL8iQEPCE
epY0vpI/UOPgUveX99apgIQC7KkzNfB1AUWvGkzJywrWh0oW+NJIOS4QP+MvXWdaF6J63c6OtLYR
l9lHI2XOr1VdXv16vi6wLrquNDYSLsPr5GV9X3OuL14WvyzztfrfZ4e4lW/qur//bZH1AwejriFx
U9O+rOYy3+9b9u35327Z5aPBlKVbstroPC/7bV3lt63/9td9Ta5L+pd9/O2TvibXGb7+QKvjPpNs
Y7RZy/e3bsm/3CfrJxsNeW5fc3/75Mvf+dsfs672v2zB5SPmt7lVH2nTvYKaI49xOfn/lrF3ee3/
YxZ6ANS1Lous65LWptU6ua5inbrMs75W4OZM8BAQXvk/+Ji/W+3XphjKfNfSb9uselNz7cUG8VRs
qyb+U++7XG/Xd1et6kW/aqwdzotE9U9d7jL71+Q6/2JRxv3XfYllf1vF+nR9uKzma5Zlb39tzd99
9H+0mnWLL5+0ru/y2rh0wVZBzf9WlCJSNhGZz7+WDIGFrIPo/btq6M9l/oFRFP8wVRFtHkYxaRE4
Iov7MyPX1P5AFKTKItBERUc+xlv/pCleVELiH4pGFi7QQ9MgSE/+j0RCXJ/+KhIicgqUI2tDxKSq
sqYvMr5vejVLLnLTL8yUPkv5iXaZejg1qLn6hb7vMArIljsreYyy6iQqNFVCEghMIDUHVMVg+jDZ
hAz7AhS4NnRFEQIwVHtTFrHDCzHDGGphMBtkW2osfEODxKVIOJtDA1u+UHC2mRAQJ7F0kRJ+wv08
iLpgHWOljzZpCFWqiNWzgIXdRbXf29IoYaYGgb2pQ6pCSQzhOktLbyB+wpsbgvKUzjxncHYgObRa
yl1hHDOcKLQbRjTQ5JOlDKNg3Mgmc1MLtIpYkgxAHArO4CsAJDPBBqfzM+f6wOiA4lSyC8WIe6BE
PueE7En1BKKimMl/mXWaFOK7moY3forNpmnyQ2Zle4x8NItiLAkko133VACjBDyKQQfQnIbBMQxN
QsGqVm4chveY0m7pnoZEDFAiqCPzh5WJLkbu0BN7P3PbRhW5c0fPpMXaXQwewNHKx66l3j4nR9zp
mC3JAadWTD0smxQvLTGLRZjL8LV1A+Sj8BbQ8acKjj8OiBrSlG2SoRrO521Ewh1uMqp5aTnslS6n
DWHL+OkSHUj6XDHS4ZaefXUjFvOTCSLi4K/NWPoUUgCeum4JsxjEtsQgSZW2pkxt6AzFMwTGUzty
QyubP7M+OsME+SVDV2yFQyHGW0UOt9iCfliyv0vz/BkOCMeDvg067QeSUewsbYl7vodrWd8gb372
QYiVFqUv1CrU16A6xWZTo3/WqXx3tzN0KTfOzLuhVV8FWJAAaLaKepLb7mdpUNFtu2d4t6dJnlUA
auZOb3DMKZZMNJGKL2lQyY0DhAFUQJgo5xBSbxoh8QtJcicr5U+/tyBbRV5fZUjppxmaeYYjktLd
OKaBO4HrOw4WNUZTskglD+sNzH+6bSQRc3tyr/kYsMXph6J9YsjC+hiKlqfMuP8CKFeJz15Pyd/a
GFJ71ZQqbVzAqdhqlwDQgpvLzkfKkJPH0mg6yvNiuosh52xImQuvOjHeq8nU3acN/b6k2nFiySjJ
HNsFB9hG4wOmFlrdtFuVhrCnKdD8vWb5L3OLLdGcNDKIm01ahcj/YxI5THm86nsFfImAhy1GWT8b
ccq9i4qLLaIAZIbyURQ6VEN8mZUfGtum6yxweBy+k988NIQk78OwmohLGd4kZ/IDLEoQvvGMAVkJ
9eIKEdVbLgQW+m7pMR4Vyof072olJp1kBkYnwH0pOHZHSZ+3Uj+/hr2VeWEPgq5VF7X6SEVtmJxW
Va+LxKwdY6D7Yo3dDv294PmcpTad0dz2ZiTupJ/CVFr7FkO7K8kjyqKI4W5BB86aEv2Y45s8muV4
Y+YxgVkTZidm2AVZ5aPMN4m3Dq3tIEmCK3ZYpuUQjAy8GfKkJGV+UEJ2jRV+RAKKjHKs7sfJBO8j
ihOaqpQ2r1beGhJt13JEphDHCRYJjQ5J4Vcb3XhJiLI6ayURkzrFCytCh6MFP5o26beEuzwNdaTv
QECT5kmGN9qrjhCnoaczjOgaGiA67oy27ZQVpt2hKeY+gvyVUS5f0w4HiCqo3TEt3bEuZGcef6hz
Fj1Qv8PrVlPuIXfKHqWWpi13nR6JwnRtMuM0oOax9Vng7wkSmr8Eexs4T0oSxjDeMjL2KkkH59Nb
V3HbGyyNUAupYb0bRBVpDpyZOtGfWrT9pGlBjaxkcBlyshnbsL6Dt7cPEmv0xJI+sDXodJN049hU
uCWEMqyudZQLTZA/KoyvNqQ7bGFVFcdiavZIod+4gGaeOvt3EVIiWTLGW7GiDD4rlgcMpT4NagO+
YI7ols959tTm+bshjlfxCPxCWlDrpuX/yAgl88Q6cVGRhMANPoQ4xxSH5cHTNcA9piQ9yk38lNWC
Ag0kooRHVgkIZWpC4pCSH1JemxwGst7ne+SIjqVoeDGjHo9mn8teo5n0C6buaI5Buul8v90IFRGp
UfiKS2vpMpmHcCI1weoreDSWSUJOM76GRkfmmxE89VO7CLco39XF5JYxrQCNYbnbyoRMzLR460C8
lqzqLhxwxUOrH15UuZnPam3cIcTlZrtlU4E24L8z0JtIZj3vlSaaHwsB32CVjUdAyIkbjDAFSgpY
BWFxbhv14wsO2isuaKhcagV7QnmTkyTjTYlKYbHym6PesUfkcATquPSI+7y5phMkg/1fQt4sUmmL
M7yz907uon1mpsC2WmgZA1EYYS6JrjLx/eXTcOpwql/7wXSWg3L2Wg1aUKMVH1xr9OfZUB8n+SFt
+/EIjir3ctm6J8waI7hZPydz+qPHMH0II98gJcfazea80QfXkmcTj2OmbWvR+NkUlP5VXX+JQ3go
UhmfB2JqD8NBb2dy0hTcTRNC4lPQqE5RTgguwJMOQn+X9/Foy6l1bYZl7yrWGG9B/qKL42KcIi8+
m7F6FWYYazhVy4xEprOYW6bbCbXwABGMM97UvsaGQeZHJebbukhaVzQnhR0bkPLHjYlLbBRZjTP0
LSOhJtSVE76aMie8Rq/DA0piurHoTGJNvhrrYasXwtbnqNrXM9dAbLLRmTu9XdXX+2q2GGZwOZHx
qsEd9hmdvGZFiJapKF9FC4aZvDxAOX0H7rKR0L6VhM/3ckIZmR9tmZUkv6p4pqgfodTyyfuczLLd
1AUZHoUlg40uM1rOUvwG2IsTiV4s16VUsEez053SMhJPQb12iHUdlu7M2RKVO4KFJnwO6qcu/NW0
b5CdCyj/DTIgg6wILBR3cXu0QoWILpJdt0XBQGLhM8K2IHRtgAi9K/UguVaz7aQb5j4HlIU8XIHr
wFBEFJtz18e9k02jcADdeyWpKFwgVtXHpDDeQ3BvGH6X7zghArmiEE0RzidO3QZyN+5lKjZ4z0uJ
onf6yXDIohxTqa6YmL6d1OyMOZa4aM7ycy3nvdcqpP4ogoDEsOWnouIvqWlstQijSzrvIkHSv2Q1
d3Em900evkDhl7Z6Rv8HAy5jrEJHuOnTpo80ikGMK6GXqYyzZWqqm04u6wUi9SM2lWCnlFq5kztt
M2QTYFyqcp02XKXDGY/NdBT9zLxdDpkyQTAz9ndDJWRehXHWFfSWROR8rjzfnw7W4kpVu0j/f+Sd
2XLcSLZlf6XtvqMMDjjgQNu9/RBzMCZGcJL4AiNFCvM84+t7gVlllam6rep+biszFhmiUogA4Dh+
zt5r37kGWko6gLeWvAi8c5BUKt8/DXNOsjF4276wMaoJpQFZwdQYAB8rxiy7r4jMiJ36qqumvk+N
Cl8YUthJtMyOJ/PRMdvH2A6ZuY8FYYVwI5CRqWEnEqbklotwKQcDsxaqMvGq2s3WtnNinFvkLpUq
3kl/jw8YafNFH/JrlgnNQQY4oTPDuLj2a4rGduUVRrJTKfyOABaenxfHMTVg77ASNER6LKMO5kgM
O43AC2cJvlZD9DuJpeNlcl0UPAoGPb0TznDJ00yH3axeu5ERTJHGCN6ii49KphOgaq2K8G432w+U
LloarbPQvcVZ90YSJb53L1q2o3fSiuxTTyVy0edSuO+KkFqVsVknsTLunXevzz8DDO1W+N112ssY
oivGDW8/VxCmlvlbF1p7zYfO7pt70J0natOLpsu95zH09JrLMOCXCMD1qIK3FzOlo4hoTcCTZrqs
Rpi3ASF2obMstXqrTdWm0ZptY0/P1oBWPQf6p5tM63UGDmKadtK0biSaA6lU6t0ir9Dxm+NQFw/8
Iu7RLtgURnF1UvuRJ21DaMtnR+G9SMb6xavNTdWiSgha7xATsGU0zAObHkAU6V2nAqF1+Tz/klHE
T47lEvlJwynqb6VkhJJajHHIis1FBWAZ5zpxMBYjJZ60s3xotK94UpA0qp8tUkXfJ8I5LjZFQRu0
a+AI6+2mSEIyTaFlVcVDk/svfQVbrgCdnT4Sam5F+kYTDFwmHxCD/LTJGzVNprr8gxDIdwJp2OBO
h4E/t+CELSKZzKbw3fzvsqGes6NPjDaeDG30V7l8QI1LrI1gSqUFxtoZGNTrPbIrZcIHcLx1Codg
mZX6fIMwoMTVpfqVPYYHBRYhz2G4BD6Z9gWTj9kJXOV73xyYQeuYESfpbq3Ghv4WnlJZNz9ob4ez
+CeLcc2AMyHb7Ttp99/6qj4OZLGI8q2uuifGuDVSSE8Y50IrNkST/tDccT85r1KpFy8IGE6lj1kb
3rK4fq3lQC7XAJ1jOgZIuOQQ7Io6fzdHHWCUgUqAgqWF2WEj+DHU+JANzqM9ZuZW841vRBec7NEE
j9fu0+4hbcZ1S4lDQb92clCcvTkuC6HWKOAfLZg+AYgkHq4TofVaCqRWq7AQMUBlR5bAtIAzEeWI
hMPC4W6AkOVV95qR3gPs2A2FQXmokybfKKtkNO8yQrWoKQE4czu1zQF8mLtkrm/12kK7dagstdS4
L1umcsyMyTpYt3l8CghJKATDl9K/1SlgqaIZHuDPPToTWsA6vLPjdhM14HNa60xA2p2ciotejpfK
UMTq5OTQO+W5VCUza+zYYbiyNetIa+ClQ6ij2QYTRAtntzTv0jr83sb6ldmwAiy0UnZDoLW82fh4
65ip48xa6phWmPIgtezkEt3NXOHMOz1KntIDNlxdpK9MO87a6JwtiQZheKxEel/qaPtgHfnTU6PX
26qn0JtQRzqom4Ajm6a4d23/CVH6PlQzWMO9y1uuNPLPqd02ERkDC51nagKksYIE7Jty5WcxYCeJ
kCyIvpZMnAMwkevvtabfbCd408EQeukustofuc+41TYf0rw+jH3+rpvWhpSXVdXVj46xDeLk4jr+
RodHIsHBNGm6d2R4zbN43jA+caw/heVd7dZ7Rf7lOsOrakpA3uZ+iu01oG/YKvYHMRvM6A3nqUvl
ky7qD7fR3v2GoTbCitzTwUS6x0gQHNn/8I10q0cNGwYuFt+KvpMW+9Y4FG8k0ZNGwfSZyb/3CKwa
iq1ebatO7ofSP8m8OBRdD0e1dyuav9z2SOWvuYn3Wow/jZ5bDq/7C8A0Rr/WXAGDi1TiW9M4T2ls
rWsN1gfFRFZY33qzXLGmLf2iO7eAyovke6tFb4SWrTw3fmhzmBYI/UaJk9xzs22LZFPT2aNb7QML
BgIBTaDXZ+xTZHeaPdzbcbWE+reF377TG9xtbCzMSCyAuzxEmHMjKba+MZK5yqVtD2urvR/gzMNO
LJBmqlnQYWjzsrhTXbkO4pIeglYf4HuqM43Gi2NQjdAcQ2oYwgAdw+ewJB++SHCGk4n7UUHvLztJ
cioqTza8K2tG8oxUS+UMrMIKvpBtfCtZXdMUSrrlGstRQ3WSRM9FAL/RJ/J1EUfZjMu+jlBMF2Ws
PUJ3MOFsAWqujLtSNze5UM9TwVU9ImbNQn1TjcE+F/a5ca8wta5QkkC5F9n3GjK/iio2bdP9JMnj
nGXto37rXZpOJn4Ru3pxh/xamlVJ4wsiWiphxSeIO2EyIdfo+52v7ejIofnqWTjoTugRLcKh6Jut
1tSvIrevIka2JM5ZmFzSJt3bmr4Fe3fJOu2SWulyFGDwYrZGWIWtWfSXP2U2CVSqO7ZmtBqhhUd1
9s0dp8coFQ+yGNCwjKdi0giA8dCGEBIApSFiS5Rb63FoV+lc6JUkSOdsA6W9a1hM7MhbGXa+pZ2z
QipnGupYps03dPnDULEHkzfL7O8rlX0L0osWZodI8sRl96e7w93Yx7vKrZat+U0kUElyeai5RkzA
6lBP76Kg+qZ30SPyyEpufdaIblAnWo9n5kvc9oD5GsrzKqxfHds/UQBTaWEfANqXdfbVqryGIDUg
7fp4DOhSZOMMhg61q2GvUpV/VKCiIvPrwle9v6Nw4qyAlekt+QkbZgGh62dtqLushuQIXID08pdY
9IhyzW3Lg0LMpMqOHI/y04/tGoapyLAkvlRldhrMaU2oJyVOd2+Tn00GSzFS4mOYgKqjBlg1nK+y
zb93dvfsGs1rWidnJthbxuXbNl/LsLgZRYSlSKenBr3olI0fifTJykOApydvngJTOlVk5MDUv3kx
W2E5EYjm1QZZnWi3RDQnXPLbI7so5ABU9ASp+pp6yHrvSgTIHZHdahENJarfPH9oqocJMWczIgLR
UAcxjkejUO9iSW6ACDdkSRSL2rexBbT9tMlmOj3UNS4BuptTuaGhAkrOak+e6HVmwr21YoP+EMnX
2uov7FwpmJiXOmq8JtNeudlDXscsVzAqKnKvEI4WW933cSJlF3QT3xsD4dTQdKvRTD/ierwb2k+/
zOYF/DnpbLkyE83gksWMAe+UZg99U8h7+HkiCJUefYXWAbtWsavHQuOuMEyfW1SJouny+7zuTjnX
8l1isUGPh3KpiF29k1hStDTUEb4Sglvm47ovSQuZ6G7nOTVWRH1kOs7PpIHwFUCnrt0JqovmkebB
+gnbHXFoVm+kGbj3jdTp27ksdZDrU0DyxrSJCx/iqeUZ8F9IIxgEZhjQwM6qa1zFzhmpnKhx8+RG
te4dH19W7e9aG3V9HfiP7Ajep0DGG4Zy1b7taJn7CSSvCpEnPPzwZARwk0UpHwGN33uiNLa9NO/t
Xl5q8u9glWjPpZtYnEb/cdKGe+llzx6hAZz2uF6ZQwtApinlLiriYZsk+UwSFNTNmQuxCMaxQn9q
i8rBDlU/t3HirvRRvRi5Z27CbNhXPLcqaX+zNKI8arZ6IbUcjgBfW8sSK4XeLmHZNWgXOngpabVJ
fdAnVc1+yjGyHPU7wb+d427LsuYTCscNbfbmvPAK5a7coNxXXmc+5ckPhgxvVX+WjNZbqZ6qYjYb
wWnKFKcwJZnYQEcHFZQd8tYMLfRoCkixPc9wfKjIkFvDJU2DGPql3+/9PHoj0Zo7OG33ljABlaiC
NNVEQMZOy71JzvmKzNp14+UEQo2t4myQKOTWiFC9yHu1espTnMThUqsraxuAN2wHLiUzlqQL2B36
I2i6qAt90tXt9GDl8UPSJp8RkATA6vXGtTm8ym54qNn3QTX8TB2Hx91LmufsANCwJuaTBhkvD4wZ
Saw91POVXFWMRRqHGKFRYPNIcgehtNOgtCUZL88QuFZqE8AWWVQTObUej6e0DVbsVIMhXfdJdR9F
5uMg8ucAPbW8r7DZQBS/oJlZx4JL1upQF9Ve/30Uzsckt5DfdnZCnEyuQSaa5H7Kk88WvlgyRWhw
UK+PFiT/eMieix6pLmjZfWvIQ9GU7zziTnpPRji8cxiCVY/Uva5OMyirN3+ILXlq95NTvKdGvWqh
d6xoLHNZ+NE29uob++uUHVTy3Kq5dQgFEtQ14jNhfiQF87DEBCVRzJFVFAnWLnEKuLewJwNtKyHn
NpyClBs4dY39wNAB9ti2H9RjJ7vvXo0hMUSNjfNK2tbe9sWTF8JEJuZjzyPbggEYnnscl5imm50B
x8frhw+2VYyu2uTNBkEd5z2jogQxvR5n34Xb7Z2pX/W6uPVR+KH36RJ0AB4I892oxlPkxdRa2fCD
7Jtd7PTPZsimBD4a3aEn6Bifulv90PIXE3AcTFOah83M3OFOpiWtoRApyenU10Hj05cFPuiwuyjj
6M7iqRjNtM3I0N7JJENdhoEJQDlNEBSWw5kh1ws5lBEhhMNnEFT4SlbwUm7MUFal7m10rZrBT9WD
PySPAAguwvOoPIJr3iYHCwXYsW90jGHkH/Xk0vEQJ/Z1TmAvNPtuzAdGIXa1pzn9QXjnLh78O3ZJ
pI2iria4jjvBOKHseYP2ST/Fs3CV9DCly40/q590sR/s/jOx4++W13zTdevSaHPKXJo8AC4jdeBj
zD7nvA5iEXCbNLTTlXVQqThpro3LAkeQOaEzH9sz+W4ub2TcJdXwJkg4XdSjguyOfrnQowSDlfNQ
h8FSquLNHNhqufpEHZNw0U0wXKsZyQK7OK3qg6uLYZsWxacWIsViplhNxpmQ22vYqO9u5z55drKd
rASFVw7MSe8pRqp6PWjpvaMREJRWzbNfMlKMum355KfDJVKds3SrYGdPSONg235iTd+LIbvvMtwQ
omEqS9aRagRSZLKnmFKAmJV2Hay8Oe7y64tbkcf5zx+1+cdfXvvlx1/+2tff+OM/ENbbeDQZPaUO
paj9EEa52OgTH2FVdmrpzc5bovGQvcxcbxulSIaXevElsfwK8/lFdvl/8drwFdvj0RZRfRjvmw4p
3RhM9gpZANqhL1vyTJj40oF+/egq1ezV9FTpbdccoi9B6FfgkDMof2VBAgelV+BwDEF53mnz4UpC
h6f117dFqtDgfX07NeICsGOArBWyKH95xL++fKlS//gOLWpu4ys3E0CLelHuEa74aLPmw/zj23j+
V75+LkZk8z0tC0VgC2G/6A8HP/+zCPHrtS854tcfEH33D8ni14v1LF5USZwseV70y5woHp2eJS8W
2bMcOkwes5KSCRoiUQk9TOpzen0cIPiT6Pe+vvvnl6/XUq3U9m777hTdvaf1HxB+iSomuAS6Q3x0
fNpxygzfweo3Z1OhjycvsoEuBjNT7mJ3ZCtK8y3RWeKcml6V0X/GjdOzS+WLw74HXWp5KMCcrFxX
W4/oUHGEZd4qHVCXxbHwCI7OLl1YjHeVHHcCU660x+4cVziLIMQMy4z7Z7CKlfB5CLJbXuQDvppu
TO6g2p0iGNVnlY5kUtTduJ4I7t769l5L4p+6goswOPLObfvx7AzTzYl63IvSQ/SNOFcfy/cqIum2
y7yYvfWC8KLsTFZze4bI67Ki2gemDPmC5vw6t7q9KrE/DTXO5snIEZzHnMw8TfG1MbmkJlU8qhyt
PudjurLTOqXzYZA31OtXqIj1ubOA7eWoRqbc3gMaJE6RndOT7SXJSffhRmeNee4M0zyPjc/db8IO
0MBSmcVPlQLi56+05xSSX5phAyQSC+gpXOFmcPZKmN4xNjwqIBPC+fAqXNooTmF81kaTnrKc+n1i
+AKjtVH8P7xPj27ByKca46jsgoqV2q3f+gFHKGC07KLVU3aZwp95awEurSbi1+kuRp0erxubs2LV
HiWu3kxYodLsHCiVnnXtkenScLImcvsCoFtLm3ZbNolh04mqX7A/V6eEjjSRZpz3MLsZPmnWtNjG
o01Qg/7TpEUwMWKbkW1w843JB/haNDM9eEGpmk6ruGQrQR8gXYuC7WaQjmcxMBDO3PEYzkfC7Elj
Okd5I3SggZ5y2i38eM5KOxB1UaTEGvkuwZ8w0Xne6TvadI8UIGt9PomzdpAEz3FImcnxWwRk4YYp
bRP6L6/98cdff2KlKlgNbc4HQ2T8LoO/u0j79IXYuI8W73OekuvtR/kDQQy00KqzRzpJpHlPw7Cs
teHNLs1PvY0ex9Q/xSn8Y5PE9gFAROOni0aK59yMy4XmFq/A3mnfAL1ixHHrp649pAn5IpqOQ5hK
UYDDyxnA7DQgp2VyV5jhsc6o86Jy0wa4O0KyUBbKn9NLOgt2UfcicwOGZVOvEt0oUGzXaxec4NL2
qFOV5t5KPyFrICSZO3PIBZOie3R5VmmDc+1DQizHfrwvRU1SKpYONrPmkFOCNdZz7/UnZ4y/95qk
TGXjqdv1vUiRzgjCp3eMtilLsJV7VonDJKrlwjKLS6pODWPUDlqJazBLicOHIvRWSUvbqlNlAzYd
vinN7x89rNGFSvXXtiAWVaUY1HOzW2l4jZyYkz2ZPy32duQ3EVFu+cPNI8FrMYKFjyyfYDxqB2Hf
ex2AJaIfN5qRD4c+npzlkHbfWtu8yek2BVw2QeXft5qRHCMXzUYyzIjfeFF0+UEL8XwU2llPm4GF
UNJdwRZYdtqLVzB5NYKM2S5K/8qa3jyP2ynuqpsj5LqPbpZ1ZsV/dBtspJHKnkbCTLTRPJalSNet
ZV8dEZAoiCFM3PcdWPLQYWaRO81rhuIjzu2RKB+2fu3wmRW5u6+YkNxrAP1WRctIDSbfQeQb0/aL
3eQT5GWxz0MDEl2mSZeQl/kYkpHkU+OoR1SUAChaBmFDRspb3QDEzLNiKWAiLkw2OWY4EzNRklsF
HpEg7E+5f1BUcaSc6Rm28Lhc06AwlmZafipfvivlWUAL6F22Jj3JyH2A8jnsAgs/VZVZ4lD6b10g
jJfWouFi1XepAowXtgM2o1h7Edq5pD4rchQosio/klKwTHd3eRH8FHNOktJzCsTk3qU46wyy30Yf
rRgkZBjXOJ5zNtBaQPJLxRM4qKe7uZSsTSLBLEZ2hgrztV3Bm64GOhHhWL9FTkOnviBtybPYlhHf
vPA/nNrODirLkKqx+cF4b+aXgXbCwhidnbKncsduN7tVdfGEYuq9k9Fn1H6Y0rI2nTGS+jX5O9Zd
eZ/yYaUWTT2Yn5uBHT/zgOHJKcJxlbijonfWNJs33cqg+NNebmw5rcfSzZdNM1xEMLTr0mb4WHro
AuPYJGvvLdDMaWOxo+R0XwpfWN89S3yWwXSxw9TYZ3blrKMBZyATeqhBrr6eep17u6FXaBuUzTQ9
grEgZwz9ITZMT64CsyDROcDp3wMsX6UTV5ftl9eEredaMyoevx7zmUqNZETUP4wu2/paMj1qBACy
IgWEyWek/Tbh1tfFQwBGeWmkGYE8xAgvFXDXoCHh2Uuyz0GLCSZAKbxwWdlo6dqnyEKik3tHGG5n
6Rco34AvLay6kszO0H5ZAf52o3qFEO1u7aK60pZ1d6YjLiFDqcoKbklM6JHJpGLt6v6NmfWOzpBz
Jh4BCkBT6HvsK5hkxzbduQWFi2NB186TPIXl3N+ZZvvTLqfnlPwm/tv2HWDLY+uN0TMw9EDWH/7Q
PZZoDyjUqlVHtPSaNEcYZ949XRYHTlFJ97kZl6w2cttRGy88X7xDXezBus+7hdL+JMACY6tS/Xow
ms2gux96gyaza7We+kf/4ZXYr0xV7GQmnUXYoHFME9oT3kyStkt9U87WD4qlqnGr9egI76D5n1mt
kNc5AJ4YjBkHwKnFJh6YN8WB5pwCoIwYhElQ6KWCO+PJdZ6GePEsNTIqNrWdrkih9h0YGE2m93cq
o1eDb4cShgxqWq5A7890X5KtNTNndGwAGGHid6jpGhErnr2oJVKubiqSbJPaUbUCeOMsYpAcSA98
kl0x+GhWePjjlfnlqQLoZQSP5N5hzNDbdukhDjvYVTmTJ4p62LRV+fLHj2hOtpUEnTd6vdywyWa4
OBd/o8/EIg4OX9/ZNJF3nUW6lRV4d2HiIuH8+naqaDinZJ+uzEw8ZxOuj6/Xv76ozss3UdZ+46dm
p/cBGg09OdSzPymYvwtxrdpNau5H+qncgtleB2F1KOo6X2Fgcmc/Olv7hrAkFhW7WBvtSByMxVxY
DdPrmAYZy1aJv79KD0GmojUn6Fjw7g/V/KXUvH4TWNrL10tx4HhLlCUZ0G5LxsTdwSwtMevZteHu
wEQBtjXqw9eXrvdwNRYWKe0u2b12ra1UhaPVI2/9rk8IQYGxG62SwaBV1UEmJlXS54yjB9SQYWX8
QhSl/aqZ/OKQdG1+QFuC+ZQlkOs6fRc+TJ4sjndt6JzbigydIh3QipQRcaB6XB+QO+qrtkIqkIZc
PpaOEi/0SeQw/TzkGKMfbFu5HlCRHnq2J8tsYHARQV9IxEDDxMb+U8gR26UoikOjtyg6CmMrgBFT
SrhxeegKWB90F1w6j215IOXJ2eaNf2wiqqM29atDZgE3FbU/ry4+g5CvFyF0r7ikaIKHLuB2XVVr
JyOwV43BIXYkvZ2vfzCk41aSdjSY+QHwanHwBwYG6PtPJeAsYjr11dexR7SfsDrzLpqQZ2sbzcyI
sbpkXhpeq447TVQ/DF+f9i4z38QAyZx3at/k+rDRy/4QSAjHZUE9o03tpUk5gFAfvhmM4FdzhHCR
1c5i0glH5bH9Wtp0wGpcMShSKOdGw37jg96AfUxOjLWLleNscnRCvmahlHLoJtkDABbPr2Hr9wNS
iX4VVkROyKu8AZNi5ueW2zCwX80Oo3uKEFrT601aILnsJuB2Rk3DXEXRz/93F8P/X+hUy5nBpf9n
H8TLGwH0GRT07M9WCPOPv/YPgKqw/+YK07IxMKKQtGZK6t+tEMKQf1Mmy9gXBfUfLggJcFU3JP0N
TK6Cr3gZ6rxtgv/6D2n9zZL0nV1TGErKGav6v/7zx/A//U8GFcno51n9y8//I2vT+zzMmvq//kPM
jOR/klMlmhUbpTZdLzQFlAdyNk38yRQxMaxpNbRK11if1SxVPO7rxt83dOGWfktHL0UgLR0q9sYV
8dbu80Om6zmuW0xPdeEQJlcRN5i0+mnejv/pk/z70f756Iy/cl2/js51hat03CJQhK1fEMO+NchE
UV1cbbAe5ZTLExlOeCMdzSLDQVxz6d0s5p+LLI/a1Zgj91G2EDs0l6CbUpKmYp/GGdp61F5WdPSm
1iUQQFHzij64tF64ScmdyidgUGbuvf+bw/+r4+Tvh2+iAXQcG6fLr4Dqym/ivsqFvE7uUHwnfyQ6
lxOBS7EqCjCMiOt8pHv3YFlak766rzf3jTAOqa2CoxnI8Gj4yV3ZONlZ5eQrEZ/ROI14cotqH+aa
s8pSop9Co6z2yDJuX88PapNF7qURoRe6OqZacv037+mv0O35PSlDGkJ3XMflGvz1PRlmSCpFlJhX
LnQknzWW4K6CSqf38K8NwjJVIKwjPXCxKWJgZ15eaneWCMbjIL2eSKHyyRmIjVOpuSFPRJyl82iE
qHuNKEZqklQUCkzqBpfIi98f+nzT/HKtc+jcOyCrBXeV+cvVlBWZx3PQNa6iwG5ra9FtFNt+3sIn
aegtld8FB1SFbKbH+EQ3f3hF70ePa2NZWreLQthdeUUVPPjTsDFbhhD0rMPtHPNW8hYOxLietDlX
Y1QErhtVFlwcphDESug8Llxoc2qOGgpjF+epSjZcG7jhZTDNXndoRKIe1k1quOsynGhIkB69Ke08
3Gp9kdOhuzBOwXZElttu8vC6FJ7HzqHh8Ug7ZF+O/pnnAQEM85c4WimGS1vLRh9bxfppHMpwb4X4
0AXbPunBrOn9fHx1cwZNTh++dFrenrBFJGuWimFbk9SFTUIwHtGb7vL1XR8DsokaiCWmVt9Mw8jP
eumhenC3DjoNt+/tRW/Hj/YkqWSHWKw1IZvFGFXlfqh1hula8cHc3d1TWnwzMr9fTLTuroEodlZa
V7vfn+9fAOV/XKq2qSwqevDUppwZ9n9a25we5eagAuOqGe2xUy0lilNV6IsTpCKJ3DvKOPemdPZo
7p8C7ELrmB7xnD9N8ojhiVPAFLoF9CLiajomrbj2GjJsWj1oqqfVVLkn18rcl39z2H9F6//9sF0W
ZgVv2+D//3rYaAFUNFiVuE7UAizcwQ1FwYXGLBQ7m3yEMjPmLaOPP4bUt5MMatAD8UPtvpFJYhxs
Pfzp0IHY9Xjy9jWINk2SZ2GWaGzIlgq3vz9c8d8sCCb8eUTXusuy8Osa3THTjst4ENfUc8p70law
2sSvYZ8c2cS28A6JrI4yB0yCPIopi4/Cj57C2Gn2vz8QE3vir7c3UQC6kgSRORCpf3mUeXRNeDRx
ltqseyhjIY8V3BMSwfPQXAS61j6n3fc4z+RDOBHHawwuiGXDuHx9lIBNN1jJknOF8WY1je3Sx4cf
GfuiJAusqgWJz5E2CzV6SFHZrhtSgoHC7tbFMj9n5XjXe8Ld+J6oEWeX+lHTsvFOi5JvEbu15e/f
qvHfXCKmqUtKCqEs819WMkNqucuMTr/WQ/hDtn106B0dtlOFEwVTwg274k87d67ADSIil4bkNbJJ
cB47RmMh/QXm7i3hTlO1D5RxoHtMGikSgC2ie21VatAXf3/A9r8+yEkJkPMzg/8py5jP3Z9uRcaM
eqiZnXGt6sZZGSncURbp7aTaH4xMFPgISaRpwvS6VUjUWtpAh7SK5L42jRVmxnsRALGT+fDDIhLs
KLCrrYhVf8WACiZO56SYtK73gRFd+onhH4YVEwXfi41PaKcjvgeyGhQwSMNg19bmXeCiGUmLOthU
OvKETqj02KZjSno8N7ef0wMbbrFuOEccSu7aifDqaINKafRtssnpzqXT7XkqOJdoAH+iZ8Z9VvvW
Tw01fhaSN6WRw2hG5D3lkXgQrm8+pYMGPtDI5Z1Vk7GbpcPJs03tLg2qtZzfFEaUbvP7z13+a3lH
LgO3hC6kZbosKH/93KME3ZIzuuLquvM4TE3djclafpgUbRQbwd5NA6q7DKkvjiMpP4hBx72djxCP
tLQinkF6mMDl3eSIrSRmp8XlsrQkI9uIacY+gtyMEWs8kHncdvXSM/EDFWULGcxEheE11IbZKB/8
DMZSF0WXWMvsR8fRlklmHCazNU5OzmaHsMWenoRkQxTvcAImD8z70ak35NkHACMHnoO0klWxZjTi
EsgFavT3n5T4a4jH16qrTIlPWZd8Xpb+yyelDXRCbE+K61BkL7L08fa2wbeY6QuWLSFXjq2NzPrZ
63phimqDQV/Qpv0ilgNCOg+Ll1mMp8xU4+r3R/YVH/LnEt2mY4MQ1jV1QQiD+PXI0sY3ImLh62tf
sKdlulXfY5kmbCh+oq9E7IDSjoNGY0QrQphrdpJtvZIkOscuwALOl29hxt0OoSggRkMzT5VDNyZs
O3SdnntizAVGcB5cS6PQNrKJw01cT/GqaVGCZOYOL55+682X3ua5qPUTqYWFzWBQNW9aloCh9siE
ncJtmljlOpezkikptiN+nUVQAhORNai2er74TWCXeleYyzTEq+cFkEVDN9jQ90V1LmNrGdD/hxat
D+juzJUpxHiO47eI3t4RImuRsDRTexCVhGUwpvu26RwcIl2BZc8l5moZuNJf1r4BihC95NoMc3+l
EEX+u/XXle4vDxu2Szo3lMmqZkhlO78saJMTu6okxeVKxzM/pxpUIKmR5W5lAYHu2tGyyo/QGyCW
TiOJgfBvXTMLHptJgzMFHGMZqHdnqOKzNbazKlRN04r5LWWj0PdKVSjW+mZsmG9Ispftd3In2dtE
nbce3R5oVh1u2iaOmbl8b5pS3GJveGo6Wz+1+X3kxhe90/wVH5i+DaLqR9iCkcIiMiwcKCy3vjNs
xO/aXWz6WHMihIvYSIYODq7DLc1AIIR+N/KWOimoVUlia13aQjxxogM0Jyh2yU0R4wmXiCqps92d
7SAhxcVwVwQ04m1nzLZ6BVUoHaSxrDPVE0YYD8ys5u+M9jqk8k55g7n2Q887irBe6/EQX6yyX6PN
Ken3VmqrEho99IiQj5GOiXxE7PzYuLkTmkVMvnZ7zGyynZsyehGQTGBDwlip3JzkVNS/FcNQ2qxT
vWVcs0hKFV78wKFpE9F5VFGNndcCeunXETgkVK7EUIFUQzEdrUjIA2JH0Xsuk29jRaBVy/Z6OdW6
v7YH464rtfHoFgx0mJjVLvVAhQzo6jlwikXURucRN/Ni8Bh1mEP6YwKBtMOByfu05HmQ7VEDcH9J
lintrYsZBuWS1ptYdSaz/EHR7kv1hgAr4SxTq/uEBw+Ltq/PaZfo6K48WN0t2F3yta6y5+rh9CZb
VA0fgtnjFp+e9r/pOq8lR4Ft234REfiE15L3KtvmhWiLh8QmydffIXrfUztOxHlRyJWRhJKVa805
5mVWqInJJb5mY+jcxz77Dk6czE/I+xlxrSib9RPnDOswBv7dbaOvDMnJO6kZy9BFXrcWB0TmGltD
dvW+yf1i69Xdb2bdaKYEAq+WoLI34D6HujPnEx8bcregRpegrb3jOfGq6PJratBfzCQkNfNhTsMR
c5d8VfBGhD3mGvY/0S6sknNQD3+g3Qf0EroMMCDYRBuHwjaJuu4a6bS7Fm24nsuhJbs8KE+Ibze0
MxoYDJxvwwb329yp8hLJ7jKkaHtMJB3PovMZIiGRGCtelp+SERUUNsA37I7bNCXks/boSQpVtiiy
B5+AFHZhMXJU00IqUPytC75gUyHCvWU2V5D6l4iSq8bBetEO7vzBc6EMoFVsnxoqcBbkNlgbjn/q
/XHYqTYEb0xT/5bMcXdzixkcrWPztj460G0hY/QGrlwn0IimwJw+XH7qbJCHR2vACGit8/ofmsAO
ymM+u+a96HvzjpBJ3bODV4HkTnveJHRd0AxKhIolIvxVnqTxlcCOY1+73rlMHo1GdAWemPeoCPyb
VQAaLuruMRADR06OtVz5oO43dhv+0kyDi9H5PkWBsRsz1H7rqR8e+SwQj0CDwWKdY9bapP8j+my6
ho8LIeHONwFNIfZ24hSR3LEbp+I3Q+/4PveqPxh2dK/pgRtYnd5oYF3aNoovKcleIDdaZPlJ+1E2
uf3qx/YpMfR8TYEx0nt4Gh0msgaH7c90nn/ryBC7en7wF8ldP8/SQnjASmlZ7XSS3nsi2QvlM/PB
khh6lwyw+1LLxFl66yYjvWLqvsZJlOxjWUa7OGcITCuD+m5s3Edatb9JurE+KqhljR+J+1BPtG77
Y9FMyaubu8y0/W4zOvNXL9ENTXCB4ZYg9DXSqPoNZa3MAAXnjXVjnUrWg8ywM9D5FUkXwa7GZOvD
H2eswI+NU7tPRuNP0lvOYWiju1PDxujCwX23LPvdIAJ6MwEswePgEYcAXwzJ2edVdu/c3k1M4gjE
hve1ZPYsQT3LTRt+z7LPbZB2wxQM8nnrPlRDXhXMDA0n1up/t00wFlGK4z98gK6aB5xuuUgm42KL
Tmwng7eV3EVkTP9z0YZHGOLeQVQux8fEKrsRAZxt1IpH16Eu8kUEJpjJxDF9XIh41kekuw/H0bhv
LNThnO6OiRrHnW2Xhyw2NPKL8ce/u5P0nPh2vpN9NRzbx0XpAHIfGIHSMYFtUjQEnJQu4b9s6ffp
NGkkAAbUseUisYh7MEwuQFT88kvVblF1MKMMO72xa1NvVVW8x278jiK8RZaAriCsYG9iTCWRRiM/
cRIkpc5o4X2r+LLM7Wg+yVm/2gkLNfRQTPwKDRwjj7GDcZZ6RNUsF//r5qyYW8wGkihSVQFQ4q14
wjn7YRuKkPaHrG25mMX43wFJGPVcDLYkdqNdYhvJBedieVxuLtdiRewiGFYeySA1tRYYA0dUt3ay
XjO8AQej55QsCtyuisV+jUqAcbENsNwHFQo4681y6YMS+cqIL9d3M2XAZwT9qW1qYyOsP6b0L0oh
9CbGCzqmIFQvD3zIC82MYDNuojUcNWTQjTLRjWIzUBmO+PCt79t0G6Ow2yCt+IHgaDcrhKmsldPT
MOb++uEEFn4EfkZGRIB7WKA0XsGuQBqqmpI3in7FUbXmXyM0foR2zkhO8PVM2OHmfXFoMwWOBVhs
l2MCG9VGUOKcg1xXB4KCD0HDub9wrWafVj8qI92qAJ9APyMq6bx4WKH7O9tTsezVi5VVGK/orYnU
iHrambH01qUlRsD33YnW0H7JGCoWqFX6gFgtoT+cvg5hTIrJctcS77M8b7m23Pf53H8/+38+/Pkb
vORhPBuNhNE+U9T/+pvlAuD6/DOyMeEzML76r9/9LwbJfrDyLITv/6KUPn+5fFRFUdL8QdNA+u3y
QM3yNIOx6PlEZvZ6y19ZHvn8ueVfWW7msbSp+RlKxdpYe2024ASYtlnGN6QmI5JvHxukoO5/Z1m0
MyaHgfisENKGEaIpP0qH43Ix2zYmn8x0MDv1LPjaAiAB0LaygoaEacteBV7O9tIjv8X082Cdh5gA
6ZXTDJP2ryRL/UNqJt6xAhV0zBWWqaeKOKQt2ZivalEILQ8vFwP7oGMggOnaDYD6sHJSd7U8wlnQ
O+osO7VZNu+W5y13LRfLzdKroOyDMOgev2S53yuC/1yTBTbA0STE5PMHqORRNrBbXpUSHYmHKjYL
jP5Q5v2M85OTZ8SMzl4VMzSacvb2uBZV9OqVXrBZcnWi2AMXuFytCBSZV90SvLPcsVwo35SQYB9y
11o+VPaNAyn+ocj9lOV+3lxIqsJzCXv6vHPJN/q8+flzy7M/by7XJsLgNxgbWGOUSRjNIGyaCIui
N4f3NT9q9re4V+nWZgbw3/LZRTlbLXi65epyoR+guv/z5vIAOA/kxY+kpuUi1kmgAU///9v/6zcs
D1AOjKQxoaJPBnod/55dlnX4n6uzMwHJ+/zJLs37HXKlg4cgxkngMv2X9vfzaZ9/9FMK/Hnf/3re
Mg37vO+/XvjyyPJznw/jIzA2s3MJHXlvaZ/27j/h8TQIx5Kr5Ykymrv+1Xy8Y1GZl+V+eWdkPlbl
fjbxnJTC2y+f2ecnutwMe5sNWFk/0rz+XV/u/nzqcm35eNN6jGeaLI8fGEfL0KtKlPPOydL9aDJA
3qs5lJsOKVLDRnx4AHxbTd7gZjkCptnOuq9L0hPR5wiq/ZbdkdUoNj5YUbyqKg95R/FUgWf6d0Gq
ESDVz9uRFxu4ZBJQ8hYiCzF77DBY+5ZfmjzOqJ5txfQlolOBE+vJM9ptagbIoh/Tx+VzaSl8t3ZT
v0l2dYfoUcHYjw947oklIAf5fw65z7d/ue+/PiK5HKb/3vXPq1EuOWzSYfgeDPEvYaRMsQiKP+ka
U8A8BMCsG1E9D1N0mhBV43rxppc6z5GISHZcZrBFJRxsyeIWOz8icQl5GFaXnPQN4LbJRvZ9txtD
TM41pSQujbm9MIK4TI3dfPHuhh8556B6jizykNBgH2KkxyRUxwQsJ9bP2erca1Obb54a04PdY941
21NYus9oD+w9jZafKdQsT19dkRcblyWYcx5Toq5pN7Xd+CTcJG9zi5xUFDjEVIMstgl+1ixWT0OR
mSSUjcnGSDnXT2n4vWlxlwKqEqvJdaKDqY1TEUlaY775PUwCH11cNuM0h72dx2jccMAMdmms6hi8
WY4hsB0qRdJRNG0rxYbecPWPdJ5gY6G2xGIATN9k88SEyaY2CEFkdejQnVzA7HJqErSt6dfMABhW
iBHukEXEd0Rv6DYQwbbPWaw/PL8WB12J3wg49NbshpC0I4XU1UTqWsXpi+jmZifH7GHO7jcMhzF4
PHRyjq5R1JXK+2GPNMwca453XZweFF+GW1zTrUJeOm6btCZBwvziadfjFBuFq7REosHbfq10MKzS
tvplVCTyjHIi56DK9vRB7yxIzcmdfTTyaXHNMn884Gl5dkOzfBtGzEie6/6cbG1+tMXedDz4TwZ5
06Fh1uuAcNABcwq1y5gdoiDeKJ1zKsweQB6HngGfx68Zr/0YSu/04OEg48u3TIf+ljV9ytwk68Ls
CBXx0Po+HUvmQOcSH+RHkLMXw+zVtcGPIoZ0FtuDvbfquNgJAF79NJxzn0XBs7rmbnd6QK9n7YrO
Cs8NAK6gN/DrAsAhK2O8jRoFoLAm/ZIm7d7DfmQIb3i2+4kWioNasimD/BT3acehlrHRg7trBOI6
u1F8wDsSMR2KrVWC07WHv5zl62F0g3Mxyo94FNbBrRFLjRF4KU0P0fRksG6jHBLKqL3TpIzvw74g
9pDkvPBcJIgizTIZT6n10zBQ30FUREHeoWd25z5cRX7jHRzfI11iJLvIJijLTuU1pIm9gQ3Z/S7D
OL1mofXB/IYKlh361rIU9l0cCFPDgaXxbzllW52sVrwm0rHP5Y+ZkfNHH/60pX7RaYWhNnW/O407
3eMpQouk9YURXnn1BF4AapXx0NaTudKYltup9V7tJr8UdpudO3P6hUoPjeqQ+BdtIOQaFHOkEJTB
zHD9LTCKjTKzCUMbeUZVVxN9EMBub4gsDTARpw5Z8q5mfpGOB8ncxK+r9jRauH5tO+O/4w0mO8Y1
9oWe3zNZwJ5HtBrZ0z13tiRQdYBSSICvfZZXr6BVzFTUKgQlEkp/7AXTrk1dc8fQhkCCsSA2xYhN
IjywfdcF84Pmod8LEfNVngNciqKgzXvMv0hPTv0cfplG9NZuR7zpaCN7NvHQE5+HZtWJXOdE4YUY
lTzMvdU4KyUffqNqWHll9lUr/nN2++QytP1Xo4YXZI9FdDFE9Uf3WMql2PKUauvYEUe3OQBDmobh
BekBAeg2/QRuQlmUDtMWAkVgxYSQPa+VRAeX5N1BCwK12BVfewk4QSfEazt+eswLOBuMXX/ZZv0W
Th1cFoiasRT72psvWSm/1kZ7haY27cyIWWs4fTP73FrXSGlgJ7QR2EaSdfABZAdlhe0P6ysQsfli
JMambQ9SDNgB9PdUOM6hHt3vyh78/ZCNL72X/fXyrN1PBXMTUutlUSbrkb3sW8eEGjmpbg+lfgnS
xtyMk++vXJhIr2qkw+g8Eu8dn5hFdq1YHox32K17Ic52kdlviROsJ8YBZ4/wQ/IQQ/J1DMS0OhgR
UsfmoQbrOHr6Cwma3UbGXX/1xirD9dyEm1C84kpszxhZaPSTvjZlY7BD76jgKAgS3OhHPcRrWHDV
uTIL4+INa7cf5KvdBbS0sAIkgyrXQWoN53L+WSvdPge06wbCvinlfLyocjcVSn91Ovz/TnHunCx5
DWOfFNIkA1HetbIDl5y8G040PgtyjNIZvbie/eF51L9S221/Gp1PoFgD8qTPOWjpRuIDyxSxXGLS
q3aMoSrIXD7rnnNaUHQSZOpjUlLQTRjm57EHmb/cEzkIEp2p+pNnYbHHOg+JC36nOVXnwPWM/dxR
Q9lzShwcat4LyvZdKvk7bjbKS5wBulGe4nsxlGTmZXn2rmHktHFNkGJQZrc+WtwzJROPsOViqm5T
6cFTTAtQMQ4cKd8+DQDjTshQu7Xs9W/f66+6tiCj6PSHYbbiEFePZRuD4kY/SJ0tRSWlVxtuC7wj
q0Ejehj6/UwNdRfwqY6OWXuHKTAE4NWm59TrGq8FSViB6/6t9KA+0J8ecxPCgxsV6UtX4OPt0nhn
gs+7J2H+w0k0bMuxIoCaOfWxfzYEQ0C/wXLKQr9j7MJW3hW7Bl87/e6ScxhdUds/jLWv3mmtcPga
PZZkz1nVADePATni1ErqB815c1dkbOGDRoUXNwsRD802yMt8urbqOZYQNZz5oHgXttoiLdtvcQaZ
CQkoxtgxuXc0UBhaphHvzAov2Xtf55QXhteuyzYST1aef4mLPmKiZ2N5UHa3bTGjrR2T2a6MHmCp
DioalepX1y3eR+VSvNJiDSP4izpVPvXA9JZ7cC+Iw8u3SsW3qaX7mfn8E/BOBK7DYg9KiByRFE4X
kbVH0//B8M66mmLY8UY6Zam+OaBdwDDGf+KWyVzNnOkZLAtlZZ+cRXifYrSjdlW81jGH8pgGRDRb
LP+UMBwVer5ZMxhRBLUMikR3my2v2/jx9JGya6aDPKdvkT9c4jjyADHoeTfDAwsid+9k4e+0mYqd
CQZr1yMg2mSC7Ky8b0HBOBsMO4TKuH+p6op9aCuxrryKw2WQfxjmvHiDbf52jJRGcuh/4ewlN7kW
awst/7MsxHsylzNUOh/cRUaSUuc01IxjHpzc3AfmZjfGLhSYTgxPhYcuPnIKNT/MpvoppNyEaYeR
NcXQrV3S6Uo7GmApJOFZ+uXN8gV1PeqRTVoQ+NDl7DRaaukzW/EhzMWz0T0qr4gIxWjId7kVPM9N
1e77R7vEnEHU2Zast0XRyK2CV5HE7kBbmFDApFQIIDLykqI887+FcUGAKpl6XuE3Z2WNZCNOMTmQ
GLjyXJl74LOEQ8YOJFVsT16ldpGgg1Go9MRIcE8rm76KO39rwrI+NSwGHeOYtTXQhqsd2E5o26Jj
MzgvcI0wHnl+v2+MjmrZzwkJrUp+emJgB0QRXjFBr2ZonxEl0C920Wpn71KQmdRjMdj0Aq/yHAZ3
OYX6mNvmt6mEg1pYnFAEQ9VqGs+UCnhkOPHtpZh+N551m/RWKp+1GiPsqcnDOyrQm23RbLEeRoRZ
YF0lMDQtPXFvsvqbtPJTOkhjZ1o2BLYZSlLG9G3XKf4dyqoMTUQ/ko1SvmTaGA9Q4XKwPcFfCh7n
ZLQ4aNvQnQ+TpQ4+57ab7eNrgoC7G8agooWLU65jAOMS5PHumfkNfthxmiLKJr+bt2nb5HB1Bd2l
B7YJTRmhj/61ShzE4Pl3T2qBVyL64dbfUsecXvzMvBWD861GWnoTofxC3rV17G1E0rbsNPUmGK0m
84jSsoZTnSvi7VKkfklllRe8IjuHEwtyy7G8osU6Jo/fWXr4iPA6NqH1NhZy7xhRyaRtDo594jH6
MgOcKUC69eCdirpvV5lGO4e4EKcURqadBYAC4+r8l974S5JUvFm14OODcepLH4BebH2rVXShPOqO
geNjrYrnq5miNmin+5ifRVx+a1xl3W3yasB6NJJot3q+TXwST9LBuxEY9PGdATpc7+wi3d91T4RH
DjwH8pvfFO7F6ntvNcVWDRtkfC5Ih8Vull7CqAB7hmpqW1gkzodWggSdBOFFnhmnBYAfIym2rK8r
+iUdQw4PmCV2XUxFI2npj2I8N6brz9FhfjNkMLAEp9EyIZjNNMk21N0vK6hXLgPq8xiovRl082Hw
sdfyLkCbSOeK35yul2Mcmew6j0t5UKn6iwxxl1h47xi+MO1nWPM02Yyr04ma0nRPDeCMJiaUDBkO
2ENGx0cyTmg3ltZL8hR/JIFxZkpTX+PpO9DdcRXQhLwjiM7WccP5frnIEbtemlJ/UbkY9lR+5Xku
YT8GDfuzKilXLmx1QrPABLq6xILpvXVEK/f5V1xMSCVDAu0iX0ZkrzZs0hR7kGXsVNvjMQO2DuOh
+fhPa6AwHKjAxqnmzik/87xxq5Gbzp4MzxX7kaeMjfM652SD9Tr4zcQfdoI/nJouf27wUp/izMcu
k+mTdgQfuOkZFzdU8ypqQBlZk/FCjPQf9tfd3tDeT3uq4IUbVbJXSQ20wmDj7nlfGfAFhyBPQgS5
5u96JuxIzJWxNV0PC8iQkGwYyj1WyJyJmAHKAwz22rRJKc9c6LGVS18Iz8bebQtizFSTPxUhcBRa
wPah6bmZSAy7Tq2J9hZhytktrzddRQIzOAq1Y0cMDIEv14q2TXGqIKVvdDnf/aI04NNBg2yZ3VRA
d56sECsp+gTUV5tuHPYMIpwvXv3bnKmPdK3OPbuxA3X4F46Z7tQ5Lz1djec8D6+GpEvTm2aJRdac
7homUN8nMCgd1D1x7LrPXmic6C9gdMqqS9E72youSdUyiUljS5hsZ5jBqyQiH9um83q0M2NYjQVI
fwtZF3FDZQ+uP/1CkkZ+ga0BMSkmG48GV7opEhHuYB/nK3SYamcI6kyJ6heHy0q7EV8x3Wjo7D5q
txZTt/FokBR991umY3SZZHy34/EG+Tf8mHoLiXJlWifOuz3BbkFH5ld2NhEGHivXoiQtXMxvCAU3
jijQyXnDhqlvcy2Lutn1uZOBDJVYRJxsWtegp4zefnF19qdWzFjjrprgqnjDOSxhDHsMyvDjW3+N
znQuoiNvANPWTSnVrcEHHmeO0tXUBsO+8hmf54/hdhIV1tUocZvWpMUy8kIICRuN+dB0rEWo7smc
ERF90Eaibqrz36U0Lr6j8bMIq18PoXlA3KEvfRZCbSvj4SLi4mY0rbnyHxuSuPGyazkPX+Yh2YqR
2AI1Yv+C4PIUAbN6VyyJYe+nb2PbM/gdxRVmUPM9JMypdYtfth3G7Mft18YzUpJkUVHYIcFopTOU
z4NPRQK8YRsRzbSpQ6C8UIFDmhXVHfmlc4hgwIlCJhuKse4p6/1sI+g9rFDrZGu0lI8tgxpSku5E
96ApivFiExOPJ8HeiMiP9i2Jw/SyGJyrlqD43tTs1h9FSWZZ2TGWDxgmVP+pl+2+SRBfziliR+mo
N8fTvELG/AwMInszZXgx+vwYTQmesSgAzztEu2ywYLM2WBi63k2Z35k/Qioor2l5j3P5dcxz4zh4
dvZiOQxD5CZwW4A9D0tCELB5MV0itxMJ7WGM45+ul4+MGV9ilotrYlR/S01YqcOWPMjxAXcJWGs9
Irjshop1fy7MVctWb8UcxdiORXqMsw6UUqWyc6BvhiaFu6519OSTnLYLOshFFQTzIDUOjOAd1Ewz
wNXoASCrmdkDvxPHvCf2uMgHe0t4o8XAyd3yja4QSvJFbZnlRcbNxn+K6drdxJk5nEygeh6s7qC4
x/2EvfqxzCpNFnYvEolxq3nNCxEgAr84jPD36LyJf6zc7b/+mtm9ZCEVdStDfdMz24XWKLLtXEVf
tGzlJrYD0kuBGtzg13E2Ss9GJ74uLZhCED/hJba1z785dWExzUUQhMGXr9vsTgwRR3PdxfmwM9o/
aesVtFOVe6/G8bdX+sQ6R2rTZSZK/UKRDzx5r15XGaum9pBNNKT0+nX4PIagwXLZsmd1poguqfzL
y352mvS9rGJ73dEyXTkerjCYjhRHcGsI+UDCkUTm997KsnUQ50RtgAZclw4hCBjY/Zs9mMdUu9tp
btOdRMSNr7mat1CAm70tsI8xgmMO7sjixbaK92BMX8IpJlQ6TqeNO1KA+OZYbs2wdrd16V2nTgwn
yRDBBIkDmNmTzp8BicXZKj0CDkB9hRDcN6nZcriFvgKnBU0yzjnDpVQq6zkVE/tkUIZ4dSgwRjSO
nfQuST6WpyyPbqoyCauovR9KXuw5Cc5OSR+pzHCfeNn8OzfaeFWaALn6lkSPIQUvYA31n0UMH03B
z0r63ZcnelXZU+IF0c7kRW4SvvA3X2l89O8eZOK/8yPRgx0T4jh33I/WTwqu9NbPNn2/diouTlDf
Rz+l2VgXzjYDU7ol88Fc0W1elaBnL7UKzh6W6Rf6ttgYU1/g7kve+6wBVU/U2bpMveCM4OibKyVc
yhiPxCDI3GiLyIZPUvR4xDsUD8HE6KP1z8BnAJSVaJKy+hSNg8lkO2S2H8YEbDOSQKqLPqSCwZvh
M1yjKh72nWmdZwJSLhGyaDzuytWvukiI7YV6sKWtRLzyo/WYxYC1jP5u5xNdekODcu+zrw2b4XPm
Gx9jxPwlQPN5inN569KHeDEk09JhekoYVXxU4YsUmTgtF4WBCzLpypdCRA7KTfcPeQUZwmHUc0/K
qH7oDOZLV5+r3J++5KlAd5psKivB3gAl+E264WvBF+EUd1AKu/DxrSYt5GkqaHHlSX9DCdfdbBmQ
WGkWrPEbM6DtamCyEWHxtwlHcyPkzImskxcnL80TQ5b+AMSKgqRO+qOH5t/KjXMDcO09nbL8uf1p
dw0Azzp/5+xsnSsNO6xtdq5hZ68myvpNaWlGNparL6HVrow573bk6wWIONp5t/QWrPaFLQp+ayXT
3Uw8YkNcwZMZtOne/D0lRnJqCKPb5Y7xSgZHcrIHb617K7zoMj8YdSqQ3LfNEQPc97QhTMcqSb6u
H75tFdDlTSeoaBS1wq2mPR4HeliJ7axyu1nRsAHFnJG76yVWtEchglwIdzJBGQFRhxib12xG/LUR
Na9mR2igspJtnzjipRJ65/Ro9erAupZV/r2fHwqaUXZglgXdNVUjOx2yk6yh8WcVjUIrrXuczcmu
nmzzllT1B2+BJKOCElw71t1JePkVE8oV4vYS4EHmr4ZKwGakIt6h0W2PAR2WZCJQt8GEj3f9p6FG
EuEDOW8FKQZbmX5ARgEnESmNad0faaymFzIXyKAtxv6M9xks/jSUxOz8DOtqnQZ2+SNjNX1ykK/g
+IkvMu8VOQpOtvUsomAqP63X3oSJw1CW89WD7kOr40teF9Gx6Iw3R/by2sWsW8K1oh1piOsEpvZz
O43VPZr+VgzlN2PC7oKWj777MNJvU056OhhT8M7dkWCiBmmeiYwmhaBjRlV/GSppb0aP/YMNw1GN
3gXTkXfxw/xXGTfFoQ60cWPY/xoWjD5o17VXcALQPZ+g6rSvnHMgljUlaSH2Juqgmxi4NPdj+ELf
O381jL+F7kkvt2fCpR9bHSXz80Rn5FKYBUqcOOVoy9Lk7OfOLXPr+hZaoHuK7v3fDQgP6wJJNqGw
CPZ8txInw0GwalTEA5HXxJvM5uwttRUHiRWPZ6cn63wcNOGy7Sz2i+HCVlRQdseOklFRvQtM5I2Z
H5ybkZGVHRv1Wensy6Do5JmWea8ZWAFK9DfF1GBxllZLJ8reLztFXgKq38zYi67n881Y7wOvR2Dr
C/iw87ASpo7Yo9O8m7Lp7sXsOOPouU2s6cZ/QIUe6G2h7IKEoXraoPndEQ7CnhYn4Rp1qLjA9Pgx
l8TQTgMSjia2fPAj+bf4sZ6ANHk4843nuBsz9Ol6IldXGGvKSNgDmpQBZ3guKkddmBsYu0ZNsEUf
Y0fZcdpX2NhDVxKo/KhYK8piJDHZkxw4OdDsCuCqa3gCfU5Z2tXkCfk0nzgPg9ZBkyWqTRZ1J0ip
4aaTyObGEb8ZrwlNYj/ugoGGXDxZH2PNtqxRv2hg5nvt6mQbKQBtlmzFk5si53fs3jlLZZ3guGQ3
9smSrQDA+SDxmEUAksEsSmp823vWGw39kU43Pda9J5R+czM3e45ZsmKtEbUATVedxzPMlOgwixBN
+SjPUqJDZ/tMcwGjUQbPQkOZX0ftgC4HC422EvtNwHPqkfCWro29xqHNqwL5xwdlBiFLjNdKyRWN
uDXECJzreBQFFF4xOD0L0xCcIJQTSS/MYW/yuRmNvWrJC6H4s/J1m6Xt3q4F/bvyNKLmw0WbeGik
H/bJlBYhQ6xjHTfZfaSfsfInWr1dn/VHidyCmaZ/lUFPkC4brnPr218i//sU+/0HH9Z7qgLFvAJ6
lecMqAvI4XmyzMTdJi7pzU7907UbdY2CnV2GHftnNkAyCqk//BKSEIbkqd1V3iC/2cLYqDJ9LW1V
bYzB7+9zXR6AK0B5T4gieEzm8oKvurRUsO8tEDGu/UiWaGzrarvZSei3wUWArusiZIEs9K1OJgRa
vvrmBQ4vMgSxXDt7g53SuXB/GshxyRKL1wwlGk6bA0lEIexlXfjJCVYBK4eVRx9kTGyCBPdIZZFB
XjWz2qRtSjckRsFczG687rQjd1VJC7ZXp0GP6v4WI1Y6ecQalNkHpVOzRswM7zdvzQ3sq30QOYxK
DN852FX5jlR6OoXupE6aSdHUec5xUHlzaRGs7MJg/imcuDqZtlOelms1ITBQmawHDlFuIxBExxi2
6XG5Ns0OzlBD00squoswaGz7GG17D51Aa0EbtW1kY0Eao5we6heFfYhJMh9zNSbIEiGWP9WCGAwz
n603TSzxqhHY2Ns4cJ+mKpkuLeP7xV5GcFf1OsO0UNENXpn/rWO/koTWNzmJ4cUpUiCoiuD1Xskn
6RMP5QCAwb5CM7Cr54s99urZIS6mL7zX3s13rg5HBGbkspWnWsLPsGrbXuX93zotvyZU/jvGD3R1
Ua9zUp7Fltr2yMiM+qtMj3A2vrpmyTKXgMoMAwA4yLx/LPqIKYbmG6m0ucwuqDCU0qjLVUUjMwjk
LkjGN0Lr7LORsFLShvox8I9kaPWeUFP8tXoiCDyPr3Frkp0TGf1pdN2P0ppekOeBTs3qX1k6lzsr
Msh486wjmXUXNyJjq+tx74busM5SzcYwGE8t46JTGJVnOcT5WklsvG5N1e30QKJl+IAiOu8xvvcj
ZZK/7ply0z3l7NBD6vwnkW3tayo1nOCHcLkyAvgXadGviqEkiwsf3QZ9d7DtSronqXKMlSbz3Rby
bSiChghGVonKjDCeM51aZZUmhBBEyFM30TBvQ4u2ouojbOl5tunKgZizvPaeYekV6FO9Q0bynB29
Ox3sX1IzJnKlUKSkoqA3WukfSMMbIDpH4h38C60syn7b2IDDst+DQvwpG3RRnDd3oLHwb3QNqncS
q4qMnu7sQV+pdL1HWKX2CglCldB4bsa9o0xzb4BfSbt6N9bpLaEh+4SzpNt3nb/pfLXLh0z8UnvS
nDYKLshLbRNlkah23cIzWquB/idgCf8pzWGOJHloUWnb1q0Z+0vmYlsu668lLTXgXK5gfZGEL0uo
OPBkjqlANKHDqtnsw6LH9wLcbzv9P/LOYzlyJduyv9LWc1yDFoMeNBBaBzU5gZFMElprfH0vj7yv
MitfvS570+5JMHSACATc/Zy91w6cEUVflh7HvPscY5FW5idbbbIeK4UWSWUlBB/pMW7xNhuWbUm6
A30LLIIFDHIo+UcWKNfaB/pWGvVroMkntWiyS0t6nwY88tjYymXqwplCbeovOBFOuxA+WyvnMv0w
+k+s/3ZoHoeTpFsyiU/N3c1PABfvAYFnsW2BIZ10Pb6P66LfzLlJ1Bo05ba0Jlwq0g9jYKTIyAhY
SpPjYLcZsOnRdSIcWNEI0Gvfg7pq96SVCQGp8dP4/P9soCt+td+Mh4v39v1/fOUtrpfTe/b1v/7n
/07fP96zf85zvb3kP+Jc9b+w7mI3d2zBf8DE+w+GiW3/RZlOxQv3i1aC6UXQSjQDkIllWHAdNR32
jwP55G+QiSb/paq65pCuChcFM91/D2QClOU39zcqVsO0iU5Fx6BqKgbwP9zfsQKPrdEQtrRZSyad
PcaeNjt7KQKIVwZQD8p801QBwSoNnT1cPZE39+Dzfttn/4JYovyrzbCotIJV0WQi7v7YDHR59dTP
vbSpyB5zp1S19/xmPqxG/oHQk6YDyOKoKaVll9gWvwUpXoTqqP0b9MEfbtbb3nAUmEq6ikkRQ4Tw
Y//mt4ZpEzcO2XEbucZi5KdgHSZFUreS72m9tWV195KY/oUyxks61UjxC7jNCuaKOc8lwjv6/jRE
nC/+zd7R/zAkiw2zNMfEyIobXNFwUv3zho1JY1QkZfnEe0zC5tYVaz2uzkpBOSezDH7Fo06NOgyl
XT2rBOVMo8KIrjLDpiYidKpmsTRM3VzD8tj1ABIPCjkNB8taJzQ1Do2azxvDyS5DoeqH6R8XaWmB
KzUGoHSTja11KAw8jeF4nnFxwk+Ynv0qKxkaBd0hkoojKnckrYX8JVW2uaNVENxVwj7gjAM5bcyi
pHmQtpR5vh3fHj1dw+Va+Qw4bbOxqpTgg5Rpi6yR84QC6ihnzY9+dIiEYArMv50f5Xi+t4vap+jy
6YPN1pq4IDlyaQU7vyfaw7ZSGmFTT+VlSwZUEZHX2ZpQU5gYn6z4hzMlFz0ewj2wYGeNaoB5cJVO
+1wdHnzQYCu7Y7XVOCw5CJpQ1fyQyrq5UhyU+4a1sU0bpGiUxNs6zBdmL6AYk62DIiOpJt3aobJJ
EXN4SfY9VXK2lZgBIpd2vlrxhYhJFNCQzDCxILVdtpiDHqArzlDEnqk3YBln+gJFsrXXQy/W1YTN
ImqHyG2Zy8ypvq18vhROcKnQuMQ6ha+xr67xfZ5WH4OV1R7qEpqohbMAktKekwaLXxkNPMuhnGrA
KGbh7ll1fwjA8jWoqVyzmyeEpfpKq9XL7NcbK2eqRSTXvaKZ5lpV4m3fhSS89Ez0y5CKXzY82iql
cmmqOsCnwHYINv3A+rvC+6XM1ltgzYTRUP0GOukTCBKli1KhfiFp8rUljABt7ReVIdGz0BAjZDPB
ohrTexnx7CK3XpXyPlIyJmr5FJ1j+SMQ5ufEoOM9u3KIjw2rs7zWkuFrLBLPKFsI+7QTmYgjnKMz
lq4g2xItnY/HjgyXlR102kXPIHmkdchRMYXrsQaQFmfm5xSQUDDFSusV0/CdmioRpQqF97RjEaqY
pr9oOrrRShq0jM+BtYh1iqu5jwwswUQbVQ0tDUWtmSJou6LTjEWI2mknIZPf6fQ8WUqIq3I8/H6R
0f5eEA4D7Fw8IBnVxxSl8zITou9yDM9ICg2gZ2W7u93VBzUS8Nvt2wVzxkfFUdPfnnK7PxGvv73i
12tv9/26ebtWG+NMyJAB1QHnQK5Sg/GGUX+msGgub/fdUt1v13R1tpb6lD5T/lZI+hCC9oHFM0tr
8eLbE5UhBh5ZW8xbxcO3C3QE4Uy0H7c5ZLBTsEvRVkhK7t1e+PPOn5e3Z0WicjkPGu0H8aL6H+90
u4lMzdYGjCJ85m9bMslyuPEnZdniMgbIp8Q/t/DXttmBJES5t0243TvdNv729tbt3ttVJApsLqcQ
YgMhZ+rwjwknc746DUpnI3F4SoHyMQiSJZIIwnQM6JZ1QI6y4F32AnwJAHMQJMwJJCZl4mEXAsmM
gGUSA9ALdqZJ/S4HppkLqqYFXlMHs9mC2ywFd9NhxgqlmkUneohso83NjBBoBJPNid1VBL1TNM18
cJ46fsClERHW1lvxXcyKB1LJ2U9kZzNV7ZX4Smfd591bmjpLZPPk9TaQQ8MbQ1TQRBWwomE++Yc8
f1MAYo4lca+tIJBy/iaQwym/2t7CdGAil2Va6vkqvNNIMExDWbl3cgqzRV+eJHAEuzlMt3pPCJKq
kWIECrUBiUq9AjZqPox4sekXWIBTUbvYTDdhqZaCqhoJvmrmxMaC2okEPQpV+YSk1QLHSkg8tUJB
aKVzJi8LQW1NwLfW0QT3VBBdEZGcJYF45ff7WnVniE0CQgmlpf2B34ryf2QisjDhxBJHS2O3FYMW
LabOBHFQg5W1iaVeVSDT5XaVCeysIwC0CSTaCZQTqBHgtL3E2pcBrhlD42LBrx0EyFYVSNuo+1EP
2Zc+zx+9XD8aUp3fSSCZN6rkbJyEoY7aUHnOUzq6WtDAGu3oQ+jfzPccEB+TW7SgcyEZp16V9O8o
qoBXCggvBShwvCbjqFzj600oITvybmz4hdUGUXIkYwIrRJQwZwqI+ZjcZ4H89cm4SC/4ieHxCiRw
CRsYq8ougxVswAxW7HJYTYG9LKszvtyXyFG1BWDKEHY7XROrW1pDpD2b3XveR8CSbSNzIxTSG6mQ
7hWBLe7hF2s0ZtxcMT9UyMamQByXUVUBr9dzT2KVtCBmTTHHY2rrs0dl4jRLWkjcGs4WVULdiFLY
k2Pye2SOALUiGYtWsQJxmZzxQwKBmSnGRhZIZg7ss4n9ciULXLMuwM1qsVJUFfUKQGc8TtgYBOQZ
wLez7ccvYKZgVv1gXsX+vMJf9RYVyLz0IJ2IBbymUfbJT3zbw5KOEiuj5WEcZijT9NoecTHS3YI/
bRqnor9Dorq0x/Yu81FPS7X6Xvdol5CYASwFZB3Z4YsWYQCX7cSTcxzHTnmO55Q+HL4M4b3OoGIn
Ao/dC1B2BDFbFuhsY77rIWlPELURuNjohcZxT2l8Bf/M8lTzwswP6RHLvRkutyQA3WgT72qB7DYF
vFuC4u0InDeKobEA743bAp1HSSkD8vcoEODonD51AQUfLPDgGBcCbPaMYpDDB4EQdwRMvFvnVHcR
FY/oFhmhoFd0CEaUAPjxuIXfTWaufbGt6tIIVDmcFJeJ0ytrxaOsW081pBPMVxyHJLzbPYRSqOej
wJ+j8r76KLoMuOiFAKSXApUOdnpEGeaQV0nJkEAj4nNIDhstg0GY6FI0WSoyu/45Fhh2SK0I5WjL
9gLRnlSrViDbK9jtpplhiV4EZh9twhEyPkJd7E3yIYf6Pgr8ez3f0eMkpFOA4QO/fAPigs4Ro0Es
4PFEOT1Y856qLN+iHx5lOX2YYvPLHuV3ShoJDHoJFn0Ckx5puhvGxX3gADpAOHTQ0RXlQ/aMt4VU
xWjj7CeBuDcF7F4Dz3yyboD8fAKGnwosfiQA+bdHbvf9fFgRKP3AnJbELz9UDDKbFNr+7Vk+vZ5l
KVD8E8P/SRJ4fihFOfgZkP0wsiQgFGD8ZwH0VxEKzQLxr8L6h0+TLVOB/09uSQAzmQBRXfJrFDEB
lggMADlHSYIMAZ8sAQr0IlhAC4gYANN5V5M5gAyINn+rWsdBBBIUIprAQmUd3cIKRGwBuO3xqEgP
aCT5D8WW6CLkwBRxB50IPkhEBIJDFgLtjn5RingEqGrozFBni+CEcaQSqvf9+xASqqCKeAWjIGgh
EZELnQhf6Pm+0SIfi4J2tEo8g1OqX6oIbJBIbpBIcEgR/bBE8g+xCHfISHloKFGtc3IfcvIfKhEE
YYtICJlsCGpR58QiLGImNWIQ8RGhCJKgNwMXnWiJDxlnCS8ptjK5E6oIoBiMmuQypUH6Jl8NEVJh
ibiKktwKVHENryXKIhRfYvkz3oKgC1lEXkwi/MIWMRgleRgTuRhBRkCGRFIGgBQH6QrhGYmI0aAR
QgUyOTW40DfKVH0g/N5pInrDAVO0c0jj8DtiOdA+6juFpI4gS75Dk20kwENriPKwRahHIsw1QHGO
igj8KEfjuRIRIEYjbxS1WhRkg9gG30oq4kJYcUCtruVtn8gbxiWKSmSLpCJkBBJx7ekieGQWESQ+
WSQYF6dFJuJJHHJKchFYQqzacELX/DWIMJNMlpkbkG4iYk6w5IrQE1PEn+Cbm8gIJxLFJhvFESEp
kYhLschNyUSAiq/OP+yCbpTzYUYLDgsI4uKCfsFA5AwJqgjNuNp0yqx4t4eg7dgMUqzocNSWgn9w
uxbjnkndX7dvd+o0AdOfwS7h7XEW8r/Hu/x5Z6M7i0SbC4KLi8FrQ/a22UwV8lSuRWpc/9c3b0+p
xfNu13699vayXzdv1369la1PnKtSNHq3D7q9AedvA/DAFqdzDYABGMTt2q+L//I+8ICAJP7V6yDn
A0kvkoVPtO3PZ9yeZqmxkF2IT7pdoLVtfl77+V6/PipSnf94ph7uM58kVVqzrWzFP5//2+Nowh0a
XeJNoR0QzfPr/W/v12EIre2J7q5ct7JXiM9MKgRAy9vVtG+2aaA+prMsMs/jMwqqlImnlj6bRoZc
IFDOgwQdFFdKg5iyTCFf0MGkbd67uWXjluvQf6AVu4RxcKU9S0V75qjuUgqvZlYsavg8x6mzalGW
beiy++nRBp6JbgfX7e1mHyjpMZLCjFWrMa6GcoC82GhPsWzo61ljKZ0SOrjUURyh4TE75CS1srVt
WztYKZGycn1vTS45tPGm62viMcIoPRCOGnqw8lYtcg1vHpp+a9cyCTaOKO0LN9HE5rmBrIaryUGn
MBcHGgaPLMTnQw8g7HC7hjuVSUKBXu92UxGP5pq9w0Ecb6nI//20YFZm2mtTDYYbdS3xzVXJlszG
a5SZ+TFGr+HOE2uCJkGjVGq4OVo0czKepFozATSlPkBxcaFQu2jigLJ/VSmo80TD60Tk25H8yWwX
5JW2V4NLysDGPuINWc4zvMzFeOBsOiLkyR4q1bA4L/MMwguHQyJhK52SQF02KagmyYI+ZtkpFYYx
erLUujzOtp0yd8MTDa/+M3SoiPsdeZlOU23sUN9ns2zspb7d+BXLwxlHqFs4cbY2x+jdr6B5wAt7
qYlXXuNLlA9yasuH27XbhTZM8sExyOtQU/o/MRkn1H4kja+gnxO1EEQ+mfO8k6+ozBCgZTvGvspy
c29oChgq2yLw1fp0WM4fLERjO+jWS0nc6sSRwvqCOqWOnPDXfSEUM1zdbtMPdyWeTYKGMv1wO7Bu
1+x+CFaxoRZup6gTE8f20A342Ixs1g7OgB49iePn2dHVcoFrLDGUA05z7XB73BxKrM7tpg5TJn0q
/0o0DMtALuatUbKinJCdSDjz4O/jWBr5kRxUOYN5J66lgU2gghblSycrjxGR2BhNN1FnEBqoGVK+
xO6BalTd1eaAcb0aJjqYyOlNNU0OmtW+1tqatiW9FXEvEJoadCF6Gqmw4wPEnr+feXv67cKy9+hi
Hih0JjhSk3an9Rl5ohMjcST2e4i72LPFPmzFQX+7ULqo8GZFePsbhNOhQVJCCLTzdiFFQU/goLj9
8yqx4rhVwfi5nTQ/3R6AkhLvQVyTM/nbE29Xb+92e/x205JhaGqJpvz8mF8P/PrU232/bjptRdBQ
x5T3132/PrTUmmw3dc8aQSoFAJko+W3Ty8BkCaA76Kv/sX2/PvHX5lW3LU97Kmc+vQDv9gjJugdH
j+X1r+f9+thfm/LH1t6e8sdm3J58e17fRp9pR9eZSLp1oKNNHTWRPFkm90lnHewhJLm4btuFnkX5
paDgvNFK7aVIdekU12ruBVR+CKrXiRhEOXF0QvxdGMdPfuHssYF8yrWEggE/Pi1/fI25geKzAIp2
oPh4CYyZfFjSrKZ2Pgfxc2NhZaNmsVTr5FNlnru0TcfhJMVKV4eHRQIPdMSAemwpg0thbRm+2Tnu
uRSry9zYWAnGeadHmFeztuQIVoFwdvarn0/y0ezSl5B1zZrqBstRbYyQTVrqlo1ArtzcjMaxvZKU
C+Sl4Dj7+VsmT/ZzH76Xbbgq4QSdLSTQdV9vpLq/5j3n2bYFxD2xeML/1pNZnSevocSwDMhlOOgV
haSh0z47vfm8AZRFpWPZxyj02jEmT61/bXz7khnkLEsC2EOcRKw8s07DEzOl6MgRbHA+97Fak/Qp
2cDkK2gOUhc6974hq14RT5yJsAuieiAVEysx836fgJ5yNftQUytH/8Ao0XqVPGxzfoJ35AIbVNAx
abRBnawdnI2LElHPWHNXXrQD1WBiRvUGZR7kI6Q18gcBU2+tbCgrfWJhMev0ocuXmfCo+6xJ1raj
misOEuBHDP+FjqAEuvfKqsez1PunXoRy81PWibqaRz1hCSa5XWvWV9lpl8Ralcuul/KNj7J3b8yz
O0RnqTWbdSxjxAFzfxht4NFFAR/MyDrsxm+xj2xq6KfyoXWiXUv5EidwrCPp9BvgdZ2xCiViTTGv
mWe9Y7lUZNA+MVGv+r407pQ4WJFTDiytgNiEyu0IZ2Edl5m2SzGALVI/tPdVNHxB3J7WXGhL5tnT
ZmwHAjVzZAWWM89rP1Ml8l27xu3BcmyZkAhikEQO6TAtZYCEXmxJCpKYHvLNNEvXcgpPnT10WzPP
qHJ0wD3RwKibYoq/9dCGQakXMKo5oqi0aRT5hjX5BR1wg55wlJT8ky4dPlj1ETttEjFnG3hHMnub
KGb7sy333+rV/n8VW6Fqsmi1/texFaev4X9s3lkKh1H99Xtyxd+v/Lvra8l/mYpiKyaNX/VXx9dS
/zIM29SYuZiaSd+XNuffHV/d+EuDEG84wFEVaPsaHb6/O766+pdJ/892NFrFhk2X9r8TXXHrYf7i
4hqkY9Bo1UCvYiKzQaX/0Wqlckxmlw3X0AmadRKZRy0Ll0Q+SI/VId1YTFJVRAw7ZrpFtege2nf9
M3hon6jAIIudoIhMSN89S3puS1Jv1orpKvka44dB7q28wduBFylHOPxICQpbZOnfpWsQ7Kv8nV6P
BhYhdjN/ET4qP1hdLqytszDif0cl/mfQ99//o8OwYBiaxR8BX/+tj1v7CJ0oYM1UEq2nTsHU1s3r
ytYu8aB/dnVHYUCimZVEr0ak3P12QPyLXjZlnz966mIP63xTQKJkS6bN9c+fXmT+WMWBhtbr0Rn2
8ndxV591VgFv1Jm/KRcw++y+rXv9rvAX+j50PLSpK/vo3NPans8V2uCrQhzmodqp79lp3ibXhNru
CavMcO1KDy/AaXqnLj3VrnFvxes5XhSb8ZMI6oN2ATJhfwWIB5aSMz8lX8mwhFT62iwGavvMg3jN
sc2wGrr0M9zurXrMHkFQY/yg3ptZKMIX2uwy51JY0lQepbjmkB2GFZJssJIbYSetqDouKE9DFLmv
ThgPlH2ztnfaInsrHvHphp/xA//OanzOv+e1dDfD1Dn6G5MSvur276DFh0N3jlGhr+KvaZMtMDEQ
2uu7Sel+U95F7OIEbixtaeg0HzM9H/iHi+yjsRDWLKRt/YZUNqO78IgdJcWfrC7xqAUPBflpj36D
D/46XegpBvhgvdp+KK7JV4CEjYXdsXgw1oSdouZ7zoYH/DhFvGB3BIfpJX9HY5rgHHWNb9JGqI9i
vFd2SbDMYy8INr2NaZ0dsqDmqFkQrF1zeukp7mvHmUAzDGS5fNXlFdwX61q/DXvzo7j457Y4qfcD
qRAaI80mCryQqM074ilO0PpONOPnTXAx9z0VpIWJPk7zynfiS0gyxGF9LRbad7wMVmrH4AqjxR0+
2niJ5T6k02kuDM9/UYFNkHX60IZH7OLTwhpQb3u0wZb5fl6jxlzCQnawf1N/flV++McSGORxfmmo
BS+ys++lb+FRPWoBu5ZIJSlnzu3CE/RnN15bCKTdPF5Pe/vZgSSio7FcpF/1lWL3eFLpk53lV5yl
xl2wZXEdomeLvEL1BsVzHnr2BCGPNJytA7VodRO/EyXlZWf1Tild+zH4ME9ds29p/jz7j/jOI5dD
u6TFASTW1bbmKTsPW7klTedgXRt9KXz8m/xjWBHGGG/IG3xxFpxPnA1xHfHRuThPMw2dbm2VHpkg
Xsavw02/esJS3G6vxg8xaZTnYmuem3QF6ptiA3gsK9kNLwj1ratObHrvYhsgYHPZvpsbBGqVqywd
wAZLYTRfOVcUbpQU0MJ5JpUvMN5LPXLNz9qbxD9orvKltSVgLJjZkWjY1/GRkDES7CyXcI8TGNNu
G5IzwtyKcyCt/kn2+n5Jepkg6Qas31zlR/oYLtON9prgX1yrLnOOS0InYD2FHgvyx/ZtWmymTfio
y54EnT/wgrPF4rN1jQf/vcGBuKNuqx57ypDP5Q7XkeM6185HJOJKa/AnMhX9NYiLRnXts9Y9YpU6
tq/hDmez9Trdyc8AqAHsuvKdcqYU/H8/PzL8/ZPiyLZJJCLTwFIUhWHO+COnAxSebQymWm0a4jJz
Z0YdbD3bUfNvJEX/6SQsPsZwVMuRGexU8w8wfV1LUyf74CwNZXgQHwH5cTsFtImaKHOnDH7HXDHE
/2Mu8C9O/ar6n0dXG7I5cR66qVs2PKo/hDpU1AF2Ok2zUSTybqfIX2KiAGpFSiIFU016U2iFpU66
8sunOHD0hWK/F9qQo1Vm0mpJ5lYvp4fC91Hu2RQl0rSYVx2WrhaP/iHpRhI36aKDK2tWioadMpIj
FkijiuZcVZjvzwVw/ao5tZD5VyntVHxme1kDhpPPWnXQB9TnWoxb0Fz5VdM8qZTpPdMiib6XO4eA
ATCmMArv2izzVxzlxEVOG1XrwdwUj61hdfeB0ahHOsl7QQRfZIkluTXeh63TNhQX8mhNkxECkVwS
7V6wsDqnQYb+3PjsgsGr8g7RginE3x1Z4tmqqNodJi1lrZEZZ3U46cwEFI6e12tgbp03UJwuHSny
hoF1lJL3F9oq9oKvneoLfqLcoZoHxnVXyBnOntB5VstaWtTOTIBzHX13dZuc1KHG+1vI96i39GPU
VzpMJEo1qIxx4xsQ3e1pg/PzaqYRHb0pW40RLTGK4hobaX8D/1Fwk8XodxYcciyt0hZ7TKCgBZBm
fa0zAV+Ncr6S1IQ6QiyT2ks3JdZnMA3ywMBn6eep1qa1KekfgzPqMKCpJJL+6ndWuul7FhFyazTw
Z5TlOMQXrZA+HZUty435wVDfA7bXLezsR01418YoTcazWT3HyFhDyWAZV5jGSo3Mpy6CNKij1Rt8
uBsptUAsV8zRan12Z9O8J4D6Xi7RCCVgVexQuN0vCnyL0bibS0lb68H0PJrlUzmm70R9IbdZNmNz
N4b5fewHZE41P0jIrqhDlk+z3iG/aZ7FdX1YKkMErCGSsBBl2iIYZ2VhoKKCDgKUlyEhd7ola33N
Qym50NWsW2YxUBaQDacQDHWkgneCQOXpDt+0jS0BwN1aosiwqVH3xv0AqjeRG7fuBpT1mSezEib0
EfWFNH4J5YAspQ9jCU4ZcjL0XgJCnERA1NdS0qHoDjpQIJ15kUmPJ17JTVsixTkX+AGziNlNZ6Je
ykWJ7LEb7ukrIJkN2Q60b11KqSpck6NI/4l39KXVmH7hQlpZkI00tDxg75b1jMrWrjb6xQR8kxkO
4gzyPAt8FLhE7QwiF6EPw0jgeA26OsL3CKhCeTN6nD217NKHgMn6FYfv83g/96Aaxv7RboaDo8Hn
teSVXkaelSAKoazYMEXrx8jcZwRd7jV8+WsCNs4TJSXKyb5FCxSZlWvWnXYg49Lu3AB4nLaIkTlt
jRZCkUufajHlSrVVzXzaxBn2RwIASvh1Y7fPqxrbVOCvCc4iuADrozBjKLugmRWaMHgFSs1uFnav
Bpup73cKBFe67/S9SzIzbUWOdlPB+r+R1N3twpxUdZdGNXM21WnDddXaF7/F9pZLRrOIUYC6dEbK
5RDKyX7UaYRZJhkWPpPW212R/Zz3MFuxBKT72z0GTKWf13r1k18ElUEjxw0cKPgIKr1fBjWd2hCT
Qe6OWIZ3YaeiF1GlFSyMaHmJPJQB8nm+awaP6SJTgHJjL5pjcXWQPlAh8pgy+q/q47xRX2MqkIv6
iOz7qLynidvs8WubzsK5zGjoGi95ne757VeHMfTG73qtLHtmCAftZL+6xTW0XfkV265+Dt+bA+bh
Yye7/qn4yPZM2REaAZp84TsyX+x9cx9u9EWkw9ziPH+2yjUdR870GRZYnR3lQbVDsl0DBjzJF3RV
FDlwFNTmjulsL9g3JFxtlStQ/QCkv1u/KnjzLfzEtL8XBK1YHlIT44P+/g97W31F/Stqc6LPqMDq
HS/svyvqDk/DQSWVB22gQ5+FWQ9+DHoAztp6Kh6YyAcXxDxP1tpay+doDTXHYhCD93TVvtO3OV7n
nv0xv8WzC8+qAZ7JTJtwdKbNZK0s2n27UeBKIpzaq8AOAkjBnEBBLcWE9i1qY20q+FywkK+mYTPa
K43Z1bCELq3oWyPm34FljZvCk7HKwDBYGnhXgGHT1KiWESHkKEHQNSwH82LQReTfu1acm/bZEguP
TWHItWCtI3PMseF7FM1ghgc41p/Tdg0hhsnpCa2hRbrctkSh+KKWKF9gcCISBNpCI8iTQtc4q/i7
tlwccZcWIH581wBgWrnmYnhhH0Oun6Z1SwC3tqFKalPE6lYqDm7MQf0SzRM9oGgZXYGfYV4vvgxk
xvW+/ihwnXzwNgTbyYlLuzg9O4gSKugbGzMnh2Q7Oq/SiVOYczKMnfkqlct+w2GRSVt2Mc2vLLi3
TvqPvuXsR+aDK+qg9NZbxZuZM9oP1imHChCf7Ghv/jCW0nV+8s+sn5rXOmPVftc+jDU+IDd4Y+r7
kh/Kbf+DNVneePoXdb+Teczeu4LGlts+D1iCPdCFzomfDVmLxYbiJFWt4rFc1feAwXAx26/8ArSP
jMVavACJjnPEQZzCAf4I+0VfGKfk0WCqCvha2UOKAKDrL+pnaBU4Qkq2f8f2yt1RhZLLtJtdvRyp
18ruQ514VeVS0K0e0XRMwZZ/k7fu+0uhvNCWzwFv2oeAHLJkGSceO9FiIYmf2jMOCinte39nswLF
6FHwTa14D3IJ+IJyLKlPXfIUzGt4oGZCSXovfej5MroLSMqcPcPB9eoRcHGesqWMkWQ8jtv+kDQk
4a04cnV6oG61rvddshp37S45IvNlZkPCg+PFLzJGtIOfb1jbmr6XM9nOt8VHXbk+qzkX5A6sQmAJ
zP5n2Ae4SKFLutJG5ZzRfcRLHYolK/Nwk4+uBe37JV23psdkgAUYcdpPKEuTc0t1Et4+DW5aUHQ1
MYBRPoaswiHiBSADDxULcjj7R4ejhiUqdYFl+lZLLFy8kVyhKyty4O3JA8kvINYebMfrnolbwBJt
e9q28ZQXOORr8zFdU8x5zajGM3xsaaOutMecusLSOuwLZQlfMVuOl4rIqkt6ZT3z2q7ibRR5+jHh
NEbkzsLhxP0DEzkcsJPO+/Yv+tp+43+4stK1802469f97Ab0Aw8pwumlsy2KxXjGCDzVnmyt8mIl
n/y7lpxTjxAtloDDgmV5e9ecpddqb9xTkG9f7KtTuG/httn7FFKYJlx91Fsdi21wa/fxtLLXMyf9
rbOCS7rMnhhC2ws2KuUwrsAhnepPTHZoBdVjEnnOWdI81IT6Y/lB5vORM6z+oJ2iR8CtG13dBdpO
n5b+5KoTrD14q4ey3ZbyxbzqR+u+eCJSkglmREBzsEDjhgqu/sHSgGSOfb1VXqxmN59Z0qGhcymF
sEaMPlp64GD9gmXIj9VaWB3Jll6WLUp/x37PFvpLtc8jVBHL+oXqsaZxGNgn6Ba1siLTAGhEKG3o
2wlJAKAejdiNqzweCn2rxh6LVORXfreC6kPQZcFk4cCqUvnRVB/MKhwhKjno1/BBIjfOxUp4VdfO
vRIuMGWRJhvIaHrw1XowGTq3JlZuAVdrPER0ype2c6pOdciAdKpMT+FX+d3XC23LYRc8z5+ZUMWk
Z8Aku+yN6spAt+AtCzZMi5zldMnWxS65BtFOUz7IBYxtjLfH6G1g4pUSn44CA8LM3i6h65tHTv7d
hEZk7w8PncKRLn27pLfY1rLAMRgvHPy6JC4ku/5+WoafyrPkLFgRDMf0lQqE9qKcKYD00IrO6XZe
VVcFeBDzuWvwxrjEyUDT3p1+1R37c3EXIWz8bFco9rJnWfZsB7qH57ADBgLFT/xz0J4UxmFTWaaP
Y/kYoHA20bKvkWRpxYpBBcGy8xq/tZaXnJHnTdfxxffvMQonTEC3GkdsrBIcsOhoBLn+G149gHs5
oJuP6rF4K/yD/lRGd/HFLveOsUGL8yomntIqeseOi3S5jxa14ia7+Dxrm5mB4lnZlCuyvaEdIHn0
cO2t2y3L0+4o8hzqdaWuui/boBHrctoMKiTqbvdq38v08+7zjbX0X7svDOcls4AHerB047R6wQ8l
OMnL7NFCXHIprjSy7kpIpV7yTp+++tZW3Rttr+B72mXvqnYFl9uwqKPRc+z3KAMYXdJ7xrzo6njT
pZfXRrRtd9FyesNEWT1yVtfoTPGu1MZOyb6+J/iDUUTb2E8kGiHtc84UlN61lfzFDcVYE6wL9AVj
K6wxwFRxtUwVz39AGZXvjbuSYklIO+WafWkzs9hl9mXAb0iumJ8SZSURkr7SrFPglj3YEmBGrBPk
N51yC/bhfpZZnBD/HrzMZgbJjQFKXxbNquCnF7GwHXTOdAMO1q7G4jgjwKxZqKM4hf8jZABr+ng6
cpRV+pLnnn+ste+m/qzDRX3hf4JrTpSGvw2+mMMQTcIk4aoRPEQ6FLOEnUW/rF4SzlC+xh1zXFf/
8vkaUdnDH+TQfxwQeURu+NAf+h94I998gHVEs34g2EXG2SyIjfO/G3M1MtAMrJl31JKN5wCojBiF
PGVt7eYj+q9DhlvTVRYD+bQnCHGvYCtyfV1IK9iOhNT3bnWKlrOMiX2l/wA3Bc57XcMY2OvHakPB
j9MLvtNT+ppv43U4es1HVxI7wqZV+6Lx0sFlpDjD+zzZ9l5ej1/9l33iqJQA0jzMx/CYfzoPwf8h
7zyW42a2Lf0qHT3HiUTCd9zuQXnDovcTBEWJ8B7IBPD0/aH+4/re2Z32BEFKlFSqAjJz773Wt+76
C6FN9q/gmLyi1eAuwL37CoxxKn/M+X5yyKdcU3pN6bEkoK/djd+eD2p5N+IbAvfqc6Mb3WZMCmut
/Eiu7XES51navM8j5qTTTBUbQ+056yg3z+P1N0zRX1QBt0CQbr/tc3bbYfnd6+X6c9evrn/M0+TN
l1kGWb0azDN+FxPJ6fLTlTfXp3C6xzxy0EUaP8CX2RDPTUifDyuecE5yYTrslyi9t57k/aqtCI9s
7ZqbdCw4y6MRdlIC2EYe7KJTZGSYycbxsgcSAM+u4/Pagp7OrV0IxOrsIDPk9lVYNvamz+oM2HMG
x82RLB5uReh1yonKwN8aTmLbEQK0wpdOMypw6HOGcbTF+v9hZm68bYZOP5kFMtmizHeNpMMuAg7c
PYMtYnQhooHefuo6oMhV6H/J2GbjMtCpoG5DDoVIt80lMSYevty8pWkuCd22kjF+TZKd08CYMlLP
3CUR0Eccd+2ucZKcoydbYdVU/WPD6ci3YuBHqb9qR+Kh89GmXOv02R7Y1+tsppHi63Oc5g+AWrBu
CDO8xJ31gcCfXFbWh3TIUC9OdDJtUqtrVIV+7Z0R2bP3NWdliY05459G4cSEvgqRiIeftpURfyRR
5lcj5TOgH8ptZ5ejaAAleoLwdMyiM/X1fV+LHCvATEtcFtl2SgoqkYlDRdFDe9LBS4wyeJ0mwy5W
KLW86Casx3c3K+VRaQyMRe/eh+lXPqAlCgPzj13nlGXKH5kzpylY7IT914BTZucftk+xEoJaRmFQ
G6ti7tutEY6Pc/RQlKXzXgzvnUHMNV6Gj3IgBtvUmyQNnxvnxzTqFgNC/oqamn2VzGF6asEPWtGz
2SEPMoyQzknJayhw0TTILTQ8RUrf+Q1Jojr0I8CSRsQ/c+jQRqIa8qN8QwIVtht6eajSXxqPyJ8h
JUoJcge9bxd2qxvpt2n5xzDyRziq1iTaYCAdcwdlHpiiuN/ZJtCOJMWu2MXygLh4RJIU7GeigddZ
CUwR+8Mwv+nGeFNlfOuyh5LKR7dRVW99TzF2/bNF6vyIZfxds1hr6nf6aSCxKPlz/y530bm1k3ju
hf1ejtlhaLYuYUY2x/uGXWeag1dW5XiFTJ5X4H2bYfdWOTh3CgriuuSIalX9S9kYwP1s0OyeDn4B
nDaT8Bfc8FOWoDn3Kg7MNQ4VD41BYH8EufneDnQcM5sBVo97JtPTDeJi+OeUDHgaOFk1iQeQl9ih
toiOjwgOoxXAe2rGuNlXZkIx0wkMEt4DzpRXENyUTR66ek98ZLX+lY7sNH4Z7qeAflDRk1EOpEAS
ixGkyoGi/UL0a46KniUlF1TLcYctMk6wbxXWtG0m2R8goLtY7BL3pEw2AC96RiQR7z1rr6hL016J
tWmIh5FtCnddD/XmOYzTL8c2AYyZXgZqpT/K3Fo0yTX7ogygqSn6FkZklYgS6egtORgskVtrIqKz
xaEi4OUQGFnf+UH5kOj2xWzAvChv8lfopwE89I+BXgSZQr+gCANRLl0qGW9yYeYwtgiRU+iKcbLw
okONFzFycRqa1YPFW8vdKYmUtDnSOq2NICMb3tIKNVOYM4thDS9ugubV8inRzDL98JCN8E6FCK1B
8qWR/6yg781utwklgGq/FHtk6FgvFTJVB0bnhkRVeVczByRnQu3cACtM7uFMDGacZ9n4lPowLwA8
fzU5lWsVFy9wNlaJ4rOyAqtdTSNBRTaASRJG930f/sEqSFja8Ab+PAVODYTczVOipycGa8IeT506
+Z38jEcOsnX/AYQiMutb5hqYJcAw+H33JxgZ3EMdFiAVPKO8VBO2y6iILutH8qWORdM8icC/HWv8
O9pl0tajASra9nedn4JJfEVRwXZa4vvwE7KRjA5Y4+TlH5mx6zKmv60TX/JKSdqji+qKEmf6+HIn
YoKchoN9B5+oVPRJLUPe9ANdkdZYalVfPyZ+ycEjTR4EgDknd3C04dMidQ2ZVBU8RW1a7PIB2eiQ
1YcOtG3vqlOYtuJctYTVpiJ/HFX/oerF4VQQHxPJiGKZM1GBe64yjK9RDdsptu4iVZ6RTtzpEb5b
FgwdpB1KSbNb+QbIhrxDektoJ07bQuKfy0h39aiJyyjqOEflWHeD4qUaNb9U01ZrtTrncfQivHHT
wV7FfG3uG01uq6c13V8l9x2rGXGtGe0OhZ9glq+5mtx9YuPWmvMTOcPz1+wkZzOajWMqSHn3OYPm
ff2iR9CvIG6eRosObqi9B9LdOItjcKIvurfsLoPGgGx5ZNYK2wV9kufsu7DeZQgOwwQfkmXAyqfR
Z+WBuU7M8miREqr85Mng//+a0DzPquw987KYnRhNfstGZpZWxrRNC5x6JIQFRrWSVkELObVYp1o7
2cU1hb0H/h6upMu2bwzVMYUONswJ8cNkQe5CgGF3GTmHKkUM62q0mxHJePGszZ3FXGc90QBCd7f4
ZqcvOwtSPKUk/lV1dpyFeSgq/2in/QBy2cQ7P2QZzXEXfCIAfxQbGx1PmBpkt+4En7+LiYu4Fhsh
rnDXYWrcT0i30bba6ab1S0r2oto1AGv2qZY/ulG0cfNurZ+VIXBvEezQTCmlQzdcOgkleSCYB5fa
YfL7p67w6Wv27TEc/ANMA3oQrfOgC7ZcOHjHZAxuM96idRJ6MNSBuxBQS459s8rz5KmZAHNj+32T
Y+2sRVZ8ZKF40W087R2XrOgkePMEgi2pxp1j6XCdBF1xVJH7Dm+ErkNKDpxpZQxpSpA1tofjPNc7
pH3vvYqclevSE/CXnrUj88cZ8nBcz08tFjhOurZjb82ax7iw9bNf4saPfPP3QMQrzP9uTx+/XsV2
3exU2D9G3RFN5C9XJrA0SxcbyfSTVlG8Q6Hvg15215Vtb4eR/poJBJKWcwyqmzg97IHoH5pvr2nY
2VxuCYI4i00/du4mgwkBwgUWmrkupfkSiiG6UcQ0rGzUEVUINyZPk6esSIcdA5phBePiEDSMsjOF
BAIseR4G+D5iOpX0NaLeu0iLkwEL28UTIwzj4CFEtLjuJ9R1SanulLUzfAyOMh6s/dyW9qkrSBe4
fvWfvh3zajrGOCCjJvuVMBnamgtyUSNK/bfL9df8lrT2RESfEaJX6KtcMO9hP0oTqGo1p7bQlB+A
FqxT55bfTiW6XZAFcqMEtBjRRGARY0WHDx7+OjIpZFNCMDejQvqXuPQ0cyq3xb8NHbY62nSdnHxY
mrj53y9g4R6MwvJ2c2C4py6dWoybTuWdZGy5f11K1KWn/oMUJ+9k/POSIC+wZ6c5pktMWL5cro5v
pxnIzXbEYwHPDxupU96LUMu9GpzsJm8y+79Bcvn/Sh0I84Bx/j8FAf+VBdNmX2X31f27LvCvP/MP
GEzwN6AitudJktHl/wODCWwUgzCl4At4aASdgGT0f8Bg3L85AlmBb6Lbc4CkoKj4BwzG+ptAZ+gE
iAOBxfhwU/7Pf3yP/yv6U/1drtD9p+//RzkU91UCTu5//09pykWe8G/iQNPkr0M07SDOcBzbcXkV
/y6ca5JG2rUcmLHkkDAtROqbqOjOceK85raXHAewawxV7G981l63JorYPbpB++GNoEYH1SUHrI1P
vlt8dEEes7RTYZJ/Qy/NiF4C07pUzDyP1jyMW2lx8sQiA2SXYdg0blNZqE0aBjbNbu8tmtJxHxjp
NkaVU0eZf+ojOq8EMl8w4qXjzigANBB6zdhbspomIcKpzCQdnr1CdDeiBNQWA4pY9V7qrAoTCQO7
xQ8YKPep40yupb2RQxrf4eo55B3JJmxhNVqDyUZZK+j00S3nYxmx+RLY6k3xvV0G8pgL5MrF57Gt
Y3jcs3v2G3/aQBnkwDnbt4VfzfdpkpobPLKsuw+xq/sbyiLQFR4VfVUBC69yMolhiCRVmtzPRHQm
oLhRI6TjnbNQJ/3FyzLQGBSFybQcw7iNqHAdgeUtHe9P6Fk03NvqPaDyXBW6hAk3n1kvadlXpViL
XIWrW1N1+lgNpzoIsZG3HckzTKZkapHiPr3qQj4VYOgAHMZvwdxAn+sze0erpORj7dvdrH/CfLzr
iVjOGcNuGsG5yVaMzhJVo6sjXDEbEvuMQQRotlgiI9CZzV2N2B1VhbLNt7DCh9mXgn5TFu7CKEH5
4Ta70FG7ojEqgpXp81XauTjmMjYjWSPwT6rCLVUvphYSnBD7U/tDf2M0IQgf3MDumNaRA/TWKZ1V
05LRA6oIRzCZ0bMuPyuRPVZde/S6GsMZc4CmCOhbGp5HJXYN/WiT4xR0tzJq4HVn9tp143wzi/IT
FG3Q1NFLh+oNVIiMyu+UmJ8hHh+ph0p/wtcFvBrn0PgZ41lZ56651gXyr0JgTxui4+TW5qF3/XeB
y2GXt4rjYWD+NgBOB90WqMJzm/s08HKO3JbpfYEspLKfkrU78Ok2TvXlKXoAkc4YpfpMExPD8A5F
JC9FNTFtnsPwLNJNVpMSLGEBr70ets/Y2B+iTv7MEjO7BHizsmp7p2lV9owGcnJN0pleHREjnMeK
6IuJvXPMwnsjjRh9FNN7asmDLJCXSQbLtGFWfRdh1S7grxl/nDkWj93ofKskt/dZGR3SsvuNhZux
Uj7FpKjIh077T3msrO1rlfr1ruRVU1BziFywqiOKizYjlqxam12QbAyvgRuapaD0NPielClOGH9n
ZjesbNoIfJJ0ZKT1aadOulXAydYVwYYmkhV4lstoGIFmg6lGl4+kIqm9OyuXPS55jYd0U6ICWI08
0LHMX2thf3AAWseMiiNwkQGx2Cux1ZW+8H8CCXsxE/8x5YnrGRE6ibwNWwSDktSudRkstnc1bKxc
t3uZWRvDN44qRyRoBFsbJRPwm/Qw2g0ndSpXCQ18FYviW1JEIi8r7htwBNspT54jI1YbkKmXKGCI
UpSm3BRNMBJlzrlfl/oHaAXCvLz5IAWQcau5tYw2PfmG/dnlcXxrk3cWfjTuSJtixJxup0hOcJxA
OMaEAKPwh9wefyVzMjWjR79G2UEOhvHEAMqT3m8yFf0dQhsQtZzFoZYUjBbteCs4I60DQvWKMD9J
nBBbqof3bEnyZg/gNrd9f1UpiNfJ7H0Qp/c4LunEPJT6CCF29VdEh2+U/G/abmNxg1pqvESyh6dT
BwnpXhW8qiU+o5ipgF2FTkHaDOeLZPzUcEY2YkloN7xfdnJpnfZ35miGNUw3Zq8uN1WXF7sWRPye
Tw20cL4rhvTO4gC1mzLmMVjk201BXQBhn6q7EwG85ZbGDUkNOiOqoiW6/gY+M5VERhpIDm0j/12N
pPREaKGryL9HL4UiOhcCRidw0ian7V4PamtAczsPOnqUfWVATjAUtkS5Fs5GEcAwCYwoVpLk6wT3
UEQG68krmCdMbpfvR3DmEwbIIuwuMc1m2uMxmMaccO/RSo19P01bM4C2ZNbMscy4oq+p42jXN8Vr
6EBqx/CEDblLtlaoLWaSrgv0gQlQlfAvxG2+kxhOvkYzl4exrNhihS+gj5Z3imCCJPH8xThI5mLV
gBMd37EhCUKo3o2e2T2GyAqqrYGzpJzXdUx32aHZCxuRo2pkE4RKgoCN7XYNw3jvhEjvOpcVLwDt
M2Z7jqjBVrV49HLLefWr6LWB7bltFHq71CnIuF70cmlY1TswLdT+wy08JWuv8yxiiGCgcYmyL3BU
L2nVYtHzD7iv/c0AVonB4VZZ+lBi6zpI+NwwHxymZurgTwOymbG5K9Wcb52AoWrXbOwFXwHWNBrI
GqRPfGhLLlmd4G3X2MrN4FW58UsCDjNyGLG6wV7YDEP9Wt2AxOWlDhGfLA56ymAH3TLLLvD1fK8c
6nolYTrFudrq5hWnVbVxQwCy9cwP1jPZr/TUzRXc3DJD81PKO7fnNdJ8r1YZtqZDovD1UF0SitSv
chRMD1PhfhL9PnNP6uOcmMHZifRmxM+/agXBay0PMtTZvVkP8SVM3ZuEJvINNGFQd3D4SupSEKZf
MAiKVJ7L0MN0Vts/JCFz50878EDdS9y0pzqqWHNpJY46qDZDEogNLZk7gNf5BZF+yYynYPpwCRkF
msngHqHRrv2KNzQh+FXM4Z+gf6OhCrHDqQC16OwQk6IRjnlxNMFdbQ1vunfuhokbLzObT1egpzA0
G7QmfcZjMdukbU1WB/CubMgS8BUVtf1ALAEWtJYHcZOL4V0ZTH+mvN7jxnM387snkDRXdnEj8MEx
WAMWXEwdwGc7OjtZ8GmmC1hTwjJga3xODRRJ3rJrD1HYHLG5BKeUN9ALkXx5URdurKJ7hztDm8em
qAR+zU8+A9mJd6L4Q2oocSSTs68wnYc6p1GBP7yr2UkBny0xrCxWXdKlB0LCjmh8H6QMRhpYnAQT
e3qbEqvZeF0/IiFl7i2azgCrOqI3L7GIR708pq3B7TGY4RoLWQZ+iBl00IzHWTvJNu1RwhD0gKBv
Rik/k5syB6xdnAKHlfKPo8Wnnk0Gt6gFakahpAxUMtzU3Zxsesdk3BhnchOFwWEI6LgWVq1WphWj
SYtpNFctol/afXYzbr3KmjYR0YXckdyguJ7fJKaFeXhW8ODWYafFJWecG6fejqDKClSOfHc8DCgl
fQzf78a/zlxgpzeT9nmr0467Njx1RopOEtgzJS15T+5NbXnEdLpsgZNo0BjFnCzg42H4g/KTOlay
EQPCr7BmaBHfBRoujNVPvKRGPBK3cOjD9jFOLNqEM8qAtJs3DR9C2/XHwbTeuqGfYATV9S4tw3yL
3pujBAF7hmo8CK+BOuS9s3dwXW1cPsx1MbpoBhh5HPFnYcR7zzm77FVKlIYcW3XxQNSZRfNrCKNm
05bRL1jpW6ngo5gpRtIxK9nd8hG8S8QsmpJjXUj1Y3Z0HyOyY8mXZFGeNJZXu4mXY5vNcZOjZmiP
H6rS1q3+0Vb9NcUu/SnrUkikYEnOYIQGxnuDlmXIentDJwzsF/oBMB87joj+qamCNeKOrk3rXadr
7yhNjXp3GAStsfmRJFaGbkWbMpgm4rsjTVHVw2asyY1C0FnS5/Mtqg5C9lqBB9P1sseuYnl3jPRp
9tCTpj3YqaDnCE5W7FcixB15Mxw3EYxmHsnMeYDDxoX5UB69374XoaobUEIYJc8JE36f7qGbq3NV
/J7jwGBWVdOPZXRL5SqeF1kpqqOW5NxdUnXfnJU+OemVI0P9qiL+CvbnxskEyr1p6Lb9CDpHRuaq
khGpfC4qWYTMtPndZqtcVe24rcMCtJCgbNl4yXQTTeKYmoN7GcLKRQ4efs+urpgCWxiESguXDtqM
riO90zc2ZphDd99lsaK/ZiIdmGIUM0Xe35E2BodJ+SxxOHCzyjhnPIDH1pJ3McQaDD79mx/HSNlU
+ll0CKNSg1gMuAuronHVit4ukZKDJltlcVVMKZm0wXAcPaxRka9pGaHqtdr50NYoIa38STUspa55
8WNa6ypQ6MirYJtn4i7qdiLx+r0ddjelC2wewSr25SXwEypBmIRHIwO05jfWa0TOIykvutrDcF9i
xl8YcGLXUGdX3qmIs0Qk5MkqRxcztkA2Qbhb5BjfENlEz1G27JQN9QFSecWNvLPJj26Nxf9n/Eo1
Fhp6AQwYK3Y4x+JMQrFjbgcvjndSRCebAXi8Icfx5OdXlWWzqMm4xaQZM7ThILbOUKD6XbOIB+ms
E12artlOf3wSq+PO26VmHOyrrB7XABY+QMO9mSLsnwLPeBTEm6GLO+R2YDOFefFKPrksCfUuomQv
J2qT5hHls1oHs8J4SKzLJqrRVIn6y8xkvHaTLNi5OJeosUvwjIO9zqvsOfDUTZAE7aEa7GcjiJGG
tmgGUPUP4hndOepKhoTN0Fa72IzPYkjAdhGWtQ785nWaUA5PEyGfUeKQiuu81GnKxy7fA6eAPZsi
1FuOURYS99gssZynyQan8bRrMnw8S48vg5g0wIcnNAe2ZoaiTlUffQdKtkqEQgb6qZOY4HKWgqT0
/X0ayydwYGtwo/UzpDUlJNpQ17U4ItyLjo67mnv2PCIinR7MUkTcapV+l1H8xtzJuaHPc5kNBmns
l6P5ExjtZzQgbkTUaLdkuPt0Xhii6a0sLInsnLgXx53WBrIXF74Hewgp6YNEGg+UlKY7W1TU3RNx
ovspv5EaL8iskTQJ/Xsof6QOgk2Fv30lhoEQn0ytHa0JFjCa9egyXp1DrTZzjy7PHWmoRqladdWt
5+rwIcR7GXsjqBjJUKxhFoA+/SKIR6J6M7aFIXlCff8xDwHeQmxcFz1Vpd8sumdidg9kAG2qvL/p
bWdmTaVHBX4eloh4lrrxjr41v2E4qQzi2ouUxaUKzUtW9PLQc+JxSS7YMH9nH41gCbR+fUvYWMaG
St1k5eXFdAx73/vMwttRvNYqeGktnjQyD9zGZyThym9NtizSAO5lm6BTn5PD0OG+c+lqOTK6FHXx
rJhZ6IR5iFAkPURF+kRPnbSEmLbMOs2jp3xGsNMXhLc1tIb6etLcTkI+lnPyTiBp92jGmDjSUjNH
2usurVHKWe8usaYXFB9PyRw/zxYNddmxgCWLWUERmNsNfNZ/fXn9Pi1+Z4NfHQnAwy9nzNu67dl2
lovp+nuXZ25//Q76TnVqzBKArh3eS2zrE4kSR3J9gxOWLQMSi7hTiQCwWgzHrrBhNJqo8Z2JsSF3
E1/q3CcXFzJFjEQFqsBwuBaTfgvpIo9GkG9upx5ivQic9E9JTPUxZriAxju+7zz5OnTMIGpflQeL
8s5Ualr1rMjf2iA+xhl+6bw+NqTn4mdxyjPQGRekooudMNcjrsPQ55WNLExNzvsZtd+uNx5dkh4O
qTOwopnOlne63JoFAm5TZnfL4wotj7xx40l4i91N6Hsr9C6GhvpKPTtsEmxNoh9oApkJJZ04WF0/
PYZGNXI4gWWU94+w875Zihg5WO7F9otTpvNPV+vbCujNpjLIecuiW+md28R+IXU+I+oI7X+FD5gp
A3oevyA5gUhlIT4Tk6Ud8r7gDvEZw/ryMYcrvum9+oPt4Ywo6dSkaUe0BLMR33FQlKAcBhVp79va
xE2d+7dZTxRvLd/roHhsaiK/OSB+D2PQIHE5J1UhCDwn+S5tFnSJyiU3PcvKXDODYbrDTSvuhwD7
8cSE0as8k/5suJKlieAPW5k3CYusQ9IfDJzc9YNyjGxf9Vg4e0+9k12y9iz8NLoocFUCOcgTck3B
PLZlvM480jxWfjOH+yjH4zFat7ZFoNFkNDtH2TWpWMj8xwHaiPCQ78h/XqyyrCHG8CPXX3PicHEs
j0jq57A6MWRUWzQr33WRy5M7R3cdtxJ8Nr4DT/3CtO8XQ5Nh3TDc3sw5s8Prw+EmdXWywZGzyHRr
fxnPQHa20GovgfYnpqV0ZVCUWGPzbsEuO+k5QOzIGbKGlDRPhFgCd76+cmOc9T6Zqf1mz5xphPBS
e3AROUVR7JNdbcFPzj4rm4SklCO/7/g1gQ9cCnKueVP++b3JByVSNz5eX+L1MpUj79tfz7M82LTT
jxWVUU8k9a6JNq1kJJsGGXxQNbrerg3bS9RJgP7J0syh2myOvf92fRgtj46WhF1iL//3618JV/Yf
f/vyb1tZQoM0wq10bvhHUE4U++v/GOtfuayQvA/X78s4aHeenB4da/gVKKQ6Me0T3fHpOkO7R2GV
MA0egNuOs81xinoMldUyIxuiSJ/IGieqNuv3RqV4kcsrva4i12+r1prx8lE3ETmP8nf53dbK3xt2
K7aYoTsFeFNIIbQPzFv6QxlW2J1YfuNBc2yUw0PfhbhsnNSgP1oUUb4aJxZcI4Du1JTBI5OK8qQm
+8DUW+05g7EmFAHZrXE605ZygPcUo7G33K5dZEZMzJPQPpstnmw1xnobtJk+iQjneN8CPS7mCWpV
7GTV6frvQEtcJA8A7AYT1pFnIOV2DELbjQ6PsEHA55rm4lQflhPGdf3NYlJGgrK77afrRwgaF2gg
p1H0QIgiuFy/ul6ud5xIjJ9ZjKRKljG3mUTKANkR1/D1UfnnRbpIZzinezCU+uo01CSGrNJlsQ/4
wys/QkReJ+nAnU94c8mYeJUOFge9ZEv27LGempgKw/lDuKg8FbmDY2QIdmIa1Ol6sQD7bZ2eR97z
cnWy6sbnnrdGb50GzI2rkKxyL2e16edT0nFUp7iCwZuHcOfT5AzVFptmT9VzfRivl3q5n69fxYlB
Djk2Ydi66IudICFnGWHTX5d5uTW+B3dglyWw0FoiQa3T4L6IMu2P189B5n7590+Ebo4vjW9DOZSC
bvKr0UA0KfXmm87uEXFHabuPxPwySsfbOAlOOsO3LmK5NEm8Gww5IYOKX4VDSTf6MCqvv2e2xt5J
XfiEY+XckESI8tAQW7+mYCIm3L5xfTpdOYTK6w/AQ+7O0l2sL/yeWeibzg1/tI0uyCLi3W71tBcZ
th3wpcpGx9OqvcWDtmrrsrhVtnVQedAdOrqhpmqx+hoh+pzGoQfhjEOw1TCWbsaq3tC9eqK3QAe3
5ZDEXJnX2zLjqg3Cz6A3yku8AIcNxbeGPf8KpoHt0Rpues8+q648ZHNxGYKc9kVplpdw+kHaSjKa
7Ogh0XADqDVlR+J0D37kil3aUz1rokORVRCvcmHJxH/ekqskfQYKdpbfEDgyI78zgAmpfNdTYmFc
wZkBUr0bcJ4bFfFlYekDQ2vDZgPPEjQQOd/mWHzCzAEVKvL3oSGDCS4VghbtfydtcV9kFV0HIsj2
Q8MZW9wkfj1vYze5MR0JoSRARyin2tm4ZpdSngDrXsN8S9YEYhTnf128Ubq4GvCsloDSlOfuYj94
oHEroNxOTX4m0HBdDXPPGSQiGydhq4PttSFqFgPY4nK8fmWncmuY0j1AlsXbN/v5XxeP2CUA3xzO
Bu/POHnJJnaKbRLgGqumSJ5M2wKJtXzVLJfrV//6jZjondMYlijKmZhiQuNHRGxz+qudgmjif/wF
17/l+sO2mbx29Nd3jUBdoGyJpKBKO2Sty5eY8w3y0OINOCF9Ii74+qv/urQaHcL127JdKHtOAeRD
WRzRUCKQEIM9d152EvrkJyKL/dMoJALZQhzacNrknAinjptTN9hWyBb+RXMFT48CFVLofaDD+FxP
PDFBTUwbqE+UzScnsoyTYOM81qyqekHEFYYNGzvXLg6hTJ9NkhbtVKPJKjhMmqE+2pJ1rTeyauew
Cqwsx/x2YsHj3b0RNfWH7gqhZP27VaEOtvx+N1Tdc5JR42Z+8KYzH/SFtehlrAPt1uG2DOPfZH/C
SUA2tbZ0zeit3cquwM5HD/NkZfmnqS/ppOlj0ElTbovHUubfowCBbfGW5W33HSyqar/fBqP1nAbv
RJ+jrHHsdN3b0wtbNjmUQS/Xk6bTVYGM9Bl8+S7GsBYPQV94BUbGfRMnz7HI5zXNDLyGpFuOVfGW
dymZX5LOozWwybLiObGz6rqad8FZjHa4QLr4FObxMmHDAFB8Ikr2WdfurAk5ky+Ku0oaYkOGMMjr
5WGvtuQYb1kH66NZor4JGg4LMw6kFPp765X1rU9b22xdnvoQNaLMe8y5Efgu3lIIu55RM/zyDi4J
ctZkOxvpsZWiqv7FzqB3vrzLjfHEHP9+rMa9TuP3ZmLGFuTPhC4vNxbjLHfV6vK59cKY0ObFqVBx
B7BS7oNgRGEZjc3aggkKD+FO0V2EV8t71Cf7rq7oGIOIbreis88eiyL6KUcinZrr6bbIJIP9ZwS4
7UZZZFuwAPIEh/i0eYBlQ2qEmMWlCcOP3qRNmTQLjPQ4kiFWF8lXzSTAK2I8Hc1tXjHNMe4NiZqf
OYkb5A9NuOmHHP1+WN66ZrAyE+9IAuZv5ZW3yOMZKajkC+HGdmHP15ZiR3sgPR4HYmdtyeCEjG1a
ZyMgG3XCr4kRRyNWwy8y+Gpv0vKrUmNl44N0bHlDIxCKoC8uOlT7QXP8tMSWKcQN7XNbjrf5jyEV
Ykw+Vaf9Huv54pNfn+mIJMzotXXNJ9O9CT3nd2vdZkRxrej/PY2a5hoD5GMzBul5ggu1cVwLqrSy
zDNPu3m+fnW9DBbA8clnLS3i9LOekQBPHoeyzJ7hlsriTTphBZAmL+n0xzGT9XgFPxi7SxlhAdGD
2Ptd+jA0h8Dn9DZOQXsSJY894jK9HM74vuu8eZNUnLq1xOaWjcO4TukwkoXZUMOx8uoosz5izh4o
KSdWSs5q1lJn0qvgw+zplp7a5SJjTVuqnlKezq7dktpxOyC4TyzZnIYIFb8ZUMcmbunTUOBYeL14
HoiZYm53dU/reJUsh7nJt+p53Y2/3Fmk67ygiPGWigOAHEF+3rSP63CRE1S4gkLO39ffHO/SrshP
dFxr6M1ciH3hhFYIBZFmieUsmhTpCarKNOVZKWPcgY2N8dQreYYzsx1Phiv44BnQrVA5wLLDksgS
HKxV7OAqCuYkASMg8KIWrkbWx6Wg5DmJT2s5b/ez8eSX/E9KY9nyrj/UFgwMYly5sUx5qxdqMcUa
6TXXL8e0Dv8ve+fR5Daype3/MntMwJvFbIres1heG4SkUsN7j18/D5K6osTb0ze+/RfRnYE8mQCp
IglknvOaTV8ulCh2F5XtvaldzT8nwe2QZdf0L+6vq0eKQXoDKkMC99zseo/FntokpOKnFapWIZzc
4ptKUfdXP1WMjdx59QqHRKq9t5cPpzdCYY9KN/eWSfM4iXR7ZhbQlRyhTjzFxJFoJDXbZ/z0WR85
/ZalirXuLX/hxuOHpmMEQCn91WiVYMezQCEFR5IpSy2KdNnkB9g073IVkBIGhLguWf6ajYxBy9R4
FroLQ2BQBDIVnkZT4438YD2pX6XkhreiMXxrYbtSuK7Fv7Aa8dGNWfKQCQhVZBQl0lgKKNkg115i
idviop8sK7FiKOd5KXOfbtB5SKa1NnsvthsTSrCquKNySFAA+braeRIQtP+v4feJ1ug8wEcx+F7/
gbiTdbR+/gGlF3+toq//fsZPjJ6iOv/tWCqicbal4ew0afR1P6r6f/5LQb5P1zHdRXdFdVTHdH5B
9CzlvzUd5zIdoovBMmMSNfoJ0TMYMmSHUeT7dNaT+v8LRE+z/pS2m94PqD04FiawZ3IT2p18km21
gEsaWf8xVvVfZT94ex+g+bFtgKc7pTJie0nlXanDT0D9bKt8RSPlUIUbxbLaVVaimOJ3/aPnt+Oi
aRIQQIaRPZVlWz02gcrSPs6fROM1ADmaODFWvjfkT16R64fGsM+WRd6HFCMke1SkQexPZ2CxM2yx
YAV5P3rxzM7jHLJXi4AqPGOoJ5OR88/GytuMWkjt9/zoqORWXZHMb8PiSMwRR21rSXv2Frdwqrqv
pZU0S31KsME/UN5jSzmi3tP8UHBTHZSm+RjKPp23vWEeYy+Kt5GsIWxLvedJlyGRFxaKZRbOiBRu
s5ICnVsc9BqVLjdzX24hERfNLcb2dlEVwBBEHD/eat81j9hAQ+KPi7xHN4UG5kS/E12+afHaKZN/
i6MrM2XkcgTGxGzRXPtZHzEmLhTY3aaMu2ZtifmoQ05nIU+6SUm7PMAIaqm4VRV0aOxr9QGOfxLr
CSrZDcs2H5vUXTR4oFzuD13EYnZ6LsUbSDtwecBPdAcUSfuDOBq7LBoe7KoKd9OoGKiLzMOvt7aX
cjjxPKKy+AhGV527bUuNyPHs9xxsTeIg/OTm3qrPlJnlNP3R7xMgOQNJTEUJEBOBm7Ozw0Z/VdRs
ZnV58cHeC2KxVnpLMY0c5CMlQ+1ihWb32+kFe2Lyfp6/yq2GbTpeUsHWtovztcviUT+C1i8QmDQB
hqWyBM3WPgG6RYC2yVu+EYU0LwCdnCwlc07G1GC7t/MbRSfd9a9446cu2CnvUYRE04yjc9JjFD2C
pPt5Dd/xRnBEfbKs0hBJw6lpZaPdj0kbY4zG9+tuQEy5xVAiw33Op6ScWyGu5Rr0K6Uq3kSvGfUa
vMk0cN/3pZghFO+tHbbO0JYbXZvfZqZlMqnktiSdb0EcLRdu4WEFiLnlRTSkr1cluSmM7Jv60uRK
vSvT4BHEZPjZ4oAxIP70VcsD5SHOHe9lqMAiBJmlntTcH1FdV5KdG3ZY/QZwVo3MaXaenEvdi183
brlw1USi9icj9V4Mypp0V3C+NnEaYdiibH8LTYOSXRgzI/KcxW0gaJ3g/Kn2vf/z3GliElbuIkwR
PgjVjC19jbRLqCA3OOXjRaNjIT5vTF+/5uhFLHDHvRNK1OObvsbxJG72si1dT3LJUm+wlWJVO1kf
Os2Y7qNkJTpBOAKp/O3QHyosEp3cnvSFfo5002mhSlH0QfdRlBiAd7IwkP2jPXjIYhT6IWy472Hc
6x/rKY54GHHXhiKIljBaF2JeM7o/xxOsL7VE2Q6tT4601gFhlvFwYak1HV+bDlkarxpQUSki5Rob
Le6OkVvusynUe0nKJi8C/vWvk2ofRN/dRd3rBTKvPWGnpfEx+unZxlBhlNUGsBC9ayhqqmXYkeYV
3Vip0vMEQb7NvcWNIa2WiSS1bKQHaysggKPeuocuVJ0ZfObkOzbJkhSP32QQCXMJCsnBHmImGD+f
Cv95goHyaQ5O7Lf1wE9c/O84eEW+f8gCuNFUCmD8b+iaev+QzVgDZjXosB+mYzXrmj/evtdKZa8a
lO+XWB6bqyKpXyRVmSQkQUsu6mDMViAxlEsD+mAgi3jyGv7mSosjrzxQpSmnQRHzPRQlYKjinNYF
k2pIuEn0MrIx4w6/xaOB2Y1crvLR+woqUXqO26JHNTpdip5oUACKzSZBgIHxLg/2sj8G59rvpGej
RksKpnazF4N5AlQ1TYGQiq4MCLIy0Ze2QLqc4hiBOW0cJGztZYwG4uLs+Un4iXjXexQ1yktmBtoy
xS1rOSgYjfpgF/IulM9BqFurMtbA3lWtctATdCVMV05flBSYgl8BFgT5ivl1o0ZbtUMAyG9b/SI1
NJatsH8j/7kZ+nDqtvExGRFgnXpiml3FxTzOeemhsvTLdRpIIAr0Pkm7c4YDzYrspcSeIrBeDEs+
maXXfnPhGT/w7RrPY1GOpP48/C2SPvvmHjtLaaj8kewGbsTyp47M4z9/aQB9/cGdAISP7K9iWDrs
DVPDyPluZWaFap8APfc+O1y85jH+pRcsRUaoqYsohIc/K1pQv2NdnE0bhcHBreqFBsv/Wc4B+1lp
Q9nMC/sddqR8A0bd3XE/kXasRSH0J5IyL7LW3d0GxJGIiXmiexe7nXs38HeTbzFWmOgC9RbVOzVd
5IFuHHI9kjZoHpO3b/X2nGDvOvN1SX8fUIR0tE7/q+zAJFaa973xEwUuk6cZ+86nnGZYlbbtStkm
rTf1fZYICeUCotdDETVro1rB09tfp08TRdxRqe5GOJ7vu9Ckhk1pHE3pJD85oRajPqk573ZWnwYl
c38EUrpS2iLfJI6ZzBTYjsdYbcZFF7aQCtuEbp2MIKymQyx4TmFuRiQDmCdCgzu55CYhjzkM4ng0
GN/6InL2tcZvDSduf1FloNypcUePXkQj5zUyChmrAsE61loperQpdoGrsYqZiIl5ugS5ILHJ64uu
aADUSdsmHN5vIb1vE9Bp2kbjTz5Xy05d8yphh9iB9hLhnAeyDcG/qdG1omPvi0hzOq0QbgPiSMSq
AGWBvx1uSvTbetVHVPnXBcVRTRmpRM1O+zoCe9+bjvdDj3vl2NuN8WpBXPU0L3hWRq97gsS+ACkq
XXLImvvcAbyn1L7yzbT0tevZ6ps1Jijwt6DwOs+Xn3i4fBcTVMxfc8OonhwjKDa4wMrLXNKkt7Kx
V3reKd8c1wsxj3e6kxnZ+Z6nDyZ+00C88tJo5Y3qJASjwV50R+8QUf86DKaaYSLnq5uOhNeRpbH/
VLj1Och8Eny66T8pGa6ModWioDsNiqaVyjNe8vJB9G4zcJrj9OmsX9cQM9Q0da/XqEOkUjoVDeoC
5Yn0wY5c4HviMMwUeytRSABDeDvszyOI95VFaW1RGI306rZo7rGNw0kDW7FXWUPgRbd5GohRE4kB
7N+kJz9KpUuXkO2dZpEIKq4kvj84YL8/69RJjPzG+MIhngedoTuwMA3FMdnX/sn4cv2oD6QoTn9E
qoNmmgrirgvd6lse+bs2KsFLRUclSFBuar0W0zVLfbGbTN/WobT3Y3tMZoHWy0A742wpnm52hBFu
RcFmC/E9cygNdcNyFFqUUdot/vmuK/zJ/3z7cOJ03TGhCHHTte9kfocYKsVo9u6n1IWHwkmz137A
Xza2tfdKy5tN2nk21jSa/h5iNIEsXMGGgg3zc5ElG3RL9XdANPDYM4B3ous22WesVeVZsyXp0cLd
4np2nlpLvfb9lbg2RqJouRz0oMHL9UvQjxVpuLzaoeMCA1ccXvu1Ve3EUWQUGB4Z+YDeddZIi2wA
RphlWdiegA/OKsOfKq8GbwINRkwd2pIKcWTvgtiyrk3YV8BBRb8D8QVkQwWcmUgQHKann+56i6Cu
7XdSidWyV7N+42R5+cRv6FNMKPl1I5kn2ZdxjK2Nm5XRskKr+CM27JmO+e5X6pvRMuq5xZFtRfbS
keVlWlGkkVvz966OP+FDqElPiaV7h1AJ/IM4Eo2fs93EFasB9PfHQDB6yfafP37BR7z7+NnzajJP
Hs2CPnnHV1Q0QKFOH5qfbWWX5tEIkDmlLHPoE/mEL+Bw0RwAO3AnUdsOsNgypq4YiKUaxqE5XKd5
VedufA/avUk62lHkDTnMWkV7CxTZY1T6+IE3yWuL/cyjPoJhG5Q8WhkeBPw2zqwQF1DYGpEZBrgq
c4aYOHreG/dXYyfOEHFSm9NVRSD1dFSPuKroiTPEVRMFGvbtKv5QYvWN2MJKzAtISxcARzUNYjPg
Ahhs18OpL45Ec6U8m6z/wVz4Bg8acA2lZoA9jtLlP38Kijr9mf/8GEh86fBTdfIZGumzP28i5LJj
uBeGSvkMLGjgFtEpKeOLA9hga0HeRMSUph2U6BQGWogiAIA+ERNzxVFZW9qiU5x2djfQF12NquPw
fhcf+jI65t3TXRju0ySkFu7rbPB3t+uLaSDXKZrGmnR9dRG7NhpkPYDmKPH+er8/z0iRf61hbt4N
pJUXHTz2N7f47cUkBUfWVJF2YlDEA9QLMF0sccNIi5alv09T44EJJWzq3x+KCS6lpclHiLm/Hf42
16e4CeD+/mJTv5ZyaW7miNs1ZQ9dBj+0gziyEnhYTX8wwuYp6L0nzSvtfQEL5MHuGmqpfj3Ats98
G4NQRgDR23vRHchPLWuYKLDkqVw4kt+9UO3HoazyLmSgerRb0eS0pFH+iBMHecg2UvajZ6fPmIju
RJzNdLjsAHSuEz9QPlSssMAjvZtkqTY5aIq5mPU3V1XSYpz/8xdXFWYnf35xIR2rsm0aKs8Q7md/
fnEhH0JradXkk6QHn7Dp9uND06j2IerKJayEaCd6Waj68txXE0qlgwcccJry20gHE9CNi2uoHmQE
F3QVsUyYXt38NrkfPec6p8op3g0UUmrfbVZyx31LjZpVoPQ1aiIdKpWmzfqH8rZjpc6jCKUQTLa6
EQHWBi/8qE4N/OMSch9oVhET86LabmayaTYrEetib5fwPMZ3MDV2qdIZO3F0a0TM9MHQcov2HsSA
pRZ4Gt7NuXV/GzYQN1qDr96OE0Tq7vp3XXGBu1hR8UgczPldWEzFJJGiOn+jHVAnaY/Yh7QXR0FQ
vbaRIa3u4v007RbDRLh8cDJ9WpqQR76dfzevQ78e2RfTmN8NwF13QfRMV628tJnbvNvZb0FxRZMU
2dohjwZaVd+5UYdVIRn33ejsvCpCqF+qiYtBu48CeARaYFzn3c4g+4buhUxJ8ddFbqeJa/oofLtP
ZHflvc17WchS3b3WqvGhTanvqEdVmTzDV7MN2xlJhGLlkrk89168KE27+GIP9jiPh5IdRlNYe1D5
BrJxLmBREjVi22/Gfv4gATt46lWYX1YRgqwLfSQ2C/ekuuM6t638Vaoq75TH9UfiZsVr6EX5vinA
6opuE/jWJolKbMHF3KRRVyV6ZItomtyVG8na44oL1yNtANv2CKEPsjmuckMKnrqMlHZqxdan7HyE
NnbvcaFQkpCC8QJq1N6gO4OuaKRNT/RmvOQoLQDDLtGHn2IGvKHzENjXE0SIZD9ipn7RzD0vxFV3
upLraY8OWjcHMQNzPf6BpLgWcMmQLUY+aw75Auz+9Y7XG/3kFUwWaFAKtvLcD0UjRm93xttAxLPF
UMlL30KduMjthnp7pVtMzFZ+Xd5dKxvx3PYg9W+pCmL5LZ7r1/70RB8UnFE9JO9uodvjX0ic3Lq3
S90WB3eXu03mT4A1nujrSuf/h8WC9qfEBBsOAz8OA+sPS5Et1u53t1xJQX8QVrb2HcDPziwzPBzy
IGrXUWLnyNVPfSfwgYQXSHj1IXLS16Bd2PmhH8uFVQ/QnfEQ94F0jCYS2+RGxCk1dsbIJI/6jL1z
eCp0BCVSVuRzTTLDk4iJxgQ7vqoCOUe1igFjaqxS9VYteGIEtP/5KaP92xbLYHNlTv8BdqOyeOe4
pZVxVSI1UH3XS2+jgmzcx7mLyGoR/ujxqZCRQ6zy/fXQc97qXLK2PBvk757kPmc8t14VH7yH2xvO
rnKs6sCSXseQMVORHi38ndUokzya2R7GXnOezURdBr5svwPcS9etpZu4f/rOe603X3O3Ms9x5sWP
nuN9kNZ//Od/61QD/XMlaACkd3TLZjkoK+Z95lRxIlvtVTn9boY9LFIs6i6wrx/GyEcFYOrJ4K1X
0PgUxEwH+GGJmT16Ch+tGE0gEW6xWMBx3bF0JK9CYOPu6O76oXB34ijXulMLVXUlelQ8TfBc0xTR
GEOF6sggbzvPAIhMWW5bSG25q6MaYBhA9ZMf9CwyyEI8237hzRonxzJwgqf7lS3xukbg7T2Thkyq
tBNHIjbqarhpLLDr0+DdNDG3iVqEQMWwVE7XCoL26A1B8cKy04CgEqTLMSyk13oAhQ9iBH3nqQv0
7w1Oq3ESPVmdF/1Yvzq9rKEGOz5WEgYy//wxKfdlZH6FDl9IFkQyq3lVuU9WupIiIwlnSN8CbD5X
TSp90eI2fRSNa/QxBZrwzNtEUI3dv3wIZGiLg4lonxGmj2XjJacI2xFHKpClBf5rngN71gZtMFBV
/mp0knsS11Kmq9qw/0ZZL4+31zACPlObJaa4nohLQfniKSm6peqIzxkKWlHhOnjMGQiphvW4jF0T
QkSY+MiltN3XrkZSDD7aX3bcrdLYRIS0QykFcRDvaQjHetkqKXoZEXq5bQlSTzezo6gEiUYfC96q
psA7/1U2Ckrz4jiGthclosFJm0OsFH97UtDUMgIAnGBNJ4hrSHbfHKZXqf1YiWEHQS25vQLWuucA
jtQsL7L6kiRFcyiD8hhEcn0RIX4UKDP6aNmIrtI6kBt94G/ZHMycudfd8kcaYfXVaYHz2Gv2U8ev
6r00cbRsYBfxq2rM98JHmLp1gHclfox7k50+5FO8TXog3YMdb1IX/eswiiHlSlm204d4adaddLg1
vmz+7JZ1/4LsKDn2J19ttR157J+N6uraLm4MKAOuV+mb2EAMdYqJKQMykzu/8pVVJJMrKMOseVO/
l1arvcl1MRySQqZwPXVByvRLnHHMJfRh7a1kSfDQtSlK69dzMhyVLornmyu/8xEK1groffwzvld4
mMk5pBnssxEXQOy4bLIncyC9IYeouQwG8pCBpG8tCGwvgB/WCTWXLxrVl4WkRQnSOEHwHgJDEPMT
X0GKK8yx+p5OdwAScvJHCp5+kpRsZv/hF6iowgvq980HvzrLEM9ASDz2tQr1m0shEgB5mcA//AZx
Er2u3DbhJNEUI1rJdSJD9J26XZOXFBNldV3aPCdu83xQ5jsMU/dFpyF+TvIHImyvrLyhcd5ar1uE
rTp+DR3UITvZ9vawzoetNqQbT1LLc2qYPJBSc2P5QXUWoVoPHRQQkDO5xcSAMZr8gOP24LqcWZQI
Z5ZJhvszHEWq7RqwC8oFQHR9Gy+HFhyJ6HrepN1olkO3ux6KqGlWqjv7bYI4zHNqPmGIhcJ0oXpq
rrOns52yRF/NjbDJ05Hy1CU3f9J7P1hXEQq1pIDli1eCqk9Hq54ZoTUswyrz96KBle3vhzzFhSeA
l3iLiSN7Gv0/Y1rUoSJvPt9mianUyLABkVu0D/MKpGbeWPjvFkAE9dhC+tl01Y0xbc/cafOGoM2y
chUgKlMIbc3sJCUgF6eeCFVtGm8pTAA6VF0U6q2Oxz4bUS2rho+ijL217qGJ1OTm8OEHPsbrbvHs
xpFO2U8DGztN44NBB9uOgmOXutqlLfWLiIOG6SBcW95GdFX2dFiPfxihDR0Tcb4wi3ahgeJqC0H6
GYovqGGQa6B7nq4RP0GgP+7zrW+WxilKk3znGzWmLU3JR0AjwTh8iP0u3I6w+Z4q35O3ZYjYphj1
R/xwc3nINxILh/kQesERmAoQRLT6UHaJmos6oljNFt391iG3FGBN9AOVqDdq2uVbVyHxL08nFT7y
wqZnhnAJgwapvDJiaygOrZRd4rWRqMNjRENfk113lYclTL3BRzlz8qSjCuWsPb1GyAoFm0kdNFmL
2k7aUnE0wDmtROFHTlKUs6IBXH/kvbGIiLGQceIDcg7jEyncYzqlLjw3xZe5lvq5Ptrh1uhH6+zr
tQPxQNqIXpFn1lkcIbyC1k5mHu04oCph98tIHtADEfdcOxiQWVaDD3HfNVLX+Tkg+iifYo+Zq7u7
+3NgaJeu6ZE2C4OcZ1TiwiPMukcL2yzol2rwEjsUeuso8T+QEf20Ijn/3mfDtrUT6DpO9yhFkD+a
iI5ZY9EsGrvAtAhn5YWMYIB2HcDQHquiVHkPRo1ithiQGkc95kW7clJH3rvDSGMnyl507TqevAqm
flmZ1bqw8vN13hS6joo+Pw/5eoqYx1fsLC7VV/EpKFEsVvxQn42hDJllahQW+sC+LmZGBcoNixhZ
majEAJUxL/OzQ660L6LXIFb6VJThNyP20THWSHrmtuGeROMUIc5VwFAWt1hjRtKpc50lencIWvya
a0XWtGttf/BK0kmVC/ac3MsRFOixwhZBMVlO23BThukxsrJ6M7Hj3wfNWddGQu2LpPK5acJvIhyi
EruCj9wsRbfli/4QcjM7malrPzu1NBfx2kblgSo6DBzFjt+j3sfpJArA1CseG10zU75kEr67qKvq
e6D7zhmKEOAwxSm/uhFleOA73iPYJ2ALkwrp0OMfrQ/YQfSuBIh/aiLVhABx6/fSiJl7B6mwnYZR
rmDYC/NmF5lqvVNyK940sSpBFZLSs+VIyawqpeAT+pLV1/i8U26f6W7QnOCamFRWG55hCOy+9kn/
KGYGqvwaotv+YijDsJRitKcc1Ij+vJZn6+DkzfxsdSM2ULFioW08Hep9pGGOMB32erDKc0TXZIQT
dyYUVwDcD5VjthvLM4uXIlFq/FS7YN2yaXxBTb1edDxBlixby5dssPlD+pjtiVEHQdEV+ubyXIzC
4Ig2qH7qGHUwuUq4pelKLz2Irt/K6b5pWaeIbsoHZsW6efHGyTIwbf0fDoStxu0wWJVdkjWIIGBW
DuI/UGyIs1UlLQxXcflttNlWsn1vjVsqfEYljqxjMeT+AvUe9VlPa+gFVj58Rblu15SYR8I62VDR
857NyrfPI0re7LfDCl5h9IGBZHJQAV4/Z3KAIWuje7Ms1VOUZ+Nhlxk8YYZkLxpg3sCCfnUbxcLh
d2puMck1+wV6TiS/am9YopcNUQTummjIfNc73Q8pddW2SUErsTHqK/VmrZEwOIkGSeVg06b111tI
HI0STjR6kClrKUlqNGe14UuiOieAONFzbQXFTsS9KR7K0klCY6lvS20HOZj9rgep3x/8DAltNTuK
IxkK4hH55Z+jw9QVMTHqxEBhOrcc3/XKz2fqIBtHzeyrQ0nJC/vUqviGftVszNGsxGa9XFbIUKIy
XKhPeDF8VUdWwMBF175Tl0c82sujOFLJ983ZZJszcmV8TpLNsBiBy0M5zzNKbsfEbgPi5KHCaUGz
hnQlBkTsegVDDZ4slmgrXa32Do8xELrBKexyataFDXt+6g6V1127Lql6mN/5vitR5MnGctjVeVeQ
EbKi85i3HRlombfOdvkBYYLmXKGDiWhTYJBuCXFnso2CnCQ+v+WfXak0O+whSOslX10740tcJNqz
jLDgR6uhgYSAnfao1zH+IUWt79BXr3ZOMwQr1MXyR+Aa2mwsTBLgqFus+OXGp9bRX9MglTfa1BOh
IPXiU2w1IdKHIUQFg1I4fxaGE3iC2AdOf9iyONi56V+Urh1xt8IAEUhz8+FDrkhGs3lWghZ5ZjnO
ZmpStB+1FUuwx4P+EKjm+FSr+sFJ7OZDTbEZ7bG+WIvTwe9Ae0zDx0IKV6JwT4LC3opivWisSfNA
HImBTJT1b3P02PXnqVEsFKnRn1Q9XLZxW7/F/D53KD94M1f367cQ+tiy8yX7Ospnp+BO11l7MSoj
xpZqif2s14V7TgtwfeEgHzLZDYFiZe6Zsmx4yEzq11NPhESTph9Db2onHaDgeZScfBPFzlmO0mBe
qEm2uVq6Job+UCcl3maTw2us9l/roTOOope6KtzEIryIni0tPKtvnuTEDGZhUcyRujD31dCZ+6lG
h2TqdCj6ogm6Hu3rsooXt4li4K7boD0FNiz/7Xq3i9zN/btr1gU1UIxTkSkEbXdqVC9YayUSeAGJ
lWiBOraNGFeI8Vr0NpiN+VmjbarpKMk9kEw7FUEsfVTQLWejpnmXbvq2tp087BAdI/OeIViuDHK0
dnvy3L2SJjsjpxxfchf54hkhanhS/izigR/8jKdKfDJYJ13U9mudBP656Em75XlffquN4miFvfdq
QHde6yl7sGqwh9eS/IOYIJnxdPfX+1OAsM7eHJuc34dXfUshx/Zg074gxYplV4g6qOLH3cXsw/B6
bTsMPz01yZ96r9I2Om6xS7Sm+o8RYXpxba1EUgZjgZxipG4dcw1QdTq9qy6G3p4FHZwXakZSCBZc
oMBFI/DfAioujm4Dd/PuumIyfOgIM8Pem98uJY7urnd7DZUFPci8MZ8HSMYtjWzo11Ux1B92ucQX
I/pSQTxb2TEfU6jY0ReSPLMWfhW5UG0EwwG9UkxL8B9zSKI8uxj1blMNJe6gHspd31nlLpCjanfr
tlMssqWGBc50KPrXib9OucVy5P/xQivd+d9N9mGhrEtY4TMFk0Q0IvgWqI7y3FThdx8l2oM+9coB
rmbUGeO6llyMgwMeWT5MRWwORUKJP48BxQ5P6FvKye6DXRGY/jXJZDtk3sIqeLtmkG4nXPuhBKFv
miyPuYwkm+FvJcRCqPChS4B97s+jKSbpYfGXruUzQBDOHs8etiVTI7q3JvMAvtfKj1vkbtao98YM
3aEOmBv+qGVWXaIJGzeAJQLOVzcIHdFVaklncRnhhwo74RlibAruSvoIEYVB/mNEXCyLlYOkRPJc
ypz0I0at0I9c83PorVcNs5jX1DONhV5W6i5EeebQBAXqyTHcyC5PpK2KdvLGciclK82UTqbe/mx6
RGMhGpsJjqGxdxYDtdTVJ7lZis4Q6q71YA2wUUnabStcCVLkYbDEkaMfCmI4vhP/1Qb+j0C2qW5J
eDoAbx8PPsW4bTl2yWq0u/wCNBFtVh7Q3+IeF/rpJNZImAA5JswyPAmc1BhODYZBGw0PHQUfKt/F
bMuXxvpb0S4F4jkocMbukyI4mhOqD0b6ZshGzNLQGXlQ9VT9Bnfv5NeR+6LUgb4yZJ31K5TAF912
LxUaYV96y3gZ5SS7WFGbXmTLZqFQIFwpumJAKqt1AifjKEKSlVC9pxBYa2/slsE9KPmnElVvMAIh
uyBkuNQcr9/KYzSe2BrCuQz69Lue7ewxKj6TtqBI7SjRY+xKBXYiQbVC7CN59usQA5JpSjWYKw3y
5QdUDqS5CsvdIwps7zsed/MG0aoPo03W4nVJiE/OEqF/yY3SXFSp2x17c/zZZMC7donXQqf4V9yx
+5BkUgjCv2DbhLTUvybf5gwd5YJswFq5iYzHwJXDVdgX/itLPZjOvZ+sr127smexzz9CdEclhIAJ
e3ArukaEtm2LiOyOZJr/akyCIIUSlQcxGtTuOwlp68itNHhlG3zMe6s5Xy9Eod1LvOgiTlQ088Ht
6gRhOLTOxMM7oYTVRUhCioe2iDVdSNW0RDBoeo7fHu/oGnQF2eTa9DZs+ML6oiM5sgKu+VWpW+Cj
xRAXmDqM3wEOj+tGriB0F/xQ0BksXpsBITdsyJzPgSKzOmSAVgqtOjZkkr8EqYGNx1g0F3jcbAQl
oLam26U7h+TFKkf5CT8ebhwygNM5EpIuoqcYawYFWOvcMcKLaJwm3shglo7XXlCRpzWljTnG0XWC
LRnjSguxgLHQaJ5EQyQj6g+icdUaw2VxODjv7Rgux8pzXzPX8ncdQiBY42DHFKiDs1RTC+m5qYta
gIVYpOJsxCgqMJ95qttHcaoRtw+NTLqMxEd+0WLjOsm0cxVNSpyRxDmodcXrNEm9hVx7C1dnaTJ2
ernvssFRlkNuIZXL3Qnf9srG1JJ06F4OoYLPxVDmoGAs5mviI0iGHA+3OFFnFQuhkwJfGzZq8ih6
meHVpz/jstph3CFiahx3Yq7mq9V1GpjV364h4iLUB0O3J1X1ksnJQmyGqGKpi7ahhm6pSfDWo4Yr
4kjcqwszy8qNM8X/nC/ibZllz6XHlsPU3F3TNqDIpyM1AV6uorK2kCKS5f0gjesMgY2H2xfS0Clu
jF2xEyHbsp2z+MqW7ramwrcp8kIqKa90b//n8k4MqLXxI68Un3XRH+vJ21KwiTqF3DMmrZX5TtKk
+yAD3q5dI3QW1tT1g+5EfpSFUByqCBxR6hFxLXL4YpcjzzbZTJ9b1vkl+w1P1V4kPwkguemwSxJZ
+ohU6UvptsYjZkzRMXBKNgJT3LRZyLE1z0loOShJZa257WTH3fLVI9H9i7dRKVY8i6OhXnsTtYP1
hnR20aoTPcH9yEN5Es5XezyumJFYk/FeiNqlUrQLwCjquexL4ymMLUymnbJY8ec1nkiay7vC1LBb
ziX9SUz5dUIPnJOtcghEEzeA516tFqNqBY/q1ItK7olZEj6HEir8EOi3rTmStkvr3j0iJeFCM0rO
vQHfGZzDNo1Rb8CIBt2DvD4MExxPNOq08YoM693t2mojQuG0QfOnxiSpNQPxGVGgoYQnjdgaj5I3
OPMUSZit5v4vZ+ex5LjOZOEnYgS92cp7V6UyvWG0pfeeTz8fob6tOz3zz2IWhSAyAciURAGZJ8/p
j4+uiB/qUX4MchMarimkWI4qN1QbBlDyhGs2Qe6LaIB0vmu9WVBW4LgvY6SMSzbvMINO3cZlx0Jp
4hc9qpEV9+B9ZXc1XMTYLIDzNhwb6bGaFkxx50nggTSr9AK1lfoyfu87GV44acjkmakH7a6vO2MF
HZGJ/NBbCj7nl+xSq+IY9Yfn597CSs0fZoAOoxomHK9hpSKJoZsnWQmra5nq5VWBk0yYUjSQHiPq
vrZOwimGTZNsV9lR25FvOAECoaMc2D5YZuaXi0AJXmSoZDZsaEbAdRPQQ7gfIwtlHNHE0ZDXfs4U
gwzP+xF1UAj2hNVuZaVdE10fPkaZoz7hI4QUpi71Al9ibl6XKhgfo5SamJpdAzsPOChODXsaPowj
ZKpPW+ql/pYMaUEZY62jMgx1XgtnSzhxM6FoEezd3vT3oiuaMfNS0kowdEJqylZYGJVYgihUXEZg
cOA3naaLmfWK/Cb8vpVZbFAIqG5e4VN/q1vtD6BRXKjtNzmWAQOUWnWu3YbSe4WfJ7czgRa20hdS
E+0PNYTILUJEC6r2XeIljbduWoMUekC2305LqBdTmGFmbTNetE6G4rJMtXtLBQOMVfIFWnXt3tOL
pp7wdVTcCJ88jZx8eRkpD9//nCd8yoSB/jNPd2LQ5H7kz6sor+Zw0ZFRG9xmC8q8W/MzkL9kmgO5
zwRnMiX04YgJhma9bJJA/9aBi5oNTaJepLHMELovsqUCHuZLwd4sH7VvjTf9y6HEJJcbRCdgpupc
OGB6nkPfF30pO740ZeVru8Co+YAWFj+F09rw8597T0IPQSFsonZKtlHqSDoAYorY9OrGLiwSY1fF
7e+r3sw2UHL6Gy1LJuDPNOTpFVfPaTBqQw+cuuGJ7TrSE5r54UECt86jqF/3Tux+9HCj+6mefOVn
ql6qqEXtTG7Pr7xNF5Mb38zzYdqEu6N9dUsfcFrUyCtnkNpXKYx6IucV5DWTt5Ur6hEJR2iphe5f
YSPu1WjRzaC89pU6eQLBsj7unytVFnj1bJrK+BnlaeW+dKPmALGbNvfaUJojnEG3svjnT01ro3QC
TwmXj4HTVSSFbwqfpPVznLgq0NoEbUepfV6+cduvfpVTzIHKhh9seVt0liG1yU3LA0Db5IeqD+S9
HqDrl0s9cvNWf22tZLj2ccmWCKCAMInGgOBG9avmLHpEsPvrwysm+CU7hBZCzucapcPtOy763XON
AB2RveOXb8KUcCs5KXkHSGgqBQagbu3bqVy4nppnN5G890CGSscTFcXCAa5fRptzqh4WfdFUkRuB
IS/mYoG/V/1XH279W6HqNgXpCP4pgIgXiiXJb1A11UuzVtq169XKW6sUBdCb3tgVoxJvhym47qkg
lfw0yFZxinSibznjGk5GZQFtSXwP00LdmsjYzIdOju+tEfkHlNIQVRRdnyol1cnuoldIoHedArqf
0YmKfRlqxV5cPRsJmrB8JvohuSz7MbLymmIf1pPuZN4oS1NqXpHGRWLHq7t7UIXVDo5tSKymbmga
8T5VJxUaOenvmQ8Vg6vDdy68Vi/Zh7aH9yU2je7eBbZxhFLiO8zq3T0l3HEKEeERvrqItbMT5Bcx
MfJc7TJ4/l74Yj0wroUlrYQvy3ML/CJMA9MqDqqkL3UKNR/Pptf96K5wN0Kob5iH0Sa1Ev1VjEsH
yI1KIqLisa1OX5Bmtxd+U8HR0Jjp3e2GbYTy2IVqgew++vW7nKGQI3x2CAxYDfvoIJx8zeFXd8pw
J7ySFcAaz456I7pZS5wg7XsYh0OFvH9uo1WQB8f8vzfDsGjlTjkI89iUqGIj2ft7WIje1Q4KB1gi
AxXlp2mqDAN3RyJiHDeIDl9/d8VE4RezwyaUV66vI2qew8+Qm528YztAzImfbCA9RqwdtAZ5KORJ
i0Xtag7/qsnYFSiTzh6D7AAktTwSXOzU8fhsxt6Tj2qox5B2qltl6gmnsEcD8W8qxJ1y3UF1ORPG
VKGKHZ5ulnlMzoJgWZXNtKGRfrU56DZSviB1OyVaZL0ZQ25D43sAw9sH9lG0dlMnD1dSpLdgQAzy
X2PEpSSFycHizc6soT8jlgq7Fcy1u0IPq7eg4Ne9dwyPeAzdEjLtMZLDi+jpDcyvWju8sHvhqJEd
Iq+AqqEs0ORRSZDDaKpNdyz96hcR5NkBXGYh3E7hnK1OutDaLFtFOp+5eWKRafdk8maPvlI6Zz+x
x0Oiq/pVrGPn/ICn2mWc1kP4qj4ZgwvknIcQJgquxh28b7+E6WEfYzhLfHSlxJMQtha2JwTbvWbp
t0q2UhwUghAurM7R6FVnDymdSHc1aJXL6lxOjbBLUFD4SJ8dxVAd7V9jkpV92J7DxKw/Y4Udqcji
oKh87ps8GL64LoQGSiZ/9LCGbuBcrFchtX3C7rnm+GGXY70x5KJZOToarWxU/INehN28Lgp93SRt
exuspLv5ysa3a/0qLOxQ1A1xTgkKKceN52EKWapkG9VW8qz2pgPiuyic/x9eAEEUHwU+QqLTcn4S
/WyBEi/MZojemr7Y9mmiXrUmjigshCSeQ9qLkgT23f8qjFVgNy9la5F8YULaE67IzHovfCb7/bMj
De/C5xGuPaoqvIFNHag3uzXevLH8obpZ+xoWnvmSm6tKgpB6znJ3yXGloz75zLiy5naU1RsxFNKl
cQ1ZScXNAm8yus7hzzrqUIl1woj9ahdQOlwp6lmbTkbFdFrKU+1FCTt4OKeeJyOrVNR9t5QyDktO
4Janabxwwg9lvMiV8fd44rfdUjhdbSwhMdbPULsBWopRZR3t3t6ZuRHN8i7Xb/xI6TfoCgxEQpxs
W5e+cUOzyTsPqMsIpxjmK72+QBIiXj1nGd1LRrHaVcxRc0j6xmgw5s9JvVLebFcNj2IOPNI2iuQ8
sD495l8PLLpeGB6iMribZquc0UhC5zfy3TfoUn45cOT+9LXXTNJiKq+pPFZsdfysA68BraIBPuJn
ZlVA/7mPMpfAmsQhKAMheQ2soZ53lm28uXmy8dIW+oc+eammpvQ6ak6QHVinWZy8ODYbCTUwDqIn
RlhFZc0cR4cIc5rgtEl4QEvzm4WwISR2FnScoJIbkFpWt6UaOJ+pkR+d0DVXt4nVnkFE9DKywlMb
uI53VORPMeJhovQyOok+bM1LkHHyXplMwg4NG3QZYdEv5Kxpz5lWcQSJo+JzrLRyUcjKAIuc5r53
5audqPnn2CGV3LVIzhpBVBCDjCmKicaKWyjE3IWT57dsanQXSkt/9POtsGmKQsCXY1BjezfK+bKb
SxAWdEeGttrkE6NyiB4ozCiORtdqZ21qYGuDAtmow5WwVUqknSGT0M6Wb105uKi7p6nQGv0UKFe1
Yl8wE9NzoOJ84ZM532hKan6MZmQgSE0j2Q6hLnGZtahLzyCAHhYJp6P5c1DVN7+Hk+812IH+0/U9
9CnIzG4hqfvOfeMnSl9kPPtxPCiuH/ANztoXCn4t0vmy+zU1rbWiatIvo3VWkicX34ZJhiCpE+Nl
8CNniQaSeQi1StkF8ClNsGrvCuXCLjQ8cFoGhNmV9YmCn71SEMtbK1MXBnoAbabxbkOxvg1bxVtm
EUn2zJ90uUZXg1Vc0t4dL71TYmhc1D4NX0eyq8JcRX64l/x00uFhlKehIZu0if5/TtLyKEVRpgS9
RXA6V/xv8Miri7yuNb4Ng3f2Um9GJ//gXPmpy6BqWt0wbkXhHoS5VKhLGEqo3psgLj5SJPdmed+Z
JJh76FWR/xbDelUljGglzSWG/70nGfNJKAYGD3BCqzgfvE9t8C9IqEwMGHVwJoyPkvBkh+0GfvVe
nYKbnv9ZjKsuNPIPP0VTzDZGhCay3uXooiNGkExklwRQWk6Mx1ZRg7k0ZbfLjhDQ0GrhEeRs9Mrv
wV6kucvAb1ejjTCOSI5T3wa1ezC8Qbxb7Iccqn0xTKP6h7q3Mj3rMHlcUbv5EMsWWZQsoUACyjQ9
CprNjVt8VjF8VAgKoUw5WdvR5S/oiH1WFXfUEaHuKUM/5igGGaADttXwzWjlcEBdYngJI19DzCrv
s7Wv2v4mpebpMBrkEaKmdtZy7euUNdRtfapbShj6sNsTXFXQj3vYsuBYw8yYTT1Db9sV++FoK5mD
tC/zDB6tLnFeg2KQzoYTH0Qv0vTxdeI8mVx22zX7LEsQt+9Dqoko0TtkJXn6oKF+0VV0mU9X5n8k
tvM9h9j+BzrEc5IVgT+r2ejYXTl8p9Iaeb2gM97gjgkmgFEBNLdHKizoS0jx+wEqrQLKianbUpl8
cWR/MShKTXhbA62ZUrCw9DXXPeWqDWoNaBU38lvQd3S6pFhEGiQHwif5eX/09YIiTZx+FTEiUn5A
8RwdIkoKVjwuSa1Iq+d5y/liLBL9nDey8gCBqX3xK5WHBP4AkmoWG9yFAIcp6FKjE5O9K2WVbzTd
APPWa+ZniTwJNJJf+Rb3y9innJxb6y/VRde6tVG6gsuh1BaVNnAHjgI2QXABi4byDQCZ4pKBXGZw
mO+Kqfnb/6+hz/la3bS/5wujmP5wlzXxgiJVr3ZD3KjPo/arJQMLseRJqvlkF3BLANT2z4Ej+V+R
7FRnRas7r2VBxTdIGPlMeFxZO1TMwsBWVnsprNCql814VyaGe4Vyql37js+Oua/dq7B1VEPM+Sxr
qzaVCQzHLZ/DGP6dNB+LdQPk+WMoza82DEuXkhKGlzTR1tAyF5xWmxEFcxMkMvc9E2ltgkSgGJqD
q6KReRxyYAwOypnGQAIyBftxgzc738i+mm3A3Ug3v+M7lLNvuqPGgo66ViXk1tzyfcz7Hm0kIzpC
tl6+S8gvFXYW3KH8AWLaWjdhrtPe2UZ54i/gga3e+Y13AeVr7UZ4bcf4RVmucxJOYRLdOuv2SKnU
977vxo0DMfJS7xrlk4jYsWld4wUKcO9o+dVr1NsWQnVtOIEceHBVCSFV7p2lOnXB2JUQQKdIlU9d
ChOkneSSCYfgKrhr6HGfFJ+4vmR8olz4LhuD8VpVqboCK5YtK96AV82dkLRW6c/bSjJebZITJz0P
73FXOTO17pD9LbVDY1jNSzshPFMIagD4htF+mDCgsEl5WwQdI9ADeMW4sA7mJRvAq+h1gwofRALk
0i6cKyDhfAfOzrz4QAH43Fb9d6UpOF6kyRdXD/0le3u2N6otn5rcUGHeZkQOq5yE9E5N1GpeoXN6
ckdQHVZpqcihQttUNdask8aTWQQHt6zSDytUfNBiUbMz0Dr/6OA57fgZujeW2Z66HG0ijzfio0WK
eMlOVF1r5QCDsEd8BNIvFHmQvfqRIWAfF3zMA5UyN0vXpFMIsnPX5/zM8P03XpHT8mYaoh9XPfbD
TaJJ0tHplN+NHBc3A06O7dNeg7yM9b7eDim8shqfsU9pzM4NGOdfbhItSlOOv6cBET2zBOxE1WW0
ahvOiXIvd3tz5IFlNTFvda6iEQJxyzcrV1ehagy/NM/dDURjvlRqVs7lwXMOhoEWiBSVzUymvPot
0NJwBzXPMBfd0jdNpCJ1snSTV41g5PAT11iBTyvfSNxmC0ux7M0weU2VgJGpFwR3Ji+bIeqWa/4T
EsGJt1FV4D/Lo6tYKW+oQciq7hWYzvA6aDApT3NUTU03bp6Z56bvvwLoan659laX6+onyWDUhyMl
v5uU0yyrQU+PiUJw3/CTdD0Q573KwCXng49kb2SjpuGY9a+kMLYdgZYvoe+V8zQox2ukBhR1S0m9
S3N/OOpylEHw0ah3bUrVovxr/zSbOfu/+he3gB+JGclvdRxbgAmcjE8cNfExxbfrHuaGi+GAAFbR
6jMq3kdg/O1OSl8BjSrBtrDqcg9bTUVMC35tUiR6VO5FI1zPrqkGgKpseMv+NSdF5mOmFI604ecj
O5VTg6JRvFBKVJzgnMxOxJeAsAm3UqFq+PQEnOnYsTNGeKlquTscDOp+m9n8Fj8aI/PYHXX1quhi
8KqTo4N5G+7CSv2EMMvdNqJbwokMCyGA1WmIbIw69JhuS/IFZl8y4mU2E5eDp0yXY1qtM7c9PTxF
6wb7tnULfyUu/zXet8/IsppXNKpXAdGR91HW0iM5RSBlUzeovWqjadwcFLf13uVGRXfR8MaN8PJL
XczGrOmOwktSHeYuSX4xhqJ4mZbsa0V6E0sGzYiGzdQVS3Zkvxai67G9eSwpurBDrA29sDZ8B+Vd
VROt8ijHgqRMRoD5j01cdZY77oyuRLBD9J+NmPfsiqunjQ3LpnLqIxkeHTKBe50nFIRDgXxpPMu+
2NRyxWY2Hp52ve9VVPLATIgRnG/tSzyhEmsisWSo/pmqlrw1qtl2MzGu3+kaSVnuz9G68xHzKqcr
xQ5/XwkbR6Xf3r/G/W9eQAn2Y70s9o4ubK5RpFq7uqeeECYiKmRtR9f1ubjU9ZFdh7h8DBBjSeap
M99uq8dUYSvFfHH5r0mkS6xdrhj1YvCthEIBZEeCFqBuEpfeZUw8j5oNhW1lCUwH+RiSj38cQ2R5
J8rn52LY0+5EcMxyvwBuT6jangl3ratHUMXd/jlOCtVgVwXDR28Y1rZ2HXllVXK/UyeW69bQU6jS
pj5KEsMukDNXXz79ep7iF0OF8TH+0VdR8wQXCAgU1qdZiNYjnOBfvQzFLTlO650fBN2LqtQfwu6W
+cwYhr5SKc1nmxernndNKkW6pDYManzY60VZmZBcF75WbUg9Iubj9ZDOjkVt7kFZPkaLKWwunXOU
v4oOuT9mdYa0ckhxHYVNNFoMthgIL3cVGTWs1q6m4OlUJTvrqlQnyBM5fLNSadciiE7t/XB3taS+
5rJaXOM8etPzfPiAMwF2wlXh5/K9vpeu1d4rt9W4VqO2vQus8+9rU4N4MvHGM2Xa9jw0M3WFTqfK
+QqiKCBLP0utsQ5qEPevQQlC05c5PQWh27+y1fU2DTvwhfBKFVp71eh8E8640BS2SHtwCXGDWHa5
UjQPwYUWRKNeOEfRJA1J7pnhDvW6lZxw9ug//eLKKpoNcgzqrmkiuVnXUoBgC5LIcyfM273REqtA
hUFq9qJvTUZx9ZfNjlVK6YlMshHToBBRdfA+thYc6tbyzo3d/W4MC7rgPhyL1V8OCgbguSpsGdGp
f2YQ3/POiZ6GRz4v87/sYk3Xz14GuDq2otebakdWjUDyVBskqn1GVAy2hp5Rq/VP2Y+wGxzSKEV7
FhIxZqsx7ml6XNlUDz2XEzax5p+xwvTX6qrv7RWzqDZ6P0ZIbgeQdRhus3GiBJ1VGLwG0nRdlm1b
O5ou6YurFKZU5K6Cg+qjRh6hDn2Cwks/6erowSE0LJRWyk/m4EJErASpsgilMAV0P3l19g9d68wg
iY+PYJV5deUQvA8qH6NUbxP0o+imLpzzkLcUW3DD4bumhD/VCdoknJFx41tiIegAAJwE4wWdxOAd
LKOzM1voDMUgry/QK7ALFXQDC/K1jufgIau9GNz77rEkHX21TZN8Gp8JYa4So4SW1gweT0pFh0OS
vjygD3n6iYBldBGQBvYo1RULFTzx5Yl0AIP+lyVTPsOojS6AhasHXuI/r/N4nMr4eK7R9RSLUa68
a9IBTAGBZn9fyu6AgqIvAQ2bGiob60U6xtwn0ryhXFFqwkNCwepBXNXCOI4mh3O19jm5TYOEP6hU
9J3+NUpcRgkZdajOgOb+tYhwPyaFlh8dkMbiRLSPnKZat43zSoBX2vt6b5RHcRl0qUeFFcaBLyQ3
DYoaQPtZLRg7Ch35HATIdxuhK+0DoiOIEpx650dtu+FiCiPmM5F0FJnI/z0pKVwAAoq9GClp/gop
hXSno0odFxSoFuqEJi05nz9o2B79P+5K7qTu9KfbB/BUzwQ3mwL/UbWIo37eFQaCfEpYe+snk1ut
DY8HCA2yLKc/3ccKMBj10OUkHUWdY3dVPk3D0K6iKU21OYa6D9ze5+7V+pW0DSxUW9q00a5pFevX
qPCoGJFcpIf+2BzuwYsqski8TksJR2aV7mxQyTA+bbJsfjjRWO/FSsLOfXVRgR+njIiZmpKFF8lC
O3laW5hKW09JzzY3MQdxmx1RJHUbcMaieD/vD1rN/ap1nZYdahHOUgg7Gh64C2nl0iDZNQ0YXG8h
5WG/86aJuRgkLpGFQYUstBE2nvZuoin/XD1tz83Zf7T9xyFVVNUIlUF937ccfEbwDV7jlWcXODNs
w1NjdhdvMPpdw8+8ATANW5FZb0Rg9a3oWVFZnlNNKc6WU/zojQJU9R+TGDGoSN82MPpuBgMq4qjN
pSMsq8hb++3wHo+UU/aNW9/6LjGXcS65R6dulY2uVPFOhcD5UNmjt9ayurxIuoEgfBIk93EsODS3
hv0WN327lxoZfBQJEhuYJo2X9MkhL/ZKGjgH1fVwNq3+2ylGqOoQHnTVn8kcjOXYCC/ZlFgMg9A6
2Wa7FD3RSNwFdrFW/2gHLwrnVh1069wp0FyclIMrM9Z3lUexuRf4CK4No/3aSiWH1lTd1waYQlLa
Fyc4WYYRQf9IE/FrfK2h7k1sqz6L3sPuOTvOgtKBBMQ41dpVX1wzMHZihBzH8dWGfHlG6trY6JYn
e3MKNIAkVKW/fq4uJxCBdimJ86ctq2JpOWpxshDLiAWbohnWpNV5RdOTMqamT6N6i0oM8jPiKTgy
oiyOqbzq1Th4cxNmiqNft+vnc25MLb1khE//+6vrUH5C5wrQ/PS0xXB42B+v7mn68wqfzyDUbVIi
oWduHg+ZctwAqML24fmYoWXBwJOSgXs+ahtICM0YYGzF8mLBMkh/v8LHuxX4NlS/06t7rK0aHvsd
Xp0YLdYXr7CCOO35JLvpFSb14//3eFu6nCLwqP/96sRs2TJ2kmeDipreCDE7S9IvoVoau+fyFmnH
WV8iHQQMr3gBdzTVu8r5MTcb+0aq7KVSLeeT4hs49lAP26WKW7xnSjrPTSk5ZaqjL50RKQF0ts7c
mIyXVCUi548ud5kgIusZI+4kKdpX4RRNARhDM5zhMb5sKZqvCYCuRD4U/azmYOfRj+d4RyF+yG8+
G05bXjSaxF6vmGjaE9Tiq9BWbr6XqTeYrw52X0vHcOoNhdXt/JC3VjjFMNOFsp7dtg8PJkPc2oeO
wobyeFpDNGqd98uktfJ/2dyoWjmmVZ0fjzKEFTF/V52JhxGzah2N+9HMk53o9spQnQA3P3piVl9D
Z1SYBXSkf56vr3agDxT7IkwhhA8byCSy+fP5whn+K5Pjai9GxHXoHy21ejxTYYLbnThoH/lk+3hB
wqZ9Rl7bPN4SwP75Wg4TYPzal945am6anipJoYB18IKzuDLihNKprsw3omuhfKvPChUEQqDX4eKv
0U4k99uSasfnAmKEaHgENx1+P8LTbEY5cmh/HuHpiIvm96NkFKHAH89+SEbMTZf9ZAmUmdA2m46V
iq4oJfVetGU7D5n16PR7ss426fayODkOUgm97NdXDXTBgnyO+Sr5tjdvkYr/MKrOR19RG76FWX0s
7db95YzkalK/Z0+I/i9U6bCSx7YKfEr2v1u68rO2POnDTxwbhrAmvavU9SB06ehXSpc4mmqafOLp
KmvTb629JbX21kntcttLfHKRyBMyLOy8FPc7X67hAFQrb2aVaBW2/LXWJlvh6TVnqjhKySXP1DYZ
Dg+rpTmznh+CJYiKlH9BzX85naMTRLxfUuJVo7A9mRfplM5WrmlU6bcC/qF1UOXboFQCYqaOd5Yd
8CDgiyUIKNt4HqlJfRwrU76FcnUXdhutsUU4lvWOW6vypqJ9keaW9AmeVVk5qmuSSGZ63x0ztYF0
t9P9LV8NZSnMnBD3XdEjNH81Rt+mDMyMa8hfHeosV2wTCUKS8Y33Xa/H+6rK0eITl6MKa4VtKLtO
8TLii/4isNt8OQ5pcndM0mdNjziCbZnxPZeQVTAz8B2i2zaUXIWZ/Ev0Rqm2YUh3jmImnC/GDZb0
OdzI/BZPjZ1uQJbUr6LTRfka5vb6KuYiLn3XvUA+iR6vBCZi1w8PYmjcAQJsCNVvCR9Irwnnzy1f
hVye6XkVEKun0XoFeU0r1ZYIlf22jQn1XDBcVwCFDcJ+YmDYq/+4p4FmM6KvN2Tgjf/Yc2MKNLQy
gvfj+BahtgKsuojfW2lQof/nl190tZyYpxbq3s4DpPXOHuBNNpAkpFx9fGuMhRikpE581lDDFj1b
DalnMhV2AtOU2DZI50suKIFp/UHh5thZo30U3pH8Nzgk7z6ArroaWn0q6zh51xU72I8IDBKOZ1LW
jtnKBGOxEpOMXJZA+QYcHlBY2cPe7668iDJM0YRCl8cJ0OGJJ8keYdTAEhIdhQoGCeHyJSSshQ65
em0irYRtOYiWGe/wSji7wXbP5BkfPWEqm86bp/HAV2ia7pDS3itIQ860PicBCRHqXWq8kGMCKxEI
drYhxQUgmH8pRvUNZgdgP8FUJq5b+SXSC2NtuuNUM9dDeyjxk+00ZjVVVjszqL3zryj27UJlSqMr
DWJRQJe+m26Rz6Ikk++5b5Jq0VWVQLbubDoYoraONE54kjxYwiWb3auYoxkfyu478bXFY6UijbZ5
1+pfI51KBWTa9JemJupVx0Fy1OSMzF3Ue5tAttyzb2nZwlai5D0wpR+JZRk/4/76WAfRq6uE1Mpn
Y3Q14KtWujqwPizccUSlqY/vI7JWrwF6EK9thRJUZKU3YQorfZxRtQGyenIWTVKsMsLpS+Hl3hgd
Wr0DIjp5c/iUX+v9cy3ycVNUK6oPwm85SbJsLD5k0mfqNO3r0CaLAgLnd7S0FOAXgTYTXS03rJXp
NwXU3XX1zkkMKaeop3xiGqwl7orEBwwoblLeKK16mHsz8fcp6ocgeBgVZ3znKB/p14PcGPtOQhVR
N6TuOPFTLOTK79B+H/ujsIkGKEJ/jKdmDGvk30s4MIWjg7p3ALuKR/RVGYrWp1vYhBc6ONBTqbmX
qzicN93onirTs451ZvXzAQHcr4Tgdl7vjm/5iIADitDFmprM4MPTR7QlYvurREHzIlVH/RC0SnhJ
Sd9Q1qtaX9NweFcQn/DIbMx8N+3ANXbB5dlYtXus2OjsKWYs7EnWNdqOkunPxJA4sH4P9gJYl3U5
PUYmJXkzk1DdrDDqiu+/6HO6WBUJb09gpMOlgtBsN3ZAeUR1ADLu38sRZiVROVDTA9Ljw+ZEVcHg
BN9lswlOojpg8tXTyP/HPLGKbvRbWymDszxSKiChtbx0jci5Ifvo3OwK+IhtXoVlkAn6QJNToyOM
T9hMJG57px7PohcbUbSpOpjLfETg0rnpVhdoevtjOE3IXNVejahIBaph3nw0VqDQTDiYaLV5U7PR
vsYWMBd8wlKZhrR0qWdfIIUKa2MYhUuNApCjAirbLssQLcuofFOy9PeVsFFm1bwMfT4HQxF8cbpf
mpmVH1Zupoj/whQozK4X7B2r0Un2crdCOgYqg6QLvoSj/J2S/fbqR012GrTBmonxVYpGKTuJ7uRo
cnJ1Vf2nsBtO7rIPKExoa/ieOXZxEHburTXcmUmzDY3E+wh1kvPT05E6KV7HULCtRZdnZ/x5dl1n
98tsehYwzOyLxvr97Fq2UvNOdVcVVCph0WU/C0s5E5HNPsYwQ2M66uWjWzvFvsgge+y6ILojU+7P
iNNkP6kGn0d1r58bTU0Wja65UF16iIBMV88maaRhbbbRwTGbf9vFWF3W3zzd9u9tq++V2FQ/3L6A
hyyN/GOhNJTHy262VBPXeu/V+OwGtvIj1LIbqLjkXfN4WV2ZSftQG7sj7BRUjup+9QlWfuux9/6h
uPkXpLn0u1xK6crOCb5rQS2fOm8MJtJM90skeUsxFDqkAAB9Xr1mVH+vWr3xdjKl7GfYo/q5qgx8
iQe9hXx8cEG1jbq1Rf14wwEjEmRB72Na1rNuHOIvRh58y5PK/UYk4ZRB0PGzUMelzG3fnzntEdKT
LJw1JvQ3VIzMKP1Y6VlS/nR8+YKYWvNNa4OfI9qoG8l0upWM8siLC3gvy1+gi8he2rLgADq4ykrY
2lEvzxSObdKsyx4joCtEnTvWCWOgMDdkwc1PQ+ecBwYo5umKSvxq0cRZsKxt6ESWPgxj/AecfamS
lObnlXOjUUS3h7d2qUsK7TpYRhbkRaS7G9b5Z8rDxrv6mCLW95VMWYZ9UK9iu5VmoRRLZ9fu1H08
AJSLvKz82oZv4I+tb3HZuHPIxpUj/zDzqEO0PC8nRzN8T6hD/hqaXbj0Ss4B5gBEJZc76NWi0Po2
6jkVGY3/kXdRuwrsUN5KuSHf7NBHMmoa0bfmq0YN5j1IdW8DP6gNeM8s702ivIgBUBIlM0j9gJxV
VblWpUDlLSBfBBQTeF31YYHJ3khxkq9KhGCsJvLfYPxXt7HudEu7l40v5tAsAisd3t2y1zfIn/4X
a+fV5DayROlfhAh480rvyfbqeUFIIwnee/z6/VDUCH17Z66J3ZeKqqysAptNEqjMk+eArJrspfyt
7oP4vUHObdsAP9oqTmD+ESeJ8YdmE1HoY9naFk0Xvw/xNzEXUeO84Vit7ZBsGd8GrVoJu2JwUEWE
VyXm1fuvBJR34hLEd6xVIAVbzYylZWn4SJ1xljiKXj4NZ5uY0P3y/3LpdEennqLRV5/W9iDtD/DY
o2gJxZ9oyhCccoEi7AdbmnTZlRcRbskUoEX02zmeJtAnsOHZNr5/sqs1Jbe+V58/2V0vS88NiP82
ModlRdXysuu6t9Soyodiqly04fA5/jZR9V49IE5zN5FlKwkiURUrcaz19UFZ5SjqPXiZoa1rvYfw
pHWcTa7p+dnhpLejKrY/yjX/T9Li7t4znfyYZH67q2D5PBuo427rKCeDIaHiF8GFfPPDCk4At/Se
EqWFITbkYTRU5QswgOxampq8MZUWfd7UcDlY398LedjBkcDJ1DTTq7CJnhs7xoHKoIsYaU6I2DdQ
p+JckZAK4i693m1hmSAhmMjxyh8G+YlicA9J5BIAq6sPBWc9RJwHsiJi1ojrYmUFyIOKoRbZ3Skf
sm9ZmchPlV42F8gWT7HnwtqrhgEZXSPaiaGuK90izUP3Pht041Z3IveR7Kn3XKvNSnjZI88vpc5z
vEy1IsAvuGYGAxHooHPDk1/q9Wugl8to0KBjtogUjnrbrMWwqaPv1MYPNztpo4eUs6dRx4BEHV1b
52ZRw3vJogS1qoyMyU7O0He1TKN6LG2iwHocnJuJ2TaqjeDccvMXc6LxurpcN6pfrk1TGWOA0M1N
N0x564Eg2aeBm1xFo+hFtJILE0E7LUvvtqAeE6qVPB8VUBM44+QsbKJHBWe5kxsSnLPNlXx3BduL
sgB5mI/rNu7JjUwcPInTJIeQoqZtzPjGOujsWqSa8855cVTN/RnEB24Y9o+wcH+qTS+/JqU0Akuq
/GudVfYORvgArkVTv3QK9bu5lhevSpgH5DeK9gdYXkPTnJ9aGT6Hz2kp69yhBvPe1IkFQ12bPBRR
hqTpv9rbafKTjdgGiivNIjb8n4XhVerFAc9MSYY8rnWABeds1BSwkeEPCM4HWF2G4Sh6c2MZSrJV
ooYqauTdnKnxeQ6h6nHqhlr53KpkiGehN2FXJer0he3u/NtPzM7OfakU61jW3Z1ENdoWsdUBtJEZ
vKmKJMEdKBv7sPKCNz9KvgamU125cQdv+pQFj6tXz7V6QsPJk1gyFpV6IGXYLYVTzAkW5BfVHkRh
uacM3DbGjsoio7e0FzPUFaTYhuoaK2q8U+QiAb+gmacijOONX/bKo0WR2LKjnOS9G61HguwTkJ/H
L5JWiH8nz4HLY4iva+WScsf6Ua+4gySFIp8UuGoPqS15u7GQx2vup8NqQMj0tes4Jedf+M1JTrqR
kwIIq25BgEuOVsBb45M3lVI5DaWQCzEWDZC8EIRDM6LRGP01I/YQ7sLnvkaMVQnG1q59Hyo9efAn
6mul77JTnxZQsWEKJxMIBOMcdvVWmETT6WpzJVawEGtmu+ipEyf23YbH3fX3/lCDbe8byglxuiSq
rrafZifhL4+BtHGNsQKIpTlbg8DWcSzC4lBnnUMIvvHPdqVpG/Bt0Q1efHvFwWV4ygajJmGsFdM9
N0ecSfNWdkPdmR7pyhHGFkgMkoktRCnraCOMoZLaxb1rezA0u0TThqM8qEDQFM7TmddUT20XgwTX
XYLViYwwe9NBjNjn+n5IymKfTpHJEEbGzeiU8S2XRChb9Z51OUuWplwVX9AR9uEJJbTYQkxKNWfK
o/KwdadD1AJg4brtCqjG3MzaWvawMCbAR1tIwYEDOHpv09DyG3dBvYR0CuOkff3t1ligC+2eipnM
1365uZXpIlqGm8Nuwi52Myc3cC0f3XgKMcEJjPEpqutyK8U2yf1oUJ8C0ywffH7Bzdo3iqWrUhTQ
wkhwKJ1YfbLMVN1lnkEl/+RsI27zlFLaM7nqeZItFbBuO+GqyHV8aCTg2mKoWzWCl06h7jqLlBC0
QfJT4sOsaThG9Jp7nHqaUTW/1CEPw/z7la/RCJWEXyvfpbTlmSuGaJtYxcImzBUuvHLLMSOFoydI
11WUFA+SVOnLqqHUvAxbOJqahNAhSYCvFJGfM78hbhHaO6/M7J/k517cPize88TIl5ZU6I8aKLlN
DY/q2Qwjbd8MibZDgqG9iB2h+kkh5XJhzW57/2uZ8XTKvWuKHd93LBLQO9OOeuvky2EiKdSBRe3F
GefvTkGfbGTEioOfENoejZ1PkWKY6X2Kws6QrBP4h2DplrQ8eQjqPHspmuIl6zT1Mrht+sKrzAA3
GkRkpslRyqC6s7XyIGatpgrh7zTanZgl61HA7uSa6HOyljCssamIdfdVcwFDU4B/1+J3O5BPxqS6
YlocTzzX+ZLq5kQ3GjQXJ6wAZraKy/G8piAsKtpFpVn1j3HjelL+o4zjHoAIlFhy3r1T2uGcXKn8
1dRNNazjLNYWnyY+Dc2y4rRFcaSwj0EGd4iDhGAy6s7JrwlDQ77OoTU0OOEXQf+dJzIImfvuJ8yH
rwiK+1+cBJ5g6oq6axj3xq6iLodaFzu/JiSEV9Bsm1tTH5wltzfe9qlpKDA4mooNj1yvIS8ujJll
OQhLDxGZacPl/jUGi0D39FNXVe6z63XTF0WtEWZkmLROuS4bA8mLyRmVAHM7ajp0G9PQbxx4nBFD
vm9l5U5z8aXmRSwdORU/Qni0tCZXs266JY8+wSbmPEFdpDdGqzzm4JlpUq+9NQk/P9WKc0PvL4Ak
9yg/BJAOGKs8Grofcq48pWQZv7qtWS1Uy3ReUTAblmjuJk9yIwdriKePTmLBE+gPcLaGY7bvQeLA
fKJI2bIu2wOPGjZ4dmYVS4+3kmHHqyxy06dkagYyC2QaHoRFdr2TY417mamz75vOWVUyY0S3m/Jp
2XSTFRChTl6J+XIgIpy18BVXjXsOicsvC723F6kvP0cW1Vdmxf99IP20Md20XApmIUEcFE4FsHWW
T9LxwFrlsUJfJVZfLZ0/z47UqxjJhNBBXj+jqVrdFDiHD2WWlisvtYz3oc2+W4mRPOROJV2ghybp
bXR8j9B5mKKRD2STq2+J33w3eM/eubk0aF8CCwi1JljC2HxDbb67ZBQxrQPbBknsWEhmKl21Lz3K
rV34JgfUghAYkscT35Y/lJEfSHRAULyrW29jOiAs4XsLvjv8Y7RSUnaREko7AoDfhhJi80SHgLyA
D/1XLQsMkamaW2/oiLpbpE7SrVnkzYNv5ufYHVRkyDSO/mXyp1zD7ELQ2b9ZYfHQSX647/vAPELi
DSPk1Bjx1cu/ZoVfewuvo140C9qfnbqRNXnbB4Xzxc/cbl1rcnm0OUBcPV7iMmx4yNJgcNiguq1f
y7Hxlh2xSKqFihCmaMePFnUTWZR9yldNacavyiSxCnlKunCtPOcTNWwy2X7z4dr9ZtsBzCodBWfc
UMKtWcKM4spG9+aYwLVK3W//9IxhW3oFibtGe25T3aFKT3rwzHRX65AtDBakI0OkLusakeku8e1t
BCf5Meurfmfa0sEds3StDM5xjKt2IRP0IBDT9Js20MxN5jZffCutUXi3g0WVDsE3eJlutlFYP3K+
PFA5owELDfrGker6APXrwaG++YLDJGZOhcIlHcClR8BAes8PH0QDQZlylCJY6SdTJEnQiiW2sSa3
o5w7a1DOcpd/6e38Vpgp0fisfKZ8PL5C7Cy/ZJLyCkuhdVHDvDoPRnnrQqA8eRKGx8D5EcpNepIh
nXDCfth7FgwowPsz/SRd3IZKRd9M3jtQGVuw6VAzTUNpMK9TZOvRVNvu0pg1hesSoDZdCoNVKTf+
UXWas1I3Npz1E+JwAib6Dj0eEb5HuQ9GaoC+QNhFQzEWeHrhIsaOX/3BQ3+6at3hpUdN6VrE4Uut
ZNWFQCvfpLEjw9dV7atsp+GCIotkWwbtd5tMyAMywdq57y1KG3U/WPK0kZ3oPYhJSOO7h7a3gCuP
0TfC+nh0ijHsnSDKF/dxoFr9YqjUGFBd2q7z3i5eCy1s1shg5lsxNDWT24+jwC/rjdS/Ofmw7GrK
QImyaenx3rU4tR5dnUq/5QSqOEae/kgqWFr6HbKLvnNIq+FWDKFxtRNQrV291h3tO+e6YiGH9bdO
N9rbWCeknTJoPsvgfSz5HoaSuhyasPrZ6U+dbcHyE/nOqSDNtICFql31EcUzTYgUeSA17g5pPAJO
fJ1vCUyet3TqkYa+JWpcUMSJSUy2GYVSXcdvpRjKqp5cJKX8FoHqyVA6ey4jueUeBC2UGFqBN54H
m2AZ97lnMJ/dY9JkS8ogzOc8k5NFAEyAxHn/UU1unIZxpHHX9c2vfycmJzzEhMPtYa8NXP23Zp0F
U/YQxD8LN7cPfQH3o92gb0PVTbILdCqsqM+kMrmEm4wj97DRcq24jnZpUWwpN8RwvJtTF9ku41H9
mNrk5Xy+/jvuISTnMqgUIDwcr5AyZ2s3COTHZowsVIY6+TmPH8qSB9BJrvehbcNw1+oowoeeU1+H
YEq+OHH5rrrpWS74pkdxj9o6cCaiXNrStJBc1xpD3zXuKO/ASqNknqnxWjGsYq+Y7Aa4e7pldAWZ
aZ5LKVheq3Jp/rDz5EkZkAmqMllGtkZad0aY/+SUd/H5LXz3Wl5h50cZFE1BsyuH+mLzVdpGqt1t
e8MebrJleys4oNU3mQSlaibhz9Q8k8kCOs6X+Wb2tfVu+fCcFq1SPZJgajZFXGdgXUqw0YSxeOaq
blmlN8u0sqJvRdYv/ayMf8h+iQhCGsQvJtDATQv1yXEcNVhaDLC8vtMp5PSHs1rr9rPtOAo/2Rui
XMXXwDco77Tl4uDqnQWesPuheBE/lLYFFN+oTIDwTXiEijhcE7kZLolj5ovWML6FSu49U4o47BSI
U7eQnjovnNGhiky9P6GxAECYJsPjkOgdZT+lvCnTtnmDF/UgPAKzHqlaIz6ndlW2bfpqJ1tevIcT
wtwr5B9O/C8jUn+1eYV6wlkFEPmvm56g+6AGwykl7LvoA8d9NnSdcFDZHybsSafBEFz0oAX7Oj4H
APWoqCnrdWkgU+3xXq5MFD/33Fyk1yYc/YXd2qS/p9mqsVGcMfRnWZ64SN2Mh6KaG2kJpELT227f
NESvR1tJ353Y+tGBNL0VTqjfMs3/jlh7SgG0s8jBUS+p44NhwZHNPSJSw7Zvo/TRU6fIddZUf5qQ
ZyVBo/zglPOjkAPrpYD6aa0o0bs9lPmKvKdzS6YGzDJMquSOdq4pqRL8HpWyGkswS75bOjfh6Dgm
0PyQJPZsy6XeJPrLD8u0i3CLiSvd7Pve981iE3Gd5tq3HcFmyfPXdpanZ8mrECAYY4ifWi0+gbr4
wwIweQ40Y5351RMU1MFSHdXTWDlHPSGOazm2cs4RdV+Og6+sjLrud05cqXt0SIZrPjXBLh0IuYAy
CHa55wQr3WzUN3OAT7/s+58Uw41+x4kdWquXknj7oqqdbN1BkMTPZeyNBzIIS1+XDISicm0nD4DY
4sJUiNV41s6NpHTJR57vqxJ/8R0VGhgbERhNzofTSLHqMtFIR4em1q86IyJCLw8WJXVN0y6iunmC
LCjZCdvcUBX2l0tlq926szptwdPIWSdV8GZXHWEYSw9eJzbKVZsY2i1yfGfjU5ztJsaWjNR4osAo
3XkGijedWsD4E9TnrtSSJxgVeK62ZbiWVL3fC5uSAH2BXRY4qGTfOApYPxSVMNQ4yZHZj57GUzJq
E19lSRoOvp6NB/DYvDsuGYyAov5TA/aIB8Hoi1SRdugowl23EDDvkqK3H2QETWVLbTn0oDRP3Sux
0oAzjh80y9hLghOY4XQfjAQsbGAeq8Ia1ZXmOy7kLt2jRzTcMUxS+GMomecahKJLvdqDlHnZA8/S
U7UzshGjyVOTB3r3xUQIAHFDn4e8uC5fUPkiiB7pz3x+TDA6Sxje05vdTErKzYtFMfKNyGdybwry
0qsChrD1MHmJibCo3Eud/ykGSLvKaxKm0cqyyvEGw5Sz0JS6J8uijbe7TTbMrRrbOvhXXMQEpwX9
agCRnCx5F0ZL2UDAvZaa8tQ7VnFqmvhXL4ZqAYZuaBghvQakLHzuXX6J+FzFcruJuROeSwM9Y0k2
8m2iOC5VlTR8DJx9U1vE79PxbJQmN4AkfKgLKeLrz88iT7AWGrgwdCNsQglJaVgPwlbbGYHGCtrS
0FY5JlUuSTqiuqD+tqOcpqusGC4NdEA3GWaDpeb63oPPq94SmovJFnaw5nvjzQZMdOJLV3XKCl5B
ndu0qx+dXE22dai/t34bnf32O0Hw8hI3Q75xbBe2mAAFosqFdFP04FSGJkd056a2Ln3RD4ROkR/p
TdlEaMKCr1qK311YUf4wkLdYGLpUv/J7ryzr0PWeCrtEqS0s3asp86EIIkh7guhoNqgRq43BrWUa
iqaD1IMqSCfrs4WYUnvi1mm3krpYvWnVY6BP5EyyGSPPwxt8526SCcftqQojfTFSVMKpV51CfQi4
CYIl0RS+wmOBbzYbxZO1O4FTWTfIr/Yq/EIThZPw69C1gi/aPEUZPAJ56MWrxlL0Qx1Qr+8A5npW
fLN65Di9kPske4b5cQ1MUnqYHtTdplLetNgpTmUSuPehkSfJMhy6cAOBCxoradtLa+RapW0MTPex
0rM/KZ0AI5Z23YHvWrDoyFQ9GFkEXs6Jx63huACuSunVR9vqsRuSpd6U1bM3DOVzlti3HDLhS+5J
5bOjdcayHYaGX1iGtq24W1IU4cqt3YuR5d25zQf3kiIvDz9n+OYlYbkPZD+ncMOL3syI2CRxyGAn
ZiPqqMHIkyoTs66EcFUaSU+yrcuP3D92wtxbbXqK/QxkEwdNAJKjD3kDGUxDq+IV9RDmixFHEHir
cIdTUWW+JBWxb4Bm8sqehsYgK9s84/YuRZbxklClBCRUiddireq03haG72Z9X9uAHOZur8HwizNP
eNUmG10PnjS2ito+gLSd+i8xVBGpXMPML2+Ec9qBSdehHb3Pyl6UErrx8+19bd+7Kwh/5K1w1iim
WJW+7d5nY7NqVhZl9jvhLAcdoKd2SsOK646+tNTrOtqCG90ZltNeW2+wNkkw5ic7OmZE6J5R+2oV
uXueKmmek7J/JT/nnDOYBXYwPMCur/XdtanjPSXtztHSJNhYhK1WvhYjlVl3U6t10UUHqeDKuRpA
XZrqR7IjB7tDX1v4p2UQrzg/Bwi2o25ipR2PeAF5YjmMka0jd5Eo/Z9pbrRf89xXEUbXjCt16eEu
gDeqJh12a4zopZGRCjOdVD0QU2+XodN7byWh440Gz8FGzCoVsh+w/aEuMs1mOpC+KmtvXmBrr83X
qki8nepnkJZ3hO3CxCxXlVSUW5DL3LdsbxwODjIVxjo0rL+68dTVlaRQlx8cPnT1RMk30VTt5RmP
iNt6ryZ/HkXLw0qCBuhV49P24MYIEU0jyej0a+gNj2IUjml2KUDniREYK+OkodCzCCZ69bGE5Mnu
e/jOp10R6NQ2E7vWKjQl7Tq48q9Gl/aW1HnX2cwDf36IXcCUk9Nsj3U4F/0hMJefJjIvlBeFmwzb
2Vm4EI/grGPCNf/7cm7LgdEoFeUFYYIN9d3Duz2a7mqsne40KKl8llXCXY0KcDDkjOwPkE0Ek6KQ
aIpJVkj0Ys2YeDAQhh0tFIWETfndi7MpydwiT/tpQjiLWVh7Ef2YdhbL0Pz14FGAyGI9AqK+71oR
Wwb2RFKqWYBkXkXDmB6yKvjVUBuYHoh8pwfRmydmv3nik99/4TJvD9wMwnux/7xODGef+Ur/hcun
rea1//gq//Fq8yuYXT5tX3nSXy//H680bzO7fNpmdvnf3o9/3ObfX0ksE++H0g7oO/rBozDNL2Me
/uMl/tFlnvj0lv/vW81/xqet/u6VfnL5u6t9sv1/fKX/uNW/f6W255c8HWoZor0Dj3bB9DUUzb8Z
f5iKKp9VKTnC+6r7uNGj7OP4vuDDsr+9gjCKre67/Cf/+arzq5Y7VGjW88zHnf7Tfv/p+hxmOHp3
esjT+XzF+66f34eP1v/X696v+PEvEVevh/FmFF27mf/a+VV9ss3Dzy/0H5eIiQ8vfd5CzMTTv/yT
TUz8F7b/wuV/38p2SqhzS+3rIBnBsZHaiSERsNkx/t2ImWgYioOq3YRZWESvEgtmX9Mtw6OYLkkg
7Z0YWTat8x4zrdGXXmVQW1Ub0kMWxBCo1f0zp2CIbKdRnFNJ2IJvmebFmjHQzQPZ959iXthdeKI2
YwkjlrCJpuphyzB1QGA1ZPsn6KKvkHrE18KW4n1nOwg+d9T52mZ0b2CojM95CgPp5KVFEUpyYjaw
JOBsnny628S0Guk/kKMjIGI1UMuIrXK/p845V+X13dGFVXJVGYENT7JBfUk2IrHDyR4cJmKqGz9C
y9WG78agfr4rrjpBA/L2IdU903AIrOJaKHFxVZRG23p6AXRdrG61ati5BciGD6ut3gGYnDbvkAuy
o1hYmTmyREb9MO8ltvY7rSKo6R3v+wVJ0ZzCNIaW969LCre07/qzyoPF3U0fOaJZ6s6Ry54iZvSC
vEnA/i5WDz0yJeofhOsbmfqrcei2Bv+3I6Bc7+RXk5a9ELwXRrF8ni7AiTiSox+SrgFVYecFRacp
TB+Ztc8Ly78PHCVwQMNM9hw4LgRXBK/uK4RxXiZZY7Qk6VGvP6y5e1ZDue7iJD1+Xjgqg79vQunh
015iaGTmmUi3sVcqA636GKG1Ue68S9Ak3kX0AHt56LaW3tYFMktem9l5Qvh1zhidRypLJ9d55X0j
rX207SgmbhroB9GMhM4OKCPrB9FDMG3YJ1KyEJPJbzcxdHXdSyk4YUVGcTRis9KidWTgZaiN+RCP
NYV6aSVJuQhri5jcGkytthQT99nJXfS6USbkrXon4Tt7kHEyN1IOpQd4jV++82yk+E+IDKkEbP9l
Uhszfaer9tfZboInVOHTSjOyPK68FTPzxRw0DEHVdVCYTK/69+u6D1NK9Sg1tNfiRRiWp/KOlAkM
W7Z7EI2RZSjW39vZ2kUm1oyaEKKFk28CsgXh6wHluzHupA8b6EVOwCDuYum+4X3Rhw3LHq5XCYaG
lQoz+lGfmjDMm6MYit7cfLJRpwdtLAex5TzxP20wL7tfQ+2dTQa1XcrBp+xPCUdEFJDV5ObLfnoL
jZTTVYighJgg3hahQY1IbQZHOry09oFSgDFdiDHY019Gy/CfEVqQN8IOesw5zCtm31IIW4ptxNrZ
59Mw93qqMZx6P8rRu9SkZDJyAyY3PYyeAgBqe9siaCDzCXsrWm0nPCjgcjhzO/7NmmDsaUZ1XW7G
JZAqCwr/CU7STnCSZgDUk4+5Sepx6gpjPc2I3uwjllT9xuqRb5pdhfnvhoGAqMw7xfJ4cdt6eBgd
46bXSfdccOA+5LparocyTr96ukFKCYAVobMBkrcpBSVH7pfCALgaFdCvhXXtLqR62AuwsUAhi6au
bHdpGE6ynm0CtpxSVbdOwG8txcQdnuw6brjVbD76H0DPXt1Ge5gXv90dG6q4qwDGXASu3INTOM6B
k6ueLkRXNHCxG0AIKjTt79aSMu2+UI2NNntCduoiwzn5kDdCJnZqxHK7qAMAloQFcrPqYQxNIVSX
R69GNieoLmUO77PoiSYfEqptUx1Uh1v9moh+92IPkANMzvpWOMuahhx05MOJWlvVtU/j19B1LMiH
YyCnUjygG/KXLSSVdRUT/tT7J3vSp6/x7z2i9pmwZX6qnTw6w/0fnZvSWlUOoU9IvX6ZxORYdCN4
kkrJ95DQnuTRHrqF8Kk6ENTkPVGGT52I+sBpr6Stq2ArunFj/LADNdt+sIlLhT9zeMFPoi8RMu17
LYHoTncOydT0pgIj5TwWPXSC0SUxq91nu9Q6h7+z9YbvHiREn9B0n3zuuwqrGIs1omkHSk+WYqYo
BnlHVrk1TOWm637+WhNv9mWA7Gbs6y9EPWqzyV89L5VRUO/A9cvZq4KE/NXozCexIszt+FzmPDTm
OtFas+GHRqfk+uinvnsUvaTL/xg829yIUTcU7tGrgCRzc//LJfzdm20dMFPUcFzUJ6bZeeK+WOwj
dvx0uZpqnVVaJxMn/r+sm51/rQ1kVCisYCP7QbYtRt17kOQSFvrCib8QvXs3el35ibi2Y+ikfm0v
fIqtqH532oiUTtj6j35o85tphNLRrM34+GmfBtKvo9+V8N3wIT4pcmXtOykn/gTtwKJGPOcUIC8x
nBtYATdtCPQSLIJZvoWR5Kxj2LoWFoFyEqZJtIZ3rDk1U0Oy7mMz24SLIivrqLSl/WwXC+ahcBO2
NNfM3Rg5aLX9y5ZGPn68wrxeC0lH1Elycw2DQqgYcQcLVvKtGMZynlycJL4AsI3yZZOiZuH5qG35
Wg3PV48Cl6IF/QJSrY7E+b80GXq96L0acHsvxFTYKfBYi27uJajAFoTVPhjdIjPXWheCcnOqZhMo
kTKVHPhPoml0CCTQun8QI6+AAGf26Ca3Do/AGv/y4KkJ/KOCvLdSpNWKtKN3LgVJUlHHPLa7Wb8W
Rqgz/fMgCJHiyUkY/9lnXjP7VBPtkpgIQ83byWD1YBDKtRe4QiJXyV/aCiW6vwZ/zRRSIW1SqqMo
hpl+9zQvW4dQOSzFz+D8q5gNMOP608Rsu/+OThP64BJIn35WRTNvNU/My+atZucMwSbitUnK73o9
PlHr3y9sMu6HMUIvRk0sj1wrJUWx5TbFsoKrxG/Ux36ahBjDXjYKyGzh20umcQyqSe8209qCtEpw
tEs1uIrZIOc/kibQmIuhRWb+onv9EeEg+akc1i31MRVIOiALk9y5nWkrtzH9fYrQxSmxYOHiTJRH
K9GFWHyoFnYGspMy1HJTD2lfLQpN/uV6n5+Xil4XTBwMA2cVMSTKTjVTDwgvkrJHm2rji1tryvNA
0nOpRZa+BzWlPPulZcN277koTudQhcl6tzSn7KuB5Ove0Io/i1G2Oa5ONjCNHiCwptyPUx5WNLqn
6Pugrv8Uo2bK2QrfgNKdv/Wd9pyXi57YV8mkcg9LV3zso66gfp3nKYX34aqXAGaErVWo1qwd19mO
RSZdcup010PdojbXe/myrxLlMIomrgA4ZZOc4EIYPkxN8xlcHwcvaX/1hMsHby0KvqSZXO5A75QH
VYZY8rfaoJAcFMMsyI6kRfyjMNVClbBKSJ2ZcjpR8P+lTyicS5PKOalXgR4jWfhhRa/kR8O0vON9
AzEz7zKm0F2vfr+Moa1IlI9evDSC/Aep1PyJDFTxJEnxH+T625M+jRTZ6HdAJpGymjzyQi2esqBZ
QX0+3oS/UowIEfeUSIlJyTCrB7UmdD8tF4tcN1YAHKH1fb+AHSfnJDWo7dfyfNkRKlmYkZMdhTMo
gnGvDlQKieujECHvB5u0JMTVVqu9NVWpnS0JeKwYWh6kymNNVY4YFo5VLWQ9ss6pJ8lvv9a0raKd
pQSecbdwtLd5DQ+x4U1VUfvz4bQMrPhbAgbnmk0NKUzl6quJse4n9dLZJiYSPUMnIULlRwxFI1x8
PXjqQSceZpPoUTPamwRn5n3IHdoHN4Xy9/fl7p4qteZu74B1nV6CaHpLh0E99bedK9VHg7NnDtuA
Wh/VvtyZnTfsbKWuoafFFKumRtWKGIuusN7XiOVmRRIRKG5Rrf0R/HNTZ3+zIJOp+YwCaac0HCFE
E7eeC+pqGleypN6NlLv8mp4dP9nGaUVjNs6vxWJa12J1q4DL/7y1ETt2grbnv2ybU/qy0wb4G+EF
iVcRijNflMbpuNPqiHSaXvZFsV8gRbZeITorz1WIZKDVx+mX1B3yte1RXs4RG6LnUl5YmaysnAmZ
jxR0ejQm5KboCdsIEB1Y8TQjmux3TwyhSWPaMWJoebrpxpt1e5ln5hO81M1N8ZP2piqGu+o6FG9m
mykX3rnK3a0wdRRdwjI7Ubpqg93vhVE0IcQQWxNAx8Rz3dzmxnwKaze7gc60OCoaFHFmVekAuOeC
RWjK58QAzUaJ6SqEXnOXk61+bSreoSo0kByelJip/6W62m3qoz4NuxoEKxXC7knMmrb/tRuc4SKW
goC9JqVa3MScrefbRjfjRzEXSPUCBE78rDiK89IhPwzDi2NKzwFMeTcAm9Uxc0GkTqMEaoN7r3Fi
RAiUttqLid7wyptT2s0OJi2eRybneaLxpb2s6A2CF7gJX3Bs3qbxAKbMvmJ3ROSKyPfvq+9zfgkc
Q9KUteR57sbpfHgIYi+7ikY2kIYaawR0xRBB418TVV5BTSPL3mZ2TqdZJCe6lR/lUM/93iXqlezq
+aqz7pocgaDfE2KF0RG1CyULMiZd2pgwbe+5jrlPFVRjJnJKeZLaQ5YLrWBBazmP52mECyG8FOOh
rotdpVO87EfjNiP/D8uT195cTeXzNvW06ByiAXglp/zLErpZN0V9+AcJh2mizeuSCgbApESL164U
U6cfOvAEQkC77/4Paeex5DYTrNknQgRQ8Fv6pm2vbm0Qahl47/H0c1DUL0q6ujOL0aIClWVIsUmg
KivzfG5j349zQVYuKsAV3rFEC+37IDXte1Pz7G0zxPbiZjM0RTuS4XSQJjlU9gVjs2gyERCjyGyy
UfP98PoyN9vtZdyOjOMONs3BDezujsRsktOTYvpkseRepUaLP3KuOtCoSNs3HoZOqZ9iw976qpiI
Nen8Q0KE6TKUVcOO10nr1zvZGpbDl8ibj+qJznkp+fbKXrBVAN+zIUS0gqnLWss2YDnCraxOUUkU
pRa4J1nVKiI+lexTpgftmSdVch2EPgvkYUgNa9mr0E1lUVXE88tqZgPsFAhuGyVfW6vIUVoAB3RX
F3a25aarP3HYwJ0ckMC30AK/DRD/A0bgsLSR+r781deAE4AWC32zBJV3lo8rknfdVaNO+qGbC3kl
ixApqoNdBl4JA50WhXCrRafHDcBNqnFVP+puE33q48aNnousbT4Vavtda8ONY5flQ9Gr4pm0dMIj
q5qVYhjozwPRHivf7L2tbA0N9vuolugEYNB5RPn7EHuEScVz5wof4j0p4HvZKMdH5dfEYTckLUER
vfuVAuF67q0UgP0nwPKqaaqrhJ/aoyxIvlLN4LE3u+KRZM4JX5IK7HLy4mTpJGxXM8MAjPqrf9Pl
Wz0wzbOwxXcvRZBs6LXk0ufcKVlOQscnGvHSzoVsGLLMuvOH9KWxyv9M84Asc4pTZUXLa//W8vdR
MJ1aiSid4fPy6lY0/7CNqfn/6ncbFkV8/3OlGVZG4sfESnsQd0aDjOE551TUgYAYRCGvuoJzkoWs
/9VMLGi4C0LvKO3XGeSQv/rdbL/1KWB1bPg9fNfUUrDI4IV/e6XbEHn197vJDHxDA8u6xf/aUc54
m1v20wPFXJfcVSB1oxGw7B2o0nxr42JjzmxpWQdtEhI8TEDjzdYPOhpGv9Xnga00yjG3onLsaF8U
vfJA4KD51NXZVyU3+6Os4XIVG/Zm5qrje/OEcMgujPPhmLWOhkoOmRqjFQn0TTNxkTZZdJkJ5NIR
+VpWC2Uidrfspjt8tnz/2yp4JRo6JENNa9EKzLON4Y5o2Ma1S55K6O+VmfzKpDiuCRAKpsonBt0P
LvLKFDxtcq2FjvxnAypjeI8985O0W1MagaGYu2jJj7rnIEnOkeZOABxiENzmFAsFWXJDrxPLvtXI
gYH3NUGY5JA2SX6wh+ghNMx0G/0ySXtpVUGx+PtyIKMdKx/0dbRs/63Tr9mk7X+fsvDc/2ZvCn9L
kJOz1no3O9VJ2AFaINOgIMdkEVpd8D0jzJMkoh/8Zd502FifJi1vVp7mJJc8hyQI3E/sRqvULhZr
tJXVtcWS1H2Xw4dmOgYG4dmbKiCVyK7tYfWbUV7KQvcJUO8a3SNci5htYrvFdLw1jyDu20Xr8TGh
m/zl1hCCh0VjDc1LNc0fedpyOwZHKmtkShiHOp/eZU0WfWHMX5q+Wot6zB+lTQ0BwVSTw48bk4do
Nke14Vq2GbMJ/InYToreLm+2NG2cxdgRrH6baIg/PA3t8uuspIPtSZOLFnIOactc2LJeMkQbaWNx
FC5LETY7OCOXvBiR+EBm6bFzreEEN/MUzTXS5MvHEQr/BmjatJJVWeDD/06gfIR3km5JbboXjxNv
OUiaGrKtt5ANumUFGJo84WEkksxDmnEoxCUhOt4opvDczDVpF4FlHFg77GXNUSeDKEUxllsbya2F
NF6LWhUXTyAVpreQ5qQt6FX9bIzRok6raG25SnkOC5PTWdC8u8TW9DP/b4eAZ1t76SwOUNTOCL6N
hbZMgaGQzN0Z+8wI8y9BSeKqA5UK2JGirOOptI8GhJK9W6vG1sYpct+RD7kCwaJ+MvPwgxOu6ocd
bVHU8DfcZ6qtTfbcfesKa5mXPjarbd1Fztr82DbuXrZaSgzxPhn5iqM1au1UYiHvEiRuVrqorCNp
899BKgQkUGhIes+mW3GzWZDcd7nakm9OD2lXhrHoYFn/N4zczf+f6f71qtI2v0P2XWLtEylfzceX
zVy088mrLEg2WkUE/B5vJtnDF6O2aYXKH3TuK21yvKySCPpIvLt5J2u3ecmSyWCBbHPSpfYtYeWz
zHL6XHYJyaL2Z1D27qXmhG2ss3KXCzU8Z31D9q+pWw94g1Cecj3gSuiQLpDFMD8PZvvUx3yDlaFe
mj1nnOzyD1e+6m+oVXk5uqlYV6VBqsxMVhW6SSGv5kJ2mWY6azt7rcMp/TGJYrxwRwNzPQTdB8kq
+5K0yk8+cKMt+eXdrgy9CBkb9cPkO7bLHBv8Tm7nrwMJSFvXmca1rNZD060Rasq2supNfbRSTT26
k1VXzPArhC4OI7fKVx+SFelGoLdKVVVO6D8T15yBXytVR7wMWvazWs3+Vll1Y9cDRdb9bJXV9L4w
1qOvfu+myYX8aqmoDiUGsb5NFhMd3bODsTQUS/jPrFKlU0+yJos0SGeQhfge9XqWrgf7Tlg4+nEb
6KTDqPr1al6skxhT9hwCkWgmGwykHK6t/NQMUpTm3kllinUhetizv5rd0tSLlZzxOi2ZtYsx85R1
g1TMsku6fG/GKTqByMWuJuLPP1QTCINwPytTb64nLQj3beVkT3qsfyDimW4L3ydOp/Xzkywcb2iO
vXORlbEuy3Z1a9QVX1uaFRJLQ1v2O4CGr15WkkzoVmLhCls5N7NgCKcB/iVLoC2Zmv6bvSgz31j0
DvDJsGnxG9BNjoJA291NHUqXHF9E762AUWmZzpem93nQxQWc+I68jLZvOpgRufsFTNAXreiqJ0Mf
4z1LJW0N4rn/ErM8TnT3i4GnjpPaQiUWVmiPxuR8l+PYB/D4Ju3kYSDjkfOI1uC5G5pXJJk6PBma
pX0moxTtTkJE7uTWURYpW6HALnhMzbtJWYQlaZ9qUyIQntkOpOFisk+Fa63kJtSJZrm2zF9qXqNe
6jhSL3ntvVehr93JmixkYxR7i57cuNPNrgthHNtCn0qkKtXafbUmfTpZXjguOhVRwQnI3NoVg7OV
1VQxX1B1XqLGiibGjK0xtCjgUxPBUV7FU5DWC3np+05cL25NqtOwaak0IsMZ8lvHn5fI/i2MxnKh
OU7DMZoLHy9Mtqr0/s3OrXYrG1Df8pA+CfNPlpGRcVhUQc3fuid6SF4GM3YnmkUt5gfO8VrMJJ9r
/dqp5chNQ+sLINYcMy2jomt4bhrbz8BGYxQutYKrGD3XSeyaWbunJlyep3qk75pUiBe18362gr6L
9mOPMhzrBGdBLp3/MdnxtooM4weE/bs6anHyAWlg++jdWbWd30tHfiLKaaH6WXCQVV8LgnWpgiZz
YvulHib0keLps+U5xSZpBpyPrl29zfa8FONnUmbBsvIV5nhnWRIhtc/VIXwznBiYsVs/tyMUyDTs
vkuzk/bBttCHhZnuLPZoe8jdkJrnK+PP6qgM/SxfSPP18to9INwK6XDgub/G/DXPtbeGvEC2uM3p
u/aDTR7Etsrs/qj4eY/gPVJWZq9dWrTMDcR8scnWWB36oyzyKntWBt/exnVkeSdpAw1CDI0oqoUc
QZBJiHt6nrXMpnincf5TIP6K1jc5SUXSb+JfyVz8Ae1pIVvNMHrPa7XdTY0myGqYR4RBw0lQYYVk
6f3qKLPAQPpYR7P5wjY2jkFbdixoChYhVcMhxlapYmtTwDODdi00deX7zY+iwJWvJCU6geS9kFnx
n9g7/1dk39v+Z4MUgL/aZkLGXw1OZpP8eptG9pYq8Vfh+D/n/9c0N9tVPv7XiMyErMJvl3cTzu8m
nOWhZe/bezUD8egbmb7QlLpc4WPI71EYy+7t+Yr4AhKYrIu0yGIKUJGresv+raubNCP7od11yK8Z
hnJMuY157VqOlFMbjtqdR3xZ0mSkXYDihWngRg6DaDNFpu8uNJ6rp8Lp15qsynFpkeQcZ6rGRvVJ
GyfNr2uPIRGht3cmX518X5sb/tRtbw1u03aHGqfj9W0Y6iwCpqwQcrYfUtxOrYujVJil85DUrnEi
7mUv29TZlPc2oA59ZHU0V2VDU7T9utJcdyUi1uFLdnDeoqZ9VoO2r334o14s4D1HOQt3hfYBNZtb
O7F/zR1Ul5PtxDsnbM1zY+YJz9eUI1CtVgnRgWxwjibDPMsrx6/0O79pnq795BC/T75lXjbtUv7p
OL4ZYfOT2DW1Hi6seVbZ7zbVHBc62kW+v76kBisjJCtr1c+njX3X+qTgFcVOVtE6RwjYJBVJVp0U
1EfVPiEY4BzQl7CvxV9V2SBtnRuFm2IMIsiDxP7pUZ8s0LepHtCYqx7CiDMvoxBkfPVjxcdMQZ7J
7zbZmadgs0p6aB2yKvvJsU3E2sPAwXwd+9d8dR0026ImF1tD9fxg5N3Pwm3tQ8+igRR4SEskU/3X
MEuWlwghgOM0ozqvNrDLYU6AGSy10l/JGX67lNPK3rLFgyDCDw1ppElFPArxTSQxixRN+CZyj6RM
42TrTdTSiz5VV9c6WajO8dprdH0IFlbw8VuLKQfl83io52y/yRNkGZ6wXjEqTzlMZBWyvqIw40JB
hplTP4A+QtvHQxEeQ/Jcoc/r+yhNNj4+zl1kk1Y1FaW558zW2vlG/6joPVnWUJEX+tQ1GzZQ4+cY
LwL5p+Ob8GEi8A1pNlXSXe2ZVU1Xe5+K3+yy/0Q4ybW/kbTKCVVFkCwD+KS+LM/VrK6bxGyPm2IM
99OsvdvbSAtoCOht6llsV2fjsuMXFaxkqw+a9ehZMQ+oeWyZjda9qoS7du6L9IGzd3zvFYTp9FBb
nb6oK6g9sOAWELv1L7rWIo/hdyE4c4MUV1GLRRK58bkLi+QJxaVLCU38nTCrbGP5tQJgzS3eXTKZ
8R8VJPuh0c6BP6qJ6YkUzeoEuhoBoRIRoN6pribfCgAUcZJfnbRKwZeWEp4tO8s+skFWZVHY5LF7
Poo8fjAzX24d5ZUyI53z/uttemmWk9xsfRB+bu33ZMinTaXXvrYpJ4ukRYXt2goh0nLJfbRmGTU3
mVFcHodW5y6eulGywYGULv7HKGKpor3u6qvrJHK+aycj7j5pil7tIj0Kz7fCyomi7sflzQIeKTzD
sUQrYQrNZ1yS/p203brIq7pwpqWnacrq1qCNDsPwmvpbs0vJO5xf7GqUl3lFZAf0ppWeGL+/C93G
FdcW7Renivu9743d3lXtn4W0yapsuFV/6xKVSrL4rf5rGmXyjKWHrNZStt4G/69z2fMLK00R7NBs
vgPtMW3DwQ4W1YzQaiD7gwJwilWhuPohC1zQWxK1FQONOsWc7yxHM8TZ61WjisolY9ScP8o4iYPs
An4ghKyEAJPvF+ZuSGyb1WOlvPe9dkfmHDRuNRg4/JrZ5bO9nMrvegypI4wCcS4aY18H7aZXun1U
m/lHkDo1T0ldeQkjo1wNtdLfW6oZbm3YGgcH6Yllm4wF0nYC+H3TfElrO3rRC8W+z0kkzsC9vXic
xzzn/l42yQL0AyHNao1uIL1ZVzzUtbFAc/driVbwc6wLnp+6spQ1EzGjZ3vgR+bE7Wpkrb2y9YWl
hPGTH7TdUzyk0cpJvWabpFb3pOZ5dOIO+CobZTH43meH1eJR1sBx2NvaIHczUnELLZnMmSdz7eDn
ZFOdtFscwaexbTjwm3LWMDPEp4OQTczJXIV8srYbsS0TaEBhqPQ8hP9T4pHCOFpSA3Y2iS+9NZR1
8QWZFxvEMl4AJQ04ZRriexlpRZThpWzS+F4GYc1t9VyTbX4UXWo1URdjw6rDNpuC48JYXRCrXzza
uZE/spYmWSKbsq2sygY9J084iuyzNNVmVx1FYz9f+8+DfGWWS/XZ9CRjFyXL3mg+ItdvD7ILJxnO
pZms5W2ApjZLlZvksdaMRWyzCI6LsDNBBSfenZsql6jyFTZLBH6ekSzrzmlfc/6vJiSteKA8t7pN
zgIaRdXW8zSdD9Grl6UZcEQ2P0wTEcM2jpD9mWuykI353OPW7f9uGztU+Iaa5N5YWeeWA52QPbUD
bmQ9RqlzGIagvKBRUi5RaU2//r97pMwx/DlHq5Vokui5vyvjpHmqR+XN4z0e87lWZW2wm/pBWyqK
UT/p+dA8xcmbMJL4UVpMNEZQMjT7jWwLR9c+GwOcJL9uHpJIENZcGmf2pihzp1330fPIDkwlemts
V9/Urh7e5bFqnVtuBlbveIeKx1xFui6Xw+Qqa6cgABLVdwcc5oTY0tSIlxH00rUqOku8tJ1n/1a9
tcrO/xqb4fvbwbxNJ9EcZeGqkA946OagHP+zySu1hXiBK9jjFCSbAzzHFFldFbLk6mps52jSqLV3
qaVP+6mAji2h7C0KSDyT7OdOm5Td2LWE6mcifFdLfQn0M/ggcJJwsNB5EXaERGJBDE7cAXbVw7PZ
K+IcQ5AhuYmfyTH1i/W10Yoa+87y1U8BKQ0c9Xivec0twrWmdtshYLPK3Ul/LgOjPnD80S1kVQAH
vw/rGJGeSmmXuv5JE0X7JNsqAAuxUgZnWdOKsVg65ynkVn4PA8c5jLESLwkAQF5ktMZTV076Erml
4MPW7Q0rJfNT1xRQRQSELGtUgtdiFgSbO8iR8SxMUg0QneRIltbhx1Sam2y0zU993xfbLl4HPujv
iYjh6ltYonM4NpryanX9R2VW8UXWVPFat436Qkhd+8Dh2ilJcpS/W4+TTJH4S1kVWZ9uCQW21sTp
vaXkx9+VlZVNRNkr064g6lokuIbUuTCDAebUr6shhZTBZqDfyAZZaEViXfvZAD8OQMOWt/FJzSEK
8kdtDQHCCzZ2horW4LTsjKsxPrutKrhjJtojpOZ+GRe1w4c++YvargxwXPqwLBw/P1htWTrXy9Qr
8oPmmLig7QIio/K11aFz43DLkRoaCAMfeUrleo8sTtv0T8KbNcNTI/qaeN4S12P7I426ewMY1fs0
8oMx9LK4b9y42HW9hY9QS8VZj0p1FWgc2MPs/iIHjc5dAYXou2326SJQs+ol6xBar2yvW1Q+CuCc
D3YQRfnN1aNR7ZrYap/xScxaY8S2y9YqD3wOeYyvstHOffeJD0Y2yQK581f0u92TrOlW7Sx1pyfi
bJ4adPE/55KNpTI5f84VInhi6Jp7MubBcq5IPPtJaqyk260z2wR1o7D56a/7rd4NirNMW4hD9by2
bgTsjwkezA5WhPmcaJG9KbssXjfzWruLKtC3Cnfgbq6qgz6d8Vpz7ktN0QrxNMQPcqCczDaLOxQ8
ep55tCMQVJKtlboHOZeqD/9+Jf+l8EMePbrvXQtfNCaho0Ecbtqubheyxe3Kn82yeu2jprV2R5zH
3W1wVLCz8OEHLbRR5zZaEeN2EBbaZoSxchaYcH+dTd6MPVcDbQyRZeLy2jsNCa5VtGg/gchTHe3d
VAPCjJvW2/R+Pn7WJ9hT/5nbEtKuNKv2P81/9JaTZLNP74/e0hxE0Tc3h208qE63Y+dkbmNo9M/G
6H/trGr8CiTkUQFA9GqIyCS5ylTJ3KzY/rTTtJA9wCxu+s4lm9MLCgLa2096pA1LnRP4E6tJyKuq
0uQnWW+JG+9nLpTbf2VpjWxXbvzI/OKMrozz3osKtaMSr7aNP3VbwdnZ23WrHLvOFesp7+tnwOY9
XLl6+JpX+nzjMX7gGNpCHV60mTs9dwS2wCdRifGaPzWzItzjH3Y01E6NUajPvgMLtjfNn/1DhKJu
/W/2uX839/ds+sv55Qf6Z//b6/rM81d/+X7+7P+P+eX7r+b3b4/5euAA5Vl3ze+B3vZfWyjQU5yg
D+MsyKQLAf6b2Q6XgfiKfvq3ITLsPZDbjgWnae6gB0Ubz/HGz/DaQLFVyidbwDwuZzvixeNniDxL
45c9I9Huap/7T47R7fCeNIsUwZVDbcRVtUhSxTqUvW4j4NGJlWyRhWy4VeVVVesM+as5j9p9GwzD
7mYftd7EUxaoT8g6w2VKY/FedPWLw6nqD3i7qWLDG2unfjegUbMcwLBsksKtQPtRoKdVHWVVXslC
6Tku942mhoTCI0khRauYmpMs4sJtTuFcyKpnDuYSxEuzutkqo8WPLeu+MkUb3fCnhRwnh8iGsYAq
S05nBd7fVt+7SUfqrfJfcscMj11va1f7GIE4GRILOU0VRRL2Bsa568G/xEm6L+0WFfWEaK6tmyHc
DbtdOeLoJW/OJhV50mf+XTY9DSHbGzdnu2WPT6iDTE8O2gWklHaIL8420m5GhF1ZcIQWaX6WuCe5
bXxqBhcELmEZkI/dqlz6g0NGQSLOstUK5zwrosTWmh5MTy0grnk3zGKyWeqq7r5FwfhJg0v4I4nv
bUiG/sKyiI+Y5jxBsPrrNmHdInLCDjq1/SzIcOu3KM8FZxBQ8xZT75HyhcQ17FQ7IDJAA+ymlsVe
1gZcIxd5VV7qrhyu1wrP2JUpEj6zgUAgcvjJGkp9Us9LMhNPVVYM+bbqRpbMAPWWHE4OJ5O0rQwW
FKQfvfvw6nw5FKMB77ZQ1r6ahvtY66fH2oxAzgKW2w2q6a6dJqg3zoBirKb4w2sTz8DHJgvuRNQO
r6MTaQs2gBk6DLROZcwTBQE8Iw0HVEpKnhi/CkQgf1bZH0V7xS3h0cMCOpMG1b3UdrtkLcKpSaRx
24h9NHHmKnn2QO+6bBUNOv8l3Z7pmjmxxLjg11ZRi7dCmTXE69i9cOBWHQyiS9CGUjryJYNgw+TN
omzIjsgcRzzIgsX9RVc1UIY+7LKrHeyAoRT3NZHbD3lCYkooJrDb/w0xwrLHbxi83UwTkM6dquPQ
vk3DOSnCNjwZr0NrwJTLZGqzleYhhFwRjHOKJ6F/AsVf+mrzKTeFf3aAeS6kWY0FChqG9aZBteS8
39kgwU7cVIxDcaWIOVxZze6quHKVVRtV7JHyzNhMnZZenNjPrkWK1AmyySCwLUJRzjmRlVtVR4fN
rNvxkvqdRfaNZn8G0bwpDD//nvfNW15pw6thq/1aEVF9ROGtP+ZNXq560TbPXZl6K47Iw12thdMr
/gXCaPyK5IteG18Dp/2sEGtCmiA11TdZ36T9k5E1xrNK7BR/3uk1Q5nnPpjcR9mpnL8y5DxoCzuE
tCyydquoQ7wpDfh95L4ML3rnHhWeu18sBw6mPhCcE4aoTpKSCZdu6Jsv5UgKXW4nzsMAWezQa8QB
jERqfylxvumuXXyCvJ/sfNsPt3VjNu/zkZHsgEovDNwx6/ZVJ8STCMvXFr/r1scXsKtm8Gvjatrz
HHG0iSs73CP6SxIkMKslYl/iY1B+lEIZvxFQyt2PfPHHwLXDnV6E+s6pPfWh8WF7Ax6bvhE/BEBL
+Vr5TkLcTS3ufRvZ6rqzkZwl1CHL6+jgzgRpWXjjpB6J/Uk34xxacbNdrxwg007DF+raYs4dA42P
2NYNjPavefhsLIRQkVcri2zY+5ONa/HvS1mXhTCMYa+SRvI/O6mNonLs7PfD3oxKZiGAMSBGCFSC
SpCZHmrd2a9C86Gohu4+cr9Eho6sepIG2dEfvUfZZruN+RAUnbqrMmJSe1IKomVsBsa6yy2NM6y5
7kOZXXJrzsG+0d01YDwWzjYtofyNhdB2U8WRNMnsNutgjROfeiL+GwHLrr2v65Cwf7U/yxrA2/a+
sBw8zFks1tImi5mngFaBdkbIhKmkrfHEW6opzf7aw3wTqb/HQzHBEu3I3cqJtUA7Zo5/LIX9wOl9
dElUF5GZwHlI9dJ+yFKz2aOpHS5k1bcHcUFNERde50xfaq3fD4JIF8WNp12jGMaGRYf6TgAi+FPl
rh6UBzxP3cNgl/HeMYW78D3/h1HE85Jv1rA2n6yStUnDudligKD8IuIoWdVeWfP6CUIARAme7JoF
i22Tsq6mlXNoA7XmxDbvLt4sVwAidnxqW6IER0NJ33wf2WbbBlRnWdAFyPN+KLw6/kDFz190qYGw
Rw9SLXZqgRhERGiG3aXP4GLRwmoj+6HF8bceB8IPSRvXNk1Zk41B4MHOyoR+6Fj03vkdH6OjzvcI
1Wp2xtTHJ9K/uRVZQ3xBapHHIruAh3EWMyn9YnpC3kzFPYIg22A7JuyVQXtDPyEm45AftQ3Itgns
8puhjndFNkP4PZOM4XZC4iANxoXVafbLZCGPG7YVm2q/IkNaxCu39qs3IpBQhtBz4MO6Xb0VyYK9
kP82qlZ+BCWSLGWvxCbnW08cZEfmQSBfVk6SgUUVdXc2a6/iN21VSKGWyqsTuCRFungnctE9mb6y
VMdjYJ67pAjRrBmyvUBC6ateZN9M1YzeVY3wxTBy0JXVLM5dk2QiUNYCdZH61VnK9Qig/bbllIW+
UPu6uzhzGpnMpJUZt8RiduDwu0dnTseVpj72obMkndi7TlI8TeQu7hGZ7hZlFXe7gZi4DfJI6iVu
whB+hXaWNSJlCUyZC8iFzTaGT8wT0jeidan3YqEUqfUIjkUsxsHyPndteUEFwvEXPGqtGWjLq57C
LCZzpMzCTabnPCl7PVYIjkrQdBWRTWJGY59wU+nTyifhinVie7xWy84Tm8YEyORwLM2fIYo2Tqyp
6l6Na3S2wIwuEuGVJ1mk8+FNxSc/XI1xtoNeYxxlo5oa0Efwka1LEzGPxCEqpDH86Jzo6cZSQN+P
xIHxM86N+6hz9fsg78ozCYZQXf8z1fNVA2HSG0b7cLMPsWIsrborNloY+3CiEezcXafjjkjszmhe
p5ITIznaHuuq/6HVE2z9Ici/p+e6d5rvSmy2C8Mpxyenmlz+p0a/Z2frrvom/2AFYKGiwRFyp2YB
J2Gk2MnqreFa5fAqduvs9Jd9MFp1FcHVXslutyLPcWEY2b20GE5aOKth1NqlMNxsPXh7VfjdoywC
h4/WE516J6uQyjWIv5B4hrp7VPgWPoK5zLa+46AuP4+SNmiaZK9rkbuX/fqGxJd48jbXAXO3XATZ
pp68cSVH9ZXRPVaV+ookaX6UpsFBa7aro7McROxejtpIsCs4oThrPY64UUO5Uq96nLFg+bl7infF
T/2NYen+Hrey9qhN4F1lj8GuP/BuqU+16lR3lVn3G69BK1jNo7s6L0wdkRfhncuGfP/WNY9QSUC4
oiWwMo0ZUoU04QoMbHWH39J5s3i4hIVtvAahFh17YtCWhWc5b3pQcytUq4hddm6+mh7yJ6kTLJuc
iHlNc+K7OtW1I/Fp4TaKov6SN02xhjaqPuKtt5ZGXUevZRlq8GVSuPTW+FlBEOJr3UV3RazrPNuc
cRt6k0deCUUbcHN2s1Gwu8Ebb3mA9ZPx3TMTZ9lM7nQo485+CRNrHRQTdvgrW22Cm2pm+vCeCbzS
HVhXD08EKuQ6RyDz8DEnLCwohuLSFlP14AX9Fzm8cIS1Sk2w7ILT6zhMTzib9TvXJdS8LYburNt2
tg5Q2302S80khTULv9QW6tFyy1P1d2HXWz+AHLyYVpy/h3leLtVaE4/ZMPobOWPP1uM6ow239ayk
PeJTg5U/l8NgEtqvhV/MoDuJWLCJYsaMqIpvGide49dZe0YXgfNuhTp/j97Sj3oaGE9BTxhGn9jv
vU4oiwJ94M6AIv2k+gm7SAAFU6FmCHpl1yg6PzPaA3eOdimj6IhqbZdj9uE5ZYgAlecsK60SO9+l
2ncJsKS+RzUZfw0x1I2xDRUkwmXrELNDCwjJXspWvSSp3Sa1EG0/86C4wlnBLPY/kmDNw1/7KFut
QbQrVY9mWCeXUTGyOVVteJ4jzIpc3FW1Nb6w1y/2voiCtQws+9MeznYZiPanvWC98C+77K8MRcWJ
ZGru1CTyN6mrBUjQ69FL0OnKto3hH9heFL/0Qin2lkD8UrbmWqKw7xh5Is2tritQUx+S06TNhzhN
/SHDPQylS/Z9D6bgFv0hbZx3chz/K/pDGYxkL20yQEQ21CbnAjXBobYO6NhFoe3kTDrHyEok3kuH
O3stLCRPivcGxevXagbo4wSEcDZ3Tb6b8abNiWqUngJjbI2zvBLzFUD/y6BMyV6abvY8s5pt/2uU
bOBA/OdQrzF/GyWC6Vs11cZOaFp0adPYXuWk+6zMAsq6tMnCJ7VhJwoXVSuSeC511bUscMn9I8/L
WHZT3PE//DUEdbCtW7bO4dpPzuV5JE02c+LKb0ZF9ayVPRHv0Jp1qKw6I692FaDbReLWAYKb8yvE
vIKcW85zHT2/glF09ir1NPxOeus+WJNGpp02VN9c/XuRR8OHWWT6ko8hvXC0bO4DBMI2ArndS6DF
Jhpptb1WUpedpdZlr5bakZ1TinY3zNXMrEAvx061l63AHDpCmYL+OKph9mq26Wc36q0zOd3ZqxGx
ledXtW8CvjZqwqvWk1q8E8MH3igwonOkuOkTmUMXaTedPCdCg6ThCUWld7svVqNrZa/IvhuHog9/
DvdSEGMhFPWzbiX/HO4T1PJuTfl1OBB24+DbrljaqU40hh56y9jF2xPrI3sBp40+1f+HsPNachvJ
1vWrTMz1Rmy4hDlx5lzQs8giWd7cIKSWGt57PP35kNR0SdUTmr5ApwNYIohE5lq/aV9dRI2emqpW
Ln5CIj11opfWCJwbQjwNnjZF/DKwa92odg1ainuycBWr3uqjh8OcUQWnocGdfUAfelePWCQp/tit
mqAQz1No/VkkuFOUyR3UZJbYMwkDvsYisvKTY5jDUTrtSj/euYnfO3Yc4t8WvX81VSWehX0aeUBY
q3ZfJeV9hDq1uoUT0PxUxTum3WMVdV+2an4K4gqGoeemK8M0UUCcD2navifIpezHrsQ4cGyi9Kyh
OL6MbLvdyKocp84d6aiTRKyM7HqBaqhWrpGAwuuM8XHwiCJERv2KA2FJhnwUK9BIc0ABwW00uZPb
gZfas2iSRSzi5tU0LPXGGxxlKc/yfb1dpgKbaNmrvo7I+70SaAmPaYKTGhzvhtV7lK7G2itu6lC1
VoQ1g02X8AZHY6Cz4DGyA7PNazFHqLsGkHsEP0SUpCP7Hwd1ujdmmZwVa29n0fQV73c0ypZEH6Mn
p4lBZuGV+j2tQep51rcIGAJhY3t6MDJsaIfB9A+mgM+GVES4Vmw496LK8SuaCDeTTUcfUXztmYVJ
DfpIW2KbsB28wt7D3bZOdeiWK3dM9NdKF2f5QWYY7GK4kFjD8SIt1AmoQe5FZ1my6vKbogQ2icBf
2suqcTGwx108JfS5GxQ2nJ0qumNn1f1Rltos+lGye6Ec1BCoOAM+mj8NxR29v/a23ayrYhUEJmPS
ZnEbpDsXK6tr2qznBt2WevQqO4sZLpKHizFxkkeZ/LIV8wtLpexWduEfkK10/C22spMlSHK9Vhm6
yk06kE4OYt2/YGInVhg1AW0KYbPLNm8uEXdfK6pOuhiXwmt76en1riN7u5AjPk5IQqSlXHsoQWn+
+yJhyp/ihIj8zB8j2+VZceeYKzfGjlx2/HR1PtA8h5Fa3LGVaJ/qzLkNxw4kyFxztPRJUUP3JGt2
nX/z0lmTY0y7JxtHd7wmi+ko5moBnnlRmk4PdIIzVURrlrrvdjdtPXVPcReMyxSfvL08l4g31pKR
Oe3kuYPKhD32gbm9/g0aCiNeh2uCPNchybVpDTXZyN4+9gTQx9lfr8SCs0otLBS7vnj2rGg3qbr9
bpmKtUoAP0AeCopH+IOXazuqHKuY/fxRHbLm3jH1L7JdXicca9Q53Wa6WBnc666ZnPehNTVm26Y6
B2HsnixdWIQhNDQEm3RY1QO2kqUT9BdYmP1Fmen5Fa/JSXWBnP3VLnQRrEhcClZojJAdvtAwq8hQ
YJmb/EJVXIRdx3OGWclBtqVmHC2YMcWq3DcR4G+NVfy6dPVxH5PYfOzz6a6penyCGmKBo113j5YN
GRGHgGM/165NAWomFZqzshbBV8PLPOkPsjp6Ubb2k2DceDEYRKdtrU0mmTtq4LWLYi5iHr8xqy6Y
lzC0tTO7RwPXW6yaKACEM+NwtSnepu50kxW28tYwpYqUFTlb6x0io/y6QES+Nam7w0Qtf+IlUR9Q
iJ0ddmlHI+iPEdcbVXsQfZYHq/ESlKV2CFlmHwx4Mk5LhFxn0l6IfqjuMyVzd8EYDdshSsbHVB/+
IPRv/RFZzCPoJbzkhZlsHJAXNwTTwwsSuMjJWLH1h5PdW+rQfm10LH5tz0pOrgYooK5BvSp2ah7Q
RqgXHusepjmq8uDFvXmYAzPA/efGn4qubDXaMt2QH0bzce5vhBYv3XmryfJ+iSGBdyR+bTqr3lbD
Vago9qpNG/uEg3fLnifiaQmKctcZhg2+hg5f1ABGOzFAUmSy3slGMlrOtVsEAWQT1+oWA0pdq1ZD
70Q1rOke71yxnY2lsPAam5TZePiOuUuFTUM03fsuG05EVk6yJk8ge6iuhnmrqipFm7KwbZdlUlcX
OcTjHbafcs1aGKgB34v54OuIb/hZ7O5l1ej85BSoOxjPFyj3hPWrZ4H6gr+AOH+v8ie/BX4cY5cU
5g8q3JW1mmIxUKDKsre9KdizW/JPiRvih0Ts5SHwS2XBg9+8d2Xy44o6OZB/X7FGN2vrTpm6xipU
35lajKZFVXmvCDF/ryyjugQwCbB7dJ9l82iohFfSyd0686jCNrZCD7VHdtsTpu+64F7T3qGPuxrA
ct/gTFW/ZulK/j9Mjv1gGWx5odPZeQEXOxl+ruJuqSxIQlnLdJwwWurN6hgpEE4341zsZisgeai1
0sY7hDEFAijNQjZ+jDFQ7t2KIlWXYUbYUToDa/q4yxoSVRHP5EKA0Xwa7UQnDzTBA/Zzf91XjfPc
WPMvKH/BWMw9+X3457UGaHNXs9pbBWabv4xl2jC1etne95Rw5Xhet1FKcNe6i1NX2vGm8vpuy082
f80QPWnnwK0JBWYVFzH2nwjR3gnfjhdYm01fWpCkvMHS5E6P44T0qQ9b8S+pRlmSgotXVcZrDxtt
Vrne5mNcF/XpMrRSY5nhzde3WX8Z50NSOsTR/eJ7m6IBImuy3fBDWKTlyFoU/eXrMDepynMhXuWo
j+ZmZIEj9DzdfXSUBQGsyAbAKK8mP69WOw28q5HFX4reX5tMDaekHvC5asfwPgPLs9QtUKhjBYCh
D/LyXdOaZ0wvw++ZQTZUb5l1XW2btVrBFtD0b3SnxlRKEd+NMTBe3XIMiOCkw6Pex8MqK0rz0iEB
s9HrqL5tdRglem/OhM6+W33g5btgaJdO4ULRI2FGhqUP6lvZXcMHxRmm/16zQdyWhIOR4sljbOLy
u6m18NHRgHFlSkHsPdYxf8NokrsdNjcteLxXmHlyeEScZR93dbCs6j7fMUshu1hH5iqYJ1x5aJqo
CK71WFRZtTBqmOT//Mf//r//+8fwf/zv+YVQip9n/8ja9JKHWVP/65+W889/FNfm/bd//dO0NVab
5IddQ3V1W2imSv8fX+5DQIf/+qf2Pw4r497D0fZrorG6GTLmJ3kQDtKKulLv/bwabhVhmP1Ky7Xh
VsujU+1mzf5jrGxXC/2JHyqxe8fjvohShXg22I94oiQ7EsjJSlZbTeiHCvMdvnJ6QSZ4Z8OLjrLW
1579CO0dvNG112BlieTlWXbk+gC1qszRNXMQ6jK7ZN02RvHqO6Gzd6akWckqWoPZsnLS6DiYRfHa
rkBUp6+xQTIombRkKQepcdetXEKhezMLnzInO03NUF000yt2rp93C83IoY/Lxqx0oKsF3lHWCKlW
l0pTxnVWu/HKKdPqktvdl9/fF/m9f74vDjKfjmNqumPb+q/3ZSxQQyE023xtUM4BU5ffFWPV3fVK
/iRN4Y0MTFE2CWsjLeajTn2Wo9hNJGym2RH4Wva9mDkz8iA6rcXTJ/4ONK+645bTHsXtzV+jxBwp
+atJ9S0TVV61XRZ+NDwn6FZMHukCWQMbDBklfA6apL3PJgcyL2N8xatPkTCJilx+/2VY9t9+pLbm
6LprOJquOYY6/4h/+pHqgB6njq3i16mqm41mtunGZG24J4yZPEV9fnbMSP2SOSkJllaExLOD6By4
ibKQHYVjPqGt6z1AN45uutQd1/FQYrNXNQ+Yj2JZOSXBfddEyf5aDebUgcwfqARkt60SYTwTJC0c
zL96ZI5hRM897rEq+8g4yJKuGPbtx7nyrI+L/jSY8+XnyhEf7d4AnBXpQH7vQDkORTb6BxumeX6t
BwY2lnxbW9lrzUM+xiGQF1zPcOUZH91JlGbWEtN5/7/MIro+TxO//lxdw9YModvz5tkxrF/vUK1q
NXrmkLs7JSw3faq6uAeh/+O4ECoJM7AvxRrtFHlVdywaF5J+lzevdq2HByPpsrtQRNmdluD+mfSu
uZdt10MH88MPCgxJ53GyDXHblNhF125ltR2t7K4vdIcgatJsRvnhnleQ1M3Lbg0lxEMGA5pybBpZ
sxgqBV1mI6ZYgqgnROrUy9jWiqObFPBgfio2CA7vosm7eGoN2j3K+Mb7ROx4Nq3jNJTxduiN8JxH
ib4GNtrfRTwRK4wY40e/I0TFLt17VooeitkwKW9JEHxVVMDniu4c0ZueHuFi3Vem1uwmgFGEOdv4
ohPrvMgSXJlvXABlxr+a8gaRw6hJn013GpzrCUXpw8xMwYV+nN900Ao9wnChwtOYz4Jvk5WX8RfC
KhCTbUSWfLW0l6bo8fnVBbTfuRTbE1LtslhPoXttlFWA5uZN86eIyf36S7Da8RwOTNZuEwBhlgc/
3pnOqOxJbsYoWCu1sdScAAsASPRHJPC9Y6I03YF4MwR4arLd8ivW0D8VATWvUWOfbj7G5C6LtpWs
W7r1NTL9euvlzT5Ui+ApUNtiJYi9H/PJdE4u+eGlMQe723Q2lEzEK6+YfEP20NxjyE1+1GvJV1bW
eIXpS2T+4PlY9DlQOWcg/9i5xFlr4EayE/BtdO4r+P7Cm4qlWaXjYlQj7K/mwUbjkmbNwncw3s1x
cnv1BFryxyHLMKBhr2tv2adO+qLuUvUUacDykG3fyHGW9l0dm+BsN7FzO2ZYsw+eFby7PayPeBRs
N7paXOwBHTc3N8L3qsshHnlOAj7GVB5IM53MzvOeiMl0Cze6IUc0nhSvUv11h3ckaU1gZG5ZnA0F
3gCStFhnp1N5kG0ZWE60LrXiTKTiqS/QjqjYgfprtngEdsB27kZEiv11IVi0KRm4CHmePEWW3CCC
SJPwr/m41uQgCJ/wsKyTIOGLjcCWrc3JC1Y2y+W11ui8uVGNP8FyyA/Cq6xzbevWeYxA0/3+zWEa
n+clw9BVzXQ11TA1GNzmr/PSUHlp4/e2+DJ43tqYfRS0+UDkrWXbT0kgbueBTft3Y+kMwaoiPf5T
mxzdgg47xLliojYyny3rshQMyMqrU0ryaTKQFmzaDdHvhC2kFZ+qgGlPHrohi/DLkGVkFVQVIR5G
ybpfubCK/O4gz5Ht1yFAiJ7Qs/JR1Kk1dZGLDD6bgdH1778nuZz4Zf42LNtwHWE5rqabjlwm/vSG
FWWEu7FiFV8UM8qWNlGhbV4WeIsCZHrrBAp26No9547THogno18wtzsRSolqIaZzMinexRfmt76w
Rnxq2b+wnKhvhD6oL1FZLGR74BnhjmhosZFVLcMiFATHI1E742gGQ3W9bKkVLMgbNT1NIkg3ia71
GC8k4UZ3fIe5N7ZfeuSN4hkU+6k99Zdm0ebv/hg76x5joH2C7uJLqOZXgHGEVum1HTfz9iUhniyB
vp/GZ7RLwLAbKhE6DoewcvKHOS+5KrLQ3MiqMjb5GVbqLibeVSC8rMPwDrp8H7V58YBBNhmWpv4+
joq2/v3dcv62HuJda5MIE9wvoZPG+PVXXZW14ZDFDL50QYsTtJa/TFbt3UVpaZ/6vOoXjWj7t6EN
wA/4rgVb2dGe0MjZYIndv4luSLZOq4dbYabNug5AuhjgSw7afHDIrB1kVZZkWyB0cjW2fRPpcXZh
vYOki8pjU+KFfEEsELvYgcmlL9Xi6Gljfywwy3hqRnEOqmg6I0qUP7m6+E6+o7mVtWAOUjZFUB9k
NW3Dflm5dr+v5jNLn62aPxn2VvaG4MbXRlrVG9/V05tghpyBgWyP3cwnsmbt+HbZ1H19BLUH1FK2
yL6PUWWvIyPusFvIapSm2qj/xqRvzfm9VLfIjxHbvOc9VuziqCaYkqiEMGKVoUbczUPrxt/ZHuTM
2h3tWxspt2khzNy+zSvzVOVi3Jdzh+yV7Vpj2f/lxssb+/NjqhOjFJpqG6rJZk37vBDukaLuetc3
3kfdr1a5VYCoFUp/PcT84FEjcZ/zKrI2bCmiW6t0rLt0QnjXRmBR1siDJ2fRmcBB2QLPplLdOvfM
cJHV4GrGHikzeUArKjs5NnO/35gKi1E8xx1Upwi1DKeOJfH+9z/qv03VujBUfs6GChPWMAzt0xIy
NkXpGFqkvdua91JDar5tmGV+Ogw96nzwHTUWcpO9SBGXvgU10q/MzHMvZarnm5jtPUZKaJCKLPdu
Sie0blQgNLsumaZbrxuqTYE18wX6Wb/ojbE5FKFGLN4s6h2ga1BCybR2vNTbm+D3bmSpUKPuWsr+
Kv2n3o+2j3Ek1uL/8kr728OvC9fSHc10DOHOm/dPrzQWcBN79rF6j9L0e5adCc97t0MUWadwxvJI
fI7Q03iF4pFYfbTJUtw6+lHDYOt6QolGzUIWo2kGERvluJEXkINlB0o2c/TDO4wkrccfUO8OhYEy
GAO0Vpz+9gr/lkV1qGeppjFZ98RAwR1AGNUB9MAN0+uzLXVM5jY7bLXb6xBQX9eqMQ/x0VxZoDU7
IgNbZ5eqTh91R5g30mwIJ+Ls4qui2QlEdCFgUZUHOTZP4+vYFLy/sxBl0O58Zdj0kV5D93VabdEO
5S1Ieec9UBPs6R3AeERIbDax4tVsfPfd6u1mCXMBdRGtdy5VghirPncgNkQ4OA+yM8ga/1xMHqKb
c0c2ssZrvBEzcBHkt+2gzuEhOqKpeDEBRP7+MbHlc/DLHGCxpnEBttq2AwjR+BwZQLIy0dCyfbcG
kONlHRL8wl1gHSm9/VyaXr8SdW3tgrmq9GC4VaPJbmUvr27ce4kKj4UQjxlLTNk8WmCneLl9RQ3U
fm418B9ObqpL2enq2LB4PCoc5l4nvwv6/hF3ovIkSmHfCj/Uly3Kyl+BucOoMsbXqS5A/eGass9C
v3islOpFDuiUrF5Y7djcIfcYHwJ/StaJNyhfmnAhB+R65q4KNxgPXpG5+MR7vPrnS+On98g+wHpk
FWPsBkPBjUwSL53UIuzn99xfZI62qhbVd+N8gP7zo63KzOpOHpBK+blNDv44V4m6+jruo02PUEpi
TfHLtT5fv7RBBbGd1MmeP9i2egrghLwlBvZCcTlk+7xW7Nc+Qje+tt+6Bg5d0qkVak2e9WaX2IFD
WWQB34ErwWAEkTPaoVdCTagz69JlA5rXCdRQ1y33XUHiD6GQhMfE8LGLhu4fQZ+rxv7AwqMPnt28
eXB0sC96Xj+7EARuJ7NxHoCzGeveRdwtxI34YfSrDps7fI8ipCuWLFxAmA/tWY4dJhy8kkrxYK0y
1tdIhlX5lCxk7/WQN0vTjaa7hI3jUQyasdX/EkqReief5E8+RFYw0p62WDFfPprkCZ/O/1T9dLkW
Rt+qFLq1kOdKmZWP66VYjt2oBZZGud2suz43LqLQGhIcfKwxl4a5TfaqhatfS78fl6MZvnFVcmze
jHG3JNxdFv3cezJay7x2EJvWjq5EyMteZx4tS8XgA05hXEyOaDIgQUysxUBRq9GdPOReg5iBF6bL
GU1zbWuEOe3tbIYLz+Pa+aA2LfyWWD9/nBrZrXLSp3bZR6O+Rt3oyXTc8c5Wp3qp9V29lVV5GDKt
XfSdk+67ppjuZJuWAg9WID3JmmwvRnefO8V4+9HUigj9/Da6ZIZoLiL77mmkiusERyNCreMrtl7f
yTf6F1fRzPtBC07NaA+vorQM0DSoN+GQ8vOoPmamgVp5GtMCXD6MwWU0Gmm5TPyTh7TZvasqw0Pt
R0QbSBlu/W4aHvRyNI4z/9Bxu6wkPokHFDgXkIKM7XLFgYzCy0mLH3TeEejyj3dsl4sHdUjbtaX1
+lpWRzcO77KxXMradcRYakvT15UtjGVCjD6xBIS97GpjeKZxCPWO1V+f7bCJtHfCtPp6LzvkIemB
fW5cYcxaVn21kKNlT2Ort0FSlPeai3h22Yj+NrYd7eS1AJIAkZZfEwTIUmQdX/I0zbYZeoo7oebF
E9Zfd3LAe6j79k1g10qIGh28DrcxbwfHGYg9jcMZCmx6ggywuI7QWMkclNg8foyQw/wiw0XNakAm
m6rDYrlyiCIEWJMPYpi/s6Q6aD4i8kFKNbEab59lvbFGraFEWZOAjj146VcDAZ0ytoZvGBUBLMZS
876bfORx0sbaeZE6Mvc69nVIwjPnWvYfFkllya64ZFk67nkfpyhWvLQwvTDpGxAArPMfB3eufrQV
qcltnImWGxBu7iIgl/uKVd9SKgeklY3ungoQMypz+xyovJalYsA0Jvd2WurHoudbnooexWdUG98n
Z6YsacpwSlVCeiZmIrrJJhXk97JotPId3hDoo8DN4dK07RvUXCvJyvcJkP/Wq6diK6uJflMMHvCw
YSx302jWG3kykpDLHJ7bS68oyDt58biW7UEd7ppIE0/FpHY3SW+KlbyMVtknNSFc6GU90gEtupOJ
sEzYgt7wZmJjvChtaVA0jXcYub/Lds0Huw2+WxobDK/xcAjm4XqjqDsXw761HFWo4mzWFilfENC3
hlUoKHb2w9soGiQAykWM39qyjx3xZKmtvRiaenpt/DrG7Skcv4jIh7de6d+MKNuRJvEBYSp/5nAj
IwI655Ide7Agzb3p87T6HvvpnTJ0xt3khxmMaTFcMmDzSwgT3iaO9VnbV2m93ag3OWu9IajXXpQs
KvQTz65QMm9haDAEK77STZz5qORHb3qguuywykq59XpNuR1sdMBivTzIpo92WVJ7r+cfxYLzU4cZ
GMp64sO21WDh0DXFZycJke0xFe9pzIwERLOrXNy88O/Y4TgLAwoHmVjaLL/PTkIP7khRHiPV6A/G
oJlntfHFGb+QeJZlW8smeUgB2mDTMrQ3pCKJYLcsGVxVC576GMAt0JcYFEkbPqHUYZ/jrmS+otPy
4uHBN77nZRg+FaperZwxxfPIHZrbYT4UeoS8Q1btVC9rblXH5jCXZKccVppGsRSQ+Nay7dO4Mhmw
vbQeIe1ox0pXp0PvpiUGOnX0OA2kwX3AF99DfDMa0/veiSBceEhPkW/1p7UPYux6EgS+chMl2kIA
lT7YOsKxGoy0DsFKo9spZnO5VlGVN49jjTrMwl6b8O2emgwDg6rgMYlEWj2VEAXXGIMFW8e3yqfM
QM6SWd3GLYaqXpoYiTo5opdzNbRtexegJb2UVaftyhsWmNG1iqKie4CXCP5oHpxOlnqrF/63RH/0
4kn9AhT8jwiI5ttQl97Cr4T9mFR6vcodK7iD/Zdvon5QbwelHAjyj+pNMnKTEqtAYgU/n6Wl6u0F
hm28U/lvb2ljc4KUJ1Z+NWpssrtvmhb0f/JoKFWS/BmxslvEWCM8l+EYrKsCiPCfTqanq9hKeALU
yHKPfanvsFnkAShM6zkrM+Om8MbxMtfKpuCb8oPsCRRwslA0Y0LEVE2fbN8EEu0r1Y3sdbUMzUV0
7YHE06t3Q4/KnTttZJWscbTtCeitpzFLn9CjMhdpq8RHN6+Ds65rfzIZdi9hkOa7Ap7N2kKY8sXP
XY2wX6GiykKv2wVHPWjy+yZjBhE+wjZzs12a1QE2s5xQu5cGvdt1MdTqVvbyY0HlPqkS8Flcsu9X
FTClZxMZvbPdmz99LqTAdC3PMdpho2PPaKldfY/jWA40ucSyK7bCk4/U4sqp0voFufQXmEn8PqN+
Scbb/epMHkCt+SQB92Q7BAKr8PmkwAGpZWBr/DIFyfUky+mXTlU4X/0+RaDCjup7f/6kVA9+/iRA
cPVLVvkvluIr39Oy++mTYPXuJsVaMJcKUKJzMl6m6OWhSpvNf9nkzbGOXCbrr1l50mi6qVoEzgAg
/T3O02ZeESgqfAo7CgyEP9v4oFeZ/pzq0dvkR/UZ4T/9OTBiEKx19TiULH360VvJQXCxsTUGan09
JWjGm8gEVSSrM2ByiwqdwY3jEs6g9Cu0SYydvCISkaAsipgk3dw7htE5xoLmorErvyH6E57y3Mt2
QYLPAqs1hD/EFB59N8kXQcSWMg8H2KXpgDNWYj3KEf7wguZb9yD7A2xH+OzmJGuhxqsoHdXkZnSD
Z6d2LQRTDHbjqrX1KkOZgYTOEW4p9KC5WitZtIvjKAJvRNVNygF5TdfeyarZWDBDi0Y/BM74wET8
rDtWdm/HXXYfs+UAiUkmoyt4FpZ+xMMbZulB9oIYaW9/fwc143PmYc6Euq4qiNVYsITEp3BWZDOb
lLXTs8Mbxi0BwskgezsxMXop4lgNZtrRbStU82BVGT8q/q0Q7TwSzdYoLl72VVed6L6o8vi+xMR6
78SiIY0YQSx30RJVESbe1mqorMe86F7VjhdzmxrN2a8d1FaKaZ8oevc6df20mwQwzgBxuNfSQHlj
IgR2skwccsCHX0+HHtLsnZpHp5+vVrQwZF3HKm977EmeR+DZ8vS6mPKbgiw6BlwMK2c4RWam1TEF
ffri/PhM163jg+Nm5lKO8gWCfhqz40FeA00kkprjSnGiYTkQCbzoKMxdCswXfKa300eTK8DEGAOi
bbJNHjyseDYm6rrXU5Fz1o5mab2omOgeffwVd7mRovc2lz7a/lPp9+PsyP1xPfev0qerxKErtkCn
ybWqd3WneNsoCMMlG7Rp3qVNd1oaJBvRdvnqo83X2mnVtZqxlqfJjs7Uy6WZ2t32o80WDoJpo15u
RD99AweOPGatCZ48X90LgzDWJHqUquvQuUf/PV9aWdC+6Z14BD8WAMJR1jRAYFKd8mSUXf3++9/3
3xL+hsEegbSaBQudsK3s/ylhlFlsckK9Cd4QqgnjG8ve1Ub2CMGr+W457VaMtfau+o5YBrptnEs0
9fdVMFlbyP75MUf9fpEDHFyAsOJHPh8UZP1XVgwSVFb1ujn9/k82PmdNDNsVtkFw0zIc0zHFp8CZ
pal+GJCVep/GYRW5Uw1EhIOZFHg+23azY5scL3rV+9GmDjYW3/jZLfTU7N7srD5A7QNurkGxIo0A
eSpN+zcfvP4iFal626MZ9qCM6dlK1f6tqLhBOpYyuzRYQZsu/Ey/HZuK0OZg4q+dJ7zkLdfRsE2k
R5bkQQ4EqdDjWxXm/wWqYTifJib+4Y5tIaJs2SZZUfKMvyaPYNGDxMhm+wGLCVMkZX4kP+PPRt4U
7fmQ6n5+9Ao45wSw95/aZVWO+Bgr2xKRo9WamHj9zRf5NO6j+nFu7kLcgdUUoQlr9vcG4uaHQLhv
EAeIgdTmiEGD7YuNY9b0zkNggi4HmPMX2QRaa9gzk05o09IpL9Kr2DjVTmjukKMb7tWi7BHTuIgo
55JKx2/Tr1pUW+YT5EUUrwwWwCf8g7wIDLPxFGMdJztF3cZrr+hNmSg5JMQIWXICY4jngyw1tZkv
kFlu1586shSt9oUcaPGoLHUNIdmqLWzk9OJpGRhh92gn1njiC7lv0w51r/lQDm8wpuKHa79FaJRF
cn2UfYBY9CxrjnmC541VNmi5+oGGZ4OhHhOt/FGSbfIQz72fBss22Vs3pr0XPuo0/eQXB9VtCT6M
yZ3QioK4+L8PsnNyELzf5OZYHGT9o1uNkDQmaTCQpHXx21UmZWPMb15tPqjgVyKtTU/O/B4GRhPf
Tk127q+vYUDyG8xaW3AKc+/s5oMEZ0YmEVSFvEhXpuqdaDeyT44K06nao7o6slCZ3+X/6VO1btyH
nvnjU6N0UJfOIIBspNOEgi4GjQmSe281iB9YaYV7hrjpnGW110flTe+J4hsIMBy7Qc/OadZ8wV/Y
OKEqb55kyfJMdoC4ZFhlYbJNnADhyI6IfT42EnW5ltWPgzyjQtf1o0kl+bBotRiZlKZXbgECIcam
Z84mUC3lVrZ9HALLD5Z+ESY3RI/jAxpeOADOJXmoFW/MF7JI1irZoI16jtogOUZ+hgKWU2Rrh9uw
qqKiWqfIbKAqgR40Qa4B4lv7p1/m6Gf0XfZQN8St+1FX19dq3bZ3LrZBumF6+VJkFaGXsujwo2Nw
4PbtKYumI8Gf5NYnh4fsqXAWXmMaL8OgW+tW1NNWVnPMARfmNMbnMqj954oVi+Ym5ksyjR2E5V/O
srpLCkmG5WYTERfQ6688zTcj4L4Xz8qrbd6z/cnzoEDRMryXA1B6Gxd24FmXIXS7gyhyJIQHt/gK
GnS+gFMozioDOHVAWEi/tKM5LWQHULE7IiXNU+f5BeoyCMrGGej10NFv5ABRokmtEHTpHPxUi2Wc
emb32LtsWj002tg5V5uZhPNlWCGcCMgqhsDGktnYeaFuPps10Ky5O3Ji0NwW+5W0r6y1E4jhZgYX
w/tCek4JlEMpFecGdZXZiGdJYoZfxPugLlJ4uW5zGHL/B2FDH7pv5BOKOzzQxlNVlqSngGC+1ea0
1sJGOaO3MN6PLnGlAgzpLs704V5HZfGuNY+yT7ZUml2ATgqspawSu7gzTdO6wVMx2NehYWxiVctf
x6zeyO/CGtpuGTRTfUqTkhTeKMT160WIeZVlefamGTzUuPKo+yEYygeB4ZM8M9NiJNAKASehBqik
mL67docxeIercb0RuofIXu+g0Wng1XFWkzJbWhXCCEqH5GVmom1al/DkILeW7rUwysL/J+88liNH
tmz7K213jnrQDpi92wMgtKIWmRMYySShtcbXv4VgVmWRWZ3Z3dM3CQuEjgDC4X7O3muTJPR+5a+7
Rvl/85if34LXyeq2mqcFP95C8lXjN6dl9eezMslUmozIVReaaX8+KxuG39ip2Q53uj5ZF3HSXhDf
UX5RWvIxOxgt6/NmBrbDrFQKZhWdQbdvKUGO/cLLfamL+XlE4WYA8TAJShGS+D+vSbqwmWWM0fp8
7f3e0vxNaxJMycdl6zyzoi1pCgJykRBpn9c8rB3qskBDfatXPeBNqLtypSkboQPjPF/7cZv9D7ed
H2fnF6SGOqOU0pWCGZNsQ4rTu24qqTwmtrfr1GI7ZlOkrZXBE6ux5czzvk06zQqeMUyUIfnStU2y
0OpK7EoboKhR30RCSpiVmdk2DMKU4ZnNaOy+kb6oXGJl0jD9hd/Oj6ICkC41iySz82bl3QokLQ8F
sspVV1uVeUqGrIQ1FxYPasv8ow4a8h/nzbDIF77mVbd+OulX/P+Y880CnVGQvJTbJG4GrPSs2EvW
ASSni54u70F4w+q8NcatfXG+VrWWDGWMPL1YgJ92zjdKZvoFgpa3/fHg8/OpUq3k+anvjz0/N2k5
G59v7AZSx0NfwyWrKd7aD+WSuUpfPFACFigBimR3/iaRbV/TudQp3obdXddkVHj5RiZ5BS6e8gHi
ViaML0UaPgXRlL6EU/RFr3Kdaf/gcYBaKEAJh7ydHxBynrgLjZKhrreRzM3Tpfer5zmUOsbsWWVs
a1fX+BA/JlaV0hae+2MqBaGUzAXcceup1dOVFU7llvm4dUub+ErTQu2pMLwYYqKvnTQtKE5+WXMS
mu9og+lU8Me6s+XM34qw6lZlz4BTRy/n+2k9B8spIZJeb+Q5m8HrlxrT/1OSMK/oFbt4Uu3oAZdX
B9ZPNXY0cqXF+XZ+dTciHvhxZqmu+1bUa1HY0mMAvOb8gIT8qKXaa9UOvnp0m4UUaOYXlH29cq1x
so64h7WLuuhoycx3tB4NX0hW0pXq1d5+StNyYaaGfRn1OFzgkt7XVV6DLyv8O4O1QeEr40MnRHEY
Kx1+0piND9g8wlUTahmKfO4NC8CqEtFPp/O9FZ4noWcPUJaGU0VsAksSHhWH07QefQkYUhtOD03U
xq5M/M3+/CRh+8sWdNutVPfSpchIkj2/Mb6XrbCDbnF+EqGLyaLxLHML0qw+VhFslmmcEHbU86op
jLS7H5vkRH3fLAuv2lNa+vvm+d6wouRwfm4zpyuFpU9JN6X3aOs0/o3A24V+Z3y/yqmvm/OpS2+n
YOOWlj/dd36G5BlLLTZlNCHbOPM847Ec6gpkB8A5hKqU7GMaNJ1qbpN8RtN5hUyulIj2xegZN/Fk
Xb/fntgmVTeUxFYzeFfMpl/Pt9dMSdy0BgiAaSm5TJuicYJZaiKNxLWkgaVfmFPZn9DJkgcRgdXt
WoQ1wHmXImvE7v0qeTVid972aMasid2EkcNJFhiOfsxGMJZ1SVTP+21laR5DeZJ2fxPXzLf5ytWI
pN1jsGD6isqti8LnqvevReSFr11frkkqzgOnSJ9TAsIjp2gvWBkbgZPHEUQLf3qtR+/CrKz+mfSd
b1OVK1/USR+gggG4Gyh7O1Diwex6QoAUTFhBYGCzOQ/JHjzNzqLINV89P+h8rdYasqIsK3XPt0kV
lhlHCniN9PwadBDCNfzOt/PdP55n9USPBcGULzsvHRwbzDle09hfSmapn1jjyrhZFWWb2VF7RLcF
Js4I6hspYK5sTVX3FVLcheejVnSkhZ913bu7KZxNTWdn09nF5Pupsg8mlD+z/6kZiaYwtTR3umoQ
CNC4oNiHTaQgs872IyYimFlVXv4Sglq384P6UZnz2c4X9uwkbv30SEC8tD/fdH6oGQCF9OCcLn48
VgQkDypGsEmiylio6uhfqGkzkV5ljiTTJfqxieRuqdp5dksulor3VvOftQEJTM0c2uniYhGD9XnJ
h3gm8Cn6nR0CPzy/UuUr318pnwNaNVNS16ZUGUdKW7kRBkdr3kiYhh7TfkoAu/VluKqFNOcicI9I
9AgfIvmcLkpIqiZRs+FKehjma5FSpge/qJpNTgLh+7Xgr9s+3Zv7db+UsfKjDpB3NrVR3Dfz1cCU
5Z1kcHHePF8YmpWZy/cHQTY0VII2eKgVm4qbK0V42YHeTCwteUDyo+4sva0XqonVGV4GZLCA6gB2
tfTSSjRyWOc74KEVi95urV3pB/Z9lbRuYuoDGSlYJLK+G1fnTXRfW5LkjFuyfSLaxRjAEujbLXmu
/NTMvvOw9r4S2h66aT4DyiStWmVJmB3A8qJlBru7Lie/u1LsaXSDAPe6nNB80OYKkz/Xmpo+1LdW
Vj38uOl8zSp7fRHOaYYygT9KnFoHEsktFv345iDNGa46b55vO19MBTMXB88hEZEWcD6IQVcVBTBX
oR8GSLcApXDenubtofZRMZ23OYv/ue2n1YMuZzC/MvlRRj+cVnL2xgIRaGdmsF5CaBDEunmNVthc
BVYR7k2R+sfWmhtOUlPdtXkG/QKy72v7nCRx/papaEirSrXuJIY9hANJc/T7St3lIo3XSdmW16w6
QXykZfLcEbh5fpbSFRf+yGiFcM9zGVrXv678qcZHexJdQt0WqkxZ2DYMTeZw+ljzokYZdJZceC9G
PuMPJs3fp9T68MC8qbVfP6fxtHw0WjDXEQHrbhweR5VoPKXGViwZSnjRqsOWJCQi/0pPY0aWn8Ko
qretvdBEEa7TIg+ug+w6iZuLXPP1nSwZ2o5qAYEueZG4YdeigNExZbBq0he5PEL9GhKZoYOXw0EL
43PVPii6pC+aEX4bdbtmjf2EcrJWYalpAmItlJ05i2+EjHsKoPSjqgDXyrTH6BXlrHY55XeE0dko
fSAYq/Q3SY6ysoOseMo6rdo7yZ4IKvJpYOK1NzZ0U1MXY6W0F9ENRQ+o3mpfXxgjSVxehx0phCK9
l2RByx1CqpOR07pKUaYueo98KitIXM9Q8hVWN3nVe4m2moyXVlezbUepZSmoj7sGINMVFfDBFVXB
3Ntot94UJhu8uGhlJnRDsZE7IHoxdJKhJoV85DqnxxMbMJzT0hnkcLrpgUZHEumNY8A5H3svTBE1
Fkt0TNIS4V2xGjVLdeKgp3UfN+VCBshG8gMsGalXn+IcZF9nZuUy873MkaQyXaS+WlxHqAGRFKhH
INbqscELFithSyJD4EK4GXYIju09CYaAz2uMZPQMg5sY06SbDColR3LdECGW1RYO3wIeJs38qNlO
cOyBNRSOOVAxiKb2JZVL7YB85tkPtLUImDOZZR5ljteN5Y5quN/46SHV9PshMrWd38hiERvge5m1
+G6k2A3ZkWZNj+WWVV16wMyfHkoG6TEA+triyKgir7gJ9OLWMJp0Z4S0qj19T/n6AiyW+cjYuw0s
wt3JHbeC7JhrZvRQSclaEX1PqFVYuzntyCsdMV1X6U4SCNQPRUAAHAl6OGUjp+u65tiauwkZxHKm
ea4I9T22iTUdgxyBiiToimNhOxQeKbMyzrWVGHRjV5TRfZ56/dEbKcrGMDMspfI27aheWaxHHYZk
awu2FCi0OtwoUdWezheqgJw4lBkRfEGF6KqUtb021kjlNHEo6MZe9ChRFqMZgO8XxNAitnV7b3Ia
+eiXlnGPTdOxgmBfUsXeSak0bEe7+5LiHz/q6oA2WmM3aghcXVUjWJgVPeJG9JOLrgKQ4E2Wuh6Y
yS5SVbihpL3IfblUQ5XTyzgMRzlLLxu8i6TTo6/FJA8eY9SaRZy1BKGnwZKChb1OfJEvgCgvzMF/
MlWt+82wpnysGTCqYQXQDMVADI5F4SfTJZU1O4/xo31LwWvtIACae/QjC1LNIyKCEuhMRId4ToZL
1aF46JHDnRCwrVr4BQ3L/fUgaysfFv/nT0NKOMBW21ZofX52kg9IztWOw/ubzZwYCkdbESedv3ZW
MFtoxmYx6XbsmBHcEGuw3jQpfmmbZji0vT1tc91al7JgBk0Ra8NMZdh5UoD8qQnFSglKKOcTbMO2
Cx5RJMmnegpOcS0UpAZdeExbNVm35EIYy/NinODEBykPPUctotuwLW8YU+2lX/Qp+VqJsa5k7SFM
iB2MdBhiuhnDMJvL3VFrt/xcIHHa0pSXit9t07RW3cCQO3f0lYrkKIGpZd6sTDNZ1r3Y+xiRSCFI
nXQgmxBs5JvdhMHaCJsvajYB+ivy69zS7Z3qK7s+lG4gVUX3MceQo1j2c5qDrtPGVt6jEtE3mc9w
lktJtDY8tdpH/rKaVbZt+2aM+gVHJ56sKlmOPTTTyovbgyo3DQpPmwgBudg3Zdsck5RwYNPPWxd6
buzEshVStVAuQflLdBNCcjPrcXr79f5XfjrHciTOxyPqdF0Vwvp0js3hdorS8LNvmZCHy66yC8Ke
PL136TLc1IHKJL2gxqvOR2dR5sGVYUW/8ccoHwtQ52PQEAZGcepohCJ91sbD5suEXdnZN4R46kM+
ojAkTUl0Eha1RkiUIbDxQ1VbFh6/rN4ZxRtJMmIdMMcjOSg+KHIc72J0J23YjfjoOdv9+mdSf/qb
zM1SRB38VzR6kJ8bp4ok6gGf7PRNyZMXYtCaA3KHBBxb6iPrBK1y7uaqcXVEGbFmyeJvg1EZltSA
0Qv3ubUKDfUZkn97HEiXhaUySvsEE340ZvKi7zv1MPXkaP76Yyufanv8tKC6ZZyUlqrYc/Pwk55B
iVl/IQQS38KK/4ccG09226sLkvqganh+uc2EiaZkau6NYEm1ewttXPuaW8OWcx0uWIL7OGsX/Unq
Codypb2rxZg4kQXMH/q/q3BYMXe0lNuwVOTlGOQbgEryoqn9vWIBa/DI/DPrdEHgiLkd/KleUGq0
1r1FcaxvEsAkKQGbpBnNXOzkwZOGbCV68MUBzd19id5yWXoe6BI/7A7CHGmA0HfF40uGZ5tHtVNG
43Om0wwMsBC6sTS2y9EfxCo3rICFW94t6qgrsQ+O9spvtVWQG9WV1jcppvxELAeCrlaerkecwm2m
d4bfUw6bGgxiWrmodL9xvYKZnh094aQL6vJZ0nXjWCZMyCSJvFvFImmzxP/uiCgcKR55t3jL7G2v
h28tEyVsPufJ5jBuYdYWm6JukN9SplhzilV2QGdDKLsvskYOLkQNreoIosqbYGvOzSmd9SlxkSGR
jIG+rXt/WPYwv1zbNLIbG4z5xu7aVwP2YMosQFU2Cg6yy6JmaneBYocFkYzQdOeNB1st4k1Q9ooz
dno4UV7IXKNM3JGs8EtNSOSwlsAfe9kOModSv3QVZo+ZTsef6AYl3RNQyWQqUxZ+/wadO72pc93c
6F09uQ01W9lQLiHCz7lA2O/yqal/c6b65KB5P5R1eBKCerUNp+6Tg6qVPZv/pfC+mVUYMP3oMicW
kr2KkeysFDls6dJ23ck0je6k+wqBmJG/zxM884wtq0Hvbro5oQ+r323KTvn1P039qP06fzoK6Dh8
FJXmvdA/mTsVWU2qtCyi14EwRVIwiOnt5fyK4yQn5n3sN6ogeKygdeIWlFtXiVI7Wo84+UzeLyZA
VtFIDoeWrDTFrFdoFKj0hU16lcuZvZSnQF1N8/Iki/uQ3Z9oSz01iM3Lg4eGIec3X+en8U7QXDBs
BAeKqYqfADOa2k9TPPTxax+2F8iGlRvFRu5eoTB2Pc6Ui7GtkssGGho6ic5V1BFHmmIpbmMwYEsa
qd51reRfB6tFQRsLDRFk1N2I/tbOrefRH4tbn57/78Qi9ufZDD+8ptKJ0TTL1hlIPq4YTSWs05rI
glfJB3wzgVTsc3HXJBFTBfClK3NQByeQvHyLZ4f2ELLYG2jDlyKxd5liGtvzYqqTtaNUD+j1sq3a
k5aVt6x3FPIpHB91pWj6+qgpxTaicLhWLH8GlmCsgZhm76p+kh3Nq9dEA72MKMW+aLGFcKWpjlHq
VWtqw/Ft2lWUzRhMm3Z4+PWe+6RgOx+Ils7izZINFa2r/UkvM6Ut5IQhjl6tVK2Xdmz6nME9bN+1
daWFRbw3B8Vc4pV6HSWCotphJ421sU+Haol7CQBxHxy1Qa4ORhoU8K2VR0Fw/aVmSVsSCzup0e8x
+5IGiVljgXoxdMo66VyKKrBPIr88TZn3tZVbxmiPRRU+1zsPX8++amGR//q7cvz8tL/R/zBpUS0O
UlMxP40JVZ8ateVn2WtiGPICJW1/wg1sE7Td+WIbMs28SMN4gU4mO9qTf6M3wZtXTqoby6qxSnTb
P54vcpvSLuQeYA8GykrsVlHbxleMvN62sOovRDAPB4lyr9Wky1CqTgQqD4AqKI/ibjzpfLZLHeBQ
yLG1sXWfTPtE0i8H2n2nOPsSii3n6YQ0S3IcoBpktuYYhYXdVdbuSrNdevTotVhX9oSSo+VvOhnS
LilhLbqZDHt8ITg1UvfaeH4UuC2hIU7tZ3PzgyXWdG2kmTPqpkSoSQoqBYPOBdiH7NDM1CM/tUsi
7AGCo6XhgxmtdC+NSbmgRXGBfjE/qcNt00zhhiWnT53exNSdZgUpw13iIgRX3Um7Y0qIxLPuX1uz
3dtlRZYPJx9g4A5NxfgiYRrtTAhalxGJJ046c/hNoyKquMxOzNntvWXm4Z4mVu40sW5slMAbdqM1
vg1hq9J1yJSdNye6emr2GrQlqAvqmA6hAcOhIKXDK8mlbGD7DYzsK4NZFxY5Ch4ycJ+5FKobcwWu
64RD9Mx+6CqgYlFyb+oVmZZzAq9qUXNDM4Q3RtnXwVgf9e6NBn1zkTAZcsCIbGG99Wvdq+J7hP47
r6JGnI/PViL5B0bwcjX4UL0rpHVONMKOoDYu7435Aoe0Q0JrcfC94hlG0WuFD3yj5MYJsLN+rbft
sBHQVHu4tBdqiKRyMNKXrK2OugmVvrH8y56crUtgqW6tpNckR+RvwufUbp6o7YuHTJlMZ6T1sM9k
9TQYinozKsF6tIr4smeNCfNsbDYMS9S3+6AnQijASYteb2OGlP7BkzK3KFJ7GTEz2aN4H49+S6lq
suz60if/7DczevHTqkKYiqEZnAyFraA3/DQOdyRTctTp7atJfIwbByOzuBRflmW3jKHMgC4sq+SA
rFcqWe6FE/kAT0zFXwQEM67NcHpJh9BYJzHA+cgAPP6VqodwwGTZ2ziaK1SsnDidH0iIxAwCCo8h
zj/izXBiM+tJf/FMR9WwSfv9aC0UfwTfn/bjQa6/xkm20RB9XoMIyAkQzNojDBJjFeXK25mag2tk
TXaJtjUGekDgy+Ivad0lC6xjnEXagGUI79WnobHCE6OuMQ/gDfXDfN8D1YrnvM+srtqbNlIVd+pu
UzpfcNeGaClnIJSCKXsdLJRG5tA1a9+joRTPh7BXhacu6sZjaBqXzVRU72uY//OBGlefKXIvOVgx
xGDNp83/3Cyvl/93fsZfj/j4+P9cv+anp/S1/uWDjjer288P+PCivO33j7V4ap4+bCyzJmzGq/a1
Gq9f6zZp/sTezY/87975H6/nV7kdi9d//+vpWxpmi7BuqvCl+df3u2ZBvhA2x91fXL35Db7fO3/F
f/8LT1f2+tKEFCx+ftrrU938+1+SUP5Azc8kSDCrIMd6ruYACTzfpf0hVEPIsiagvQnbZDKS5VUT
AOhT/5AhPmjC1OZFNcDrf/1HTWTpfJf8h20xO0dnYQgYcRRk/vwFvoP/3vfZP4MAUaR/OAMauoXW
2mZpqrNgokL+eWHKOtK0GVm7TZXIG+QMvtv65UEPRTgfaPxTmuaxkd5QZV1byM2dgqn5MmsHBAqU
J53MIkozlOiXdFb2UOSzU8q6pWtBlC7Thn1Xvg1tcgB/THaeBKwgT3pHDreJjJdbEGHiQs2nw+fb
bHbEWlANQY1ooTkALOpk011ot5EzKtNJCaQrmu2kD2riqR7iO2GrV4miybiR+qMuVaQaXcpLw+ub
hQpiHfAnrUvmwk6Vpod+trMrT5GSkUSUxwt5mKcVkauG+pU9XneJfVv1LMmm7LaagrcAsYdpRM+U
qS5qMzj2FTSrJtvFMuduZepQV6WT00J+dIuuepzgHAdeft2hzKmTaj3Kw7LGr7ugz3mva8FlK+K3
ruLDm0bxmOThG1MKTkY5PzPIlyuzIMneUA44rGon9vnMvqge9XxJpM9KS1VqKlj9caY1drVkvb62
DEIK7egx6VB24G6Fi1PLtDq/aViAqsoCk8XPRtJe5Gg8JfIMmMq2t/SbVEOoi4XNHAm7kDj90id2
9Hhj6YR8Iyp35ZLPkMyICGS3G1nPFr7aO0NAYlAhW1t9ML96onnxKp5H0FjhJBHawD7d46xA+A1f
ZLbocKRINQ716Sv9kAXU2WIVBzPdaqDLWpohIH/9ipn2xO5UN/MLR7oHc2Le214tfdOLB5pDtVMk
WrMsB+shalVCe6LBItcnucKYtjPKoXPTCJRpP2c/ZsbW6MtF3w1OrdepE9b9CS1UiUo4W7b0zxda
YbLjJ/8urpnieaK1FrRY32qNMiHkqk2OZoKkNwKqCn/dWLXhoPBgSZKLB4Cv3d5O/BcvIfK8qezb
SMAaD/2jj8GjJn1IBG3v1HIUuUEaQW1mRkCReryUOuVFrV6QwUnXau0tlMQOHJ+p5kILFqVNtIrh
7XQCVFaVIMrNHnZMujRHq/msvSG2RHdvA9ba5z+LZ9uDK6PUnEpFdyf5rRCdvFBG7Srt+M9Uso2Q
2H8Ip+REN0uNFX4g2bjqwkpFiOxflRRXVjGFkoU+nxnLjK9ZrOhtB+44q6rV5GXoPLcoMtoVmXpt
N03l+Ndy3xIFbwuiJFNcVWVC9JP9ShIXiqrrQtWW4LXWSMDfTM8cnEmd/3hlvE1gZKGRN07DGL8N
dqw5QI0sp1LzB6PH1JA7yGn5J8gPipnvOEYHp1OkbAHAV+85RESXQ1hK2Vd+VuXO1PvEE9bWosnN
jsO0BqtVVyAWTGJttikpsU6X8BeT+NO5lryGZAUNj8Mh1G6pD9LPoIJBd3w3xc9x6a9idAlqyW/d
8ilkheSzSlm0/UqfwlsyYFcKiUR0E2BHgPMlUo25apCSl5in21IfSGZKvX2jiRgdCfcT+vasKYLG
wIChtC+9x6wKxk3LLmStfKviXXJpWi+5J8MAgacZtnK8SEzGUy3z6LYHuJVh2tEDrx9FzPuaAnkn
Y+06qNGdMHrGpojcvriEFMyOrS1lxZQTsnGcPksMZGiTym1aMLBkIrXdPHATtTZA+ZSyo8okEcmB
uapI3G5po7ustTApMHtyqc+hsqvGzrXV+T/bFqUzhuI0RAyWeVU9qbn9pg5J7Eo0pusAA5ZXjshG
iMvIdWlv1dKwbnztMg6mXRVo6hJVDkWG4L6uGY7om6ru2GuHsKf/lbV5vSiBhTu42VdohjJOBvFR
44dwjNQ6+uQuh8jf7VC7QR+yHBr6oRaiIpDTgMqj+E2j8OUGUkZgB7FnQNXRwOpG7Wa+2dKXzuhf
j9ad3FIbt5TAxaxTHuUUPlbegtKUU3oztsgZ3tLecITfLn0yvdc9amV3gGrdKVRUiRnJ3V63LylQ
rnTtQkrZFUQmHVTayah14Kwq8YKay7c2S260nr0VG499Q0D4JOJplReVvS7H4rmg5I+YFM8cJ1/X
1AL+eok1OpLqu0jg6vNY4tfq1VjF0cK3m2uRBDdy1X4bkIVWRME6VtMwWJj+pYi/nY/ywcYxB+oj
AgnSmOtep82f1iPBWCK/CBGDMVVluAWAsi01a3DOJywmkaE7SXzQXKo9t6tLepE2RLXICJ81evHD
SNZdm70FerqmgfkFuXfpKEryTZb4L2Iys11fTdeprhrLsNO3Hg5pJuSS4SQyLbfIZt1Ue2tjMNYl
o/3otVvJR8fjqeZp6sWx72UKlCSlQSNX3TLwlm2INkvQGCA/6pWsvnsLJ7kTJOPVpIFbnLLyS9jC
fCp8TkaSEjOUDwo+E5P/8tRVuKP15CTVNt8rs5hfROmT3McPVSHvFIiW4cB5MubPJsuv6JGRX3rD
V0IXSV/RE981/Sc0z53bFQej/4LtNVlUlQGDXimRiJOt6faksJPaYG7tlmeLpslW0Ik2fkqBuoJa
ITFpd4UPV6QtGHx6Id3WHcCgyqLy6rXqVddWbtkOA3E2DJDmMENras7EMmkKbtLty8FzSgjxNIX5
En1LTS8Ken896sJJFGKv2K+J3KxSkbASmU+H/Hk0J2fGkcyzL3zOziAp6y5kQES9ejuRfzLEU7wb
8pb+NdCDytCvZClehAopDtTuJyfQjkaTz/M3pg2SUdxIPd8lsI8aInhGt0SGPi1nh1pZ+rkUnOap
S1ioRwH1zhGqciIp9PF85NhannMEoGyU6JoAElyKQcqdllMcpF7S8UiBI2Jdqi/gPT+EEVRwrAKO
f7KFRmaBThAVNOgGqoF3qU59QKiBYP9T/43Aei9zlP1VmL1avVKC4TSLVSl7T01rUGrugmXQepFD
DmMp7lNWz8tYYpplxisq5g7GRqKEiy5aNSBJ+MmzjWqazb5hNfZ+UY55syfirXaMscqYMi1ZTtk7
TanXVlMoG2bgX4KS5XUMnWFOKZgnx/2uqmwFfW7ykMjDIpDq+dWujUA8+cKAd18U6gwYpi/r11y8
bxP+nSyyLmJFCUBqF+TJRRTpxAdo8g08u3pXjFq9U7K0RjCzYjUfLeFkQfvRq3ZnUArbFWHU7s6b
54t2vsNbjX7d7kz9uVfiZifoMO3wBuEJHPvJBTEb7BEUXej4SlcxPgeCGiubmraCtkWDOaRW1ooc
XmzS6gZJxnKo9RPeRWUts35EAQS4U9dLXC1IH2xc09m61hstoZHIZ6Fv3+yGNLkzKptckPMdRILo
bhNWxAiUfrObGoWwPOxR5C6yP32ffxKuoJA6koW0fh9kpzFu5GWmwh4xSZWiO9NQqwlat0q8kkl7
7R+8JjlIuSqvtUAzdxa8/52ta8sAGdfGBJFdZRl5lK8mQWg39aQxAbO7lxyT/iEQ8BvgFAXmqSi1
2CFc09jxLndgVgvIATsNZgiSUeDPEKCXZcUBY9XysGs6T1Lc89VYqExxzOTtvBUWScyMX0yOMkU3
UWr2ZFxUw+58LYHOkgFkRiZPQ5k2Hfoq8YXInXZRzgE3MOIfBUy6Va4q2q4PYm1nyhqYsR/b6uCT
K50F39JmVHdyiA/Reb+q06keRczc0eN9pKpQd4qEzhPNho28ug4XTHNixjtroimkHvCTSMhDdALd
jIzkPrZUCH+k1fhm5g5WVyw6ylL78wUEqu/X5hAXAqo8UtoasWShQshx2vT7xm4U+lKwiGRhoueW
O9aG+JsRPoT9wfQC4WiqgXi/QnI8yQaNO9vYl1Cn3695eiUWeoN25Xzb+SEtst2snhBLRfryfAsF
eWNvZpgcEA0N8IPlI+RpKCBR91rwYbGmV1+Io84WliGbp97z6FjhUNr3ZW8eR0k6RBOzcAx+N8SI
SacmNfZZT7meaNFkX4pWQcwMZ0zNTX993jSovBLkVyxFz9ys6GX1Ngkj5UCSJoqPjn7aCGB5lcCt
XiCv7r8Wk78Wg4ivYkON3SoevqStSO+L1jaW0GJIFMkMpucm0QMtv3YgzNu/1Re+L9//zu3/1G03
5tX67GPVTJODxaLh/bE/kdiSOul51QJ8rLM1iTTzWpWwPGuhZdZtWzGr0UgZpYudO3rI2et/8/66
QsHctOA1yp+6/faoq6PdFO2GeIQ7Y8KeLJhMstjTwvgbk32VnEmnNWkYKtNvWkpzye8HHOH7V6cs
aKo6rSKa0R+/OpN/ibZj1m6SkXXivGCsW/sW2yap8vroIrPbyIhj37uG36tLHyomf5W0/r8ueqmy
MTM6/+uq1/Gprp9egrZ+bZr673Wv78/8Xvgy7T+wNlkKSQbCNIhm+nvdiz+oqQls2SqmfYs9/aPu
ZVnEHmAjokei6Rp3/Vn3Uv6gMQpaQXD0IzWSzf9J3eujYoSDiWoX69VZRkXhixCMjweTrY2mFBdS
sZGr/gT0cOGhgBNBoa2goXlOaMm/6zX90zuqBJkDOqUOyKrh4zsmmZ7p06AUG1Q4jNbOZBV3qnmY
YZhO73HS+9s++YeR4mM7+f0L8kYEfOh0unVrLvv9zajvkxQ8VUVcwM9f6UmeuZIY74spfjLL6f5/
/FYWQksd4C9Wtp/66h0+JTuvpmIz1vFbnMRvBN28hdrSiv3nX7/TT7VKDifsV3O1dDbLfd5rjRlM
Ne7JYuNJmOxtqyxxYJkkF9MD+s3vN9dlPw43vJep0MCe8QGWclYT/P0HLORUz7HdbIjvU91Ok++t
sloU1gxxpyVtlnLnkOWCKR12B80d0YmT5pfLSc1+Iw342JM+70oL6jNIGJvOPQiDj7tSdKklNXZP
QoktYffyjqA0r5Go3JNGcj8Uw3Wti1cv/D7yfaj2fzjX/MMhZJmcaUxhqaZNaN7H95UUI9eEknMI
SfE2kpvt/2PvvJYbR7ps/UT4AzYB3AIkSFGeKrGqdINQGQEJ793Tz5esnpl20x3n/lw0Q12OJJDI
3HvtZUzEG1k9n3F7OjONhVOW3GXVdsk8jJZqTb53KGIbwo7gENOTLx55LiL/tyPwbz+WDeHMh5sk
xJ8XgehqaH9p1RwHG6wiIZdBuLzboObxujf8GPX7seMsHrK44CwegO+K5zWHVdyM04vnYOO/jdFM
9/fPi/Nvb5PjQqPkbNbZXv54ubYxI7qoLpujBtZ4bCazxghp2q0rORCKyyOxmKWe/NqYdRv881sb
fxxj/7ZEfvfe6vd/t1g9uAzkWhXNcXGsxxkMkqQ40LYEkMrslsui+1yKbDnOQnzDcazqIET980f4
27vyu0/wp+1tziHZThWfAJ5JHgAAXsSSvW9QGsOMLeGf3wwv/79ebR83D4916fqKf/qnxVkTxOph
P1Mq+mPktu6tqPOPGZtOQhomI7Lb8tBWu6mQr+NAob+m2hAiyjg7nXUkdJ1CXl9vPf7OWqy3fsza
sTQf6rcfNb1+IVEu9PMJV+XxbFvjuc6ixak/L2xwvszehUET3k/LZSsijFfuQItHUZbhhhgsUH9+
FCuJXRbD1PpQr9YLNICwIaw+7D0sREjPFqpYzPlDzjBC90BMv3VtAPOXteKEdUxbqh4obL/PyLJv
kKeFqYFeyJAkWILZcEere9jSeFvYRr1r13eoKE+ytUEBrBPZdDe1z2eEYxhueLcP7sLUhQ4dNHUE
qkzzm7JNjmtsRX22XWABHO3+Rz5m+B3ot7mVWOHkRygBhgC9P0Kk7KN0io/azD7UekKYBDKkCl5Z
PVtO/51hLGpNroyegylg6Bw1kPLcxfyuMdQJ9Cn9QAd1YNR13/cYsc98L2MRx3mZyHIc947T7zqu
53XzGASMs25QGkYIgstavtNlXeyOC2Sy481+xz+wrmdDksamj++zxpfzaLTMbAhGZccWk+QKOdAf
EA4teVC63JZ6qZQB3QnB5fl6+WMn+8BODa8W7RPmiFzJuvyg6Yz8Lv0Y3OTeBH4J7LXUwizVb+Op
+Y6tbmAvfFWC44FqN/0yyekh8xnHAlA53nxJZ84JoIxg8NkXG/8EyeWxqZkMxDafhInT82J5LNiN
XPDp7PsbDqAEf+UwEzAy9vfPeV9zujTJu+9wCaq43VXyRzstt7ZevKu3qLb5jBUzC40mU72fXFu0
rQmhwMW7tUEpUFdKgfWkCT24uY4ddLHTbGZ4mBQYYGQTsaggaZe2XedgSkkHSZ6tmhnP2hnnzOt2
tg47s00cqIvJ+JyXNf+4CnJcfdan3RM7XNR3UwUVw/fSW1vABYkpLzY+UVilQ9Q2UgtBft+zPGU0
tLaPIpl+epK3My1uFhyI9dDmD/XP0tgbT447xPBExInn6u766d2c77cY01mdu1mLUEC+m40HQaR9
n0uekdXGa9dVpjBFFdomJhypflFLeVaHM3yKB200umCLSxRr3BvJaX+wW1LY4uliIXaKlKwWKsD6
iiEY44aFzzYWUM9H0oLZsBg+XuGmhfVhmUFiZY/X5QjV+SNTD+4G2xpoq/himcmzO1TI1Vze+rqV
eLL4mMVy8QuelfrIdgtnYb5YiBoCQ2MvbuNWEX9wXSd7NxB++j5M1BF2Tv8m/PywrqAZ1ITXbWtS
R32Kec28sIQadCnLUghIPuvFUDcqZIDyHRHEJN1nfcO3aHTHM8nA6QfBiS3gLFvf0CV7t2Fk2uXv
WmsfWzm8OfI0rTwDE8sFFve7p6Fd1fXlIEaOLNJsGPoRQMsoQ0N0r/6Aj4tOO/OQudPFU3vmoPGx
FsFHtywFFvMuMefQrtOsh95rGXist8DKd80GswhQFRJTtHXLrd4RLJ5DoiQsK0beqY2HWT86/rRf
OtfcVZbEv71g39b8REYOqk3PQaWxLuZFFOrpEnXDP8SoYsB61Wl40pcuLcMO+42gGRDXyiEmOZw5
V4xlFqlITDqLAH/4aY+HPTbn8wlzkIpR2nyyLDTNA7to36hjsgaT1fCMioSufeLZkgcEnRH4ghea
Q3/frlqPxqQqMWWxX9JJyEBbGuaHTfa6JBPWSlij7f2CC1dAaM40nqsi5VqJeb3oxeztrgvyWryI
MftQx4FeFh9OIo4aXFudLQ6gmQHMoP9oY/0lS6tw0g0V3naLRiEqoOftYuEN4a9btA6fR788LGVy
ui5++ND1zjtZo+aRUM+CqrLqnWHFiklTjZ30mkdriy2vw7JOl6kmHHMkHm7y904tXtrKX29mVFmG
b1URpjt6UKykkuFO3kdYB7+2I1ck6ZkxIAQdfBJVu9b4JkZCB+KNuCDDz8FLB7zNRNaaO31mzVvY
BLeQDLiB2Ig4pra/TtRkA5GuUaB4ZyUnd+bxcTSeQzsedqSbMpfLyFFHSbcz1w2vTmNhefbrrjU8
7Owq/0YSTwGPCySqBCnnQTbRZ9T3qNiRAcNmZvmhkRsezJF9a+XMBGf/KchB3ZctF2nCaJfxMnw4
b2kiy+HNJjbzNrPaABHU3snb4de9q8mwCqdt+Khs9Pjj47KwXAZciHdwK0j5Bn/JMeULpg1JWOcV
YVpw213XeOcvPpg2NM/KhReOtzRutNREqJG++5lDk4TR3G7FY5Lp6BA2xZYFNQKwwEnpL9KZjIpy
0MJR1bKxGkKMPxe9XMLZg5zCl8rs+lwNWIouPAJkXL1skJdMtZc7DF10+GBYWZlhMltfkJcPwXUL
csYSSxYMWdMm5lk20Sk235veuSyu97PAVTK0PP0VvpS+26qMlJit0UMsKaawmPmJu4Lq31vuWtqD
yG5K7HK45xYW2mGezNGARiXx8EoZEqzhRIN3dQwTQmRlt7c5F3fbKurjltz1DBN4wikMcFnmnGsX
h0hwmQbVi8m4/aVqBReq7u8Rj3xfy/nZcJGmZ4kXprk4JcxD3pRLgRv1gzZ/ymr7bposog4MS8JN
lF+8HgP70s/mO83DalEW8cGq8eNvpwMCMYlkDMsdX8gmHMzEZiyHSNRK6+8YfbccNVl+qLS9Lo0L
4m8QaoSNzEBfJUfpDimcu2BJsUJkRL1bHPR2w12j2WQwLCoHHjfbABNjfSdku+5Wc8XFWOCFZ93r
vflSzYIx1tu1J7dZ9oojPIzuwetjI8JIswsL666STEQ7x3xyFpgGRl0/5tiCHRzNOzZpQ677VO1T
Rs97uXoXQ6JiHtCFt/mwhUk5PunGxB92W7iUaCnssr2FT9dGozDwnxvWaV+Ba0IBGH5oM9a3VTaG
izlEjA/9w9KUt5C7sTpx8rNfsIrKizcnJQoens9u4UTN9R7MNNaKAEtqJL8TLDnKPMf9PiwcH/o4
G9EwK9Vk/dhZxl2MBwWaOvyeDXQkHvXWtNhfbHQYAaEElFRJTqGV0Ji01sCjD0E9WH1bkfRw7sY4
2LV4Q791iOdsnBGrEI6AyRyXYJZeFWYu63LdOz40jw1DsoO7MhuD1I9tbw6zdyDOYhaOIvXr+CmS
CDO7a3uXGsxc1gS5VrdEIwzJA+Osx3ye8hBbu3VXDSTmDIhOUa041LHT117ypG3bjFP61FFGeYx2
PJkffLM6uh6sDtdNOzwFM/g/edj2RFT4SScPsxpHa3EMR4Pk6CHFC1M0Op4C0Ekknrd7EP1vOBGy
nLioIWxQ/gC5AIPTyr0j0g+rgz7sT8XhetJVVk2TiUZ/EDBUYrLIbraOkIIEnIDtzEcXUJ3N1jYP
W5lCO06s4+iTScypcFi0ZJcsZnpP2A1U8+SVcUsZrVP/rWgJf1gTnAtxW3iri8HfW8WXVlRaoJtT
lBs9RdEgk4OtJYylxScPvW9E94Z2WE73Yu1ffS8DNy8njNdlWpP0vex0k9pgGz0EgAkFYkWZboyE
DxPcEG6qpCT/czpMqG4d2ocAytulMnPMw1c6DI0y2QF8RypVvKsD8xe6hC1DohTb1D9ZzfLhWbcD
3f48OeZprZX7hSoKSDYk03XTbmut5Xw3qbOErrKUq4BBMZugTH0E2pSteWqhFFz5ZP3nYlg5Yelm
MhIRoq6cnxZf9KHu+gfCMvikFjdo1oKcGi+8XpPN8j7VVU149/q5Jlb7WuoOGW2mZ+JThBMKrrQU
b8wSz7he1ebPYeV7d3r7jl5OVcp1bF5UMosNcw1XT306SL1jhK19haFHDUrTRFxhtd8s56j+Y3yH
mXuXfWzdiLtxeo2Sjx+1AuKuX/FLDZqxXdmSeEzl1lUUGiWh7wbZSEcNGXfX3aXe3qYxjRqJwBH3
/XCCnbJZVBfeSH9Xxto+xuIhxpCF4TvGdhq3MVPN1qiwllFdhRRffURz7mvcZ9+2Wr84GUZxiZW/
mzbXfyaGoiRpM9AE3l8td4xZWxYUdCSHq4K7Lp7caXnYXOel9MQD7L6PxoaAlRHfgYVpHatHzNku
Dud02Mh2V2dND2WwfXFUGzIv+adGr9ojkdpFZHj9thN9fUs+GWR7bIMScv32say+rsqsj/7SdQIl
abuioQmBhYGlrqyW8/KrpBqqZ2gEQVPRfK2tvgYNXAmfsGhqzuVWDP6bOWB8LrmntvFrhSYjassO
g7msLHZeA4exK7nX6mOPnmgCJJLhZNAtTDoSeEt/FLMF+92jfRESpzFTuC+y8I95w0ltlNPZKv0Z
6xjjmFj4X84rOXQUx6PLhaeyp0GLSik/NKhgqAymc95S95RFckrK+l7UI51pP91upnm53oNRlioD
cTsqVnwwqX0Vr1h6C9Uf6+n6mQnxO2LmOmg69Gde7BtYiqxdcO2SrWI7Lq72oDuUWtD6Znbf4t2Y
ChaX+hBmX++IbsCeTZT3qpjiOlGIq2a1ybbb0XnFm6DDo2xlZmzeiZZnonfW51ar7lx3vVXWCSYw
BARPdCT8zbziT6h/WuEfTjJ9m+tXW3RhQ+YfSW7igQgCjPuLZ8sUx3r03prJgfhiLHfGRrG7uvId
n9w2mBNKsvjzFX67fnh0NiXSKdarWQJUZBxShjQ/BkEYYM3f1PISnNcfb0CeVb8L36xnwedSPGDd
TOO23BLx8rwYUgDBLPdWxompObjUlTuu/KvaMMYKcqeOOITdxkUmA/OsY5FyebSWRscr+jsKDYpg
er1R5e+1L1c0uU3Y6TrnTUMKAUeO9jK3V5Q04oGwqWCA8I0RFzgKTf1UU7ITNUB1Wft3SAk5AYY0
HOKaeI7E21Ni+EoYf2EF8zcSSyIKOxg6E1X11G4KHWv14kczDE54XfOeSq/89aBF3kKOARR3bM4C
tdE2nys5/eja6ay2EnVX0208ihoNSpFCpv2OyDNMoCqGmMuyzWiPq2Xe6z4+pZvkaysIYup5epJl
OePEn4/p99aItgpUpRMm41TrhmRWjfk412SKn5dt+aK+piA8OFCbYkO4meMBZir28BW4HHs0hVSt
HCSvJk9HKwAqZtvO90vJyXWdDVhD6+JGufAtYoJANGO7tFr/sTTFufXraJuXHS5W7KkU6gHe+zdL
W2uhGmBkxpoEXW+eMh3Qa6q+rCLbQsJI1p0CfNDCfqw2qIaY+dRpr90w6jkYFImuWtrXFwl13ZCB
LGuU7LokimtNj6IQD8vCEuxbBkwMLPZiXp5cUaz7K7CQfiqctYEsRSxxO7PwkLooGIlw64YFbqww
B4qCsj79GEfDoDIDZ89BPUqCRK6IB2yC9worhakwownsBPkMvTWr0lzKQ6+JA4RYuvUrfJbhBQUp
IvXi+3mAEN2zq/tcnMzka/IVl27+BngILQKXrJFJ+2hQ+JVG+WWYDByXeB6G2OYWdnT2koZqxWVT
lOIHyld6oRbfB/rAKCHP0fE+W8I8ekQ/BQwIePx695MFBWx3bbVjid2HVZwMMMappmdbl6IITRa0
au8576c2+RCwazAq3vbjTFsksATo5vFczMthbWCfaoD/UMRttBGwPRtVUTugsNdOK1FQGconzAIh
MAxD6e08dT4ycAmuGGmpcepKQLfKubtyCbOU3UAkVG+Vb8MOI/GSBDV21YIlifaLjRTkrkxxqJLI
cWtAytiYmbcv6QFVKT2oP/hBu8qXXrT+IbuZCaGPurzQdgYNsm4RpQYpJ6iGSYPq/GAS5IXKCRJj
9jokNak3PVsMNtE/qm4yHq69Z7WJvUSotCt6LtHglq/dsN7NGYxReHZaWAwlQQ6O++4aJRXDQ2LZ
D/ZSflxRGk3jS3eF3LUNknOhex42BToaGI62CmjyethRKub7tmXZOrTGvmMi9lGWV6v7w00h1/kK
ksNpi0WTeT8JG+CfJIsxaMh6viLZTQMa3VlcOzz+gJ2okQPC3OqsdCO1lRDfXaBfZYaUGtVnWOQf
46Ls5v0aqNvdSSv9yJqncuUIyTYQpa3+0m/DY6PResdkEO5WMnICbB2AE1Y4Rpa8vfbMlcWqvp5t
uaCMHlzxs+2RCiqwelPQlOnwYFZW7lIxPoIyBAyry0D0I6kbfgSjFdscJ+PMGsv3DmqLt0ap5mEI
cz2rNJMetdker9Xc9YtSeq27Bv49TSpmYQstprrpFopwYWuHiXi258Roz73XfPMZMGKAdG+s+tfY
odxuGALESfHmygbORmrFQA7GL0xA2FTXc3tTV0kRqlW/5Oc2h7+oeQVPJVztvlq/atgEwvOUD5v/
PMM95AbEA2nq9KEDBk6n8b7nLGUr7cwjhPxTxlc72cuN7jU0Bd36I7bcz5qNPI/2/OAkI5ubv45h
65dfmnY4JQ3Zu6jfFo+l5VRFVFY4v7bfoeDgBuU8xkTdanpDHoXnQkqi142H/q63k+aGiF7ShkQ2
7Zy1uJ0xTrlf9Gl8WXVsbHF910pnOeYFeB2qa9KCcIBPtb0LfBdKXWswkm6ccKy17tJv0bZgvBjD
YCGBsb0zLDKD4tq+LcEexsXEGXpqH6YcMYmGVCHCg8SLBLRmyM6jE7Zt0aOQpmzIxuWxl/hkY6BN
iFS6RbrHZK6J4+mYZPOnbrTETYkXzky5TXv0TvKVvYu9VzKikAlCKu0b7Q26pMJIk4xAFM9HBpF/
LlHmHebRwTwintFwOdVTNXsJzDFHPwv8OKIrR65UzLsr/c7ZnPYmgyqTmIt7ur7EBj9BtK0m43Ql
uP16cWr3NGSwEjnwNYCOynKjaW2ei7YQp+sLhlDi5PDkzElS3/RJM5yconospEj2KyEAuUeUcWpA
9uxS8GKRstNcSXmzzm4X5765E7XeR31RfO91zTyNpf61ahgoFJk09mWKn1c9G+Xp+iLz+Kvfrdja
W61zWtCa/e7l+mtZQ+WRtvk3WSMkxaX8hqtJcnw544mlfvrT/1opxliJg0tm3Va3tj0ue+FDNyPp
A1+4/3lp5qQAUGxwkmljIJx2kf1NRgpLHTd7R5vGI3YycMtxJWgR/7ALWPIuT6wX0hu9COe3aLGW
BQc6eXcl0l1fRsW963r1XAH47//3N7BTyvZFDqJhaJYBw44X4H7FteOnMc8tuN3qR+wlACiQVPG0
yvbJ19AA1Y1+7nNDP9dtBme0AhrEkxrD1sq9y035aokOVRVqChpHWR61Qk9O3KVzrbJQFr150UV3
x28vD8IY4Y/lRXbjkzYMEFkhGiJXI/SqzsKkXTOfZao3e4EEce+T/LUbDKePbCoCNp3VVwQsb2BB
qf8FaG+fZt7j+n/L7Bh7EH7cTP3KO4wjHwd9Y3PerLI5rzasYw+p+vH6a0oHg6OFeLK1xyXHigC2
F6DYGrmb/GrrkFjlbqE1FHBC0wl0f1M0RXpn89SPmiInqh8d+IzGldjo9ngPKPKjUD9NVwbk//6a
DjVySuwv3rylIZHG426GP4kN2RAhHGlvcXjBvM0JFl8uJ8jS2HRdX6b0BeAMJ96GE9xV/M0Evmam
iJu5Imdef+n6oudIa64/4V4IcbhoYH36ZXFjMmcwwSTx03zjAz7nE6vcrIeGE99+WJ99rEqZNvHi
ret3jiM7EO4Wv6wmfuTdiwMNNe7qFQGVtTdTaKquejqH1dcPo53dtYrHWg7x3tOqIQJxv8NrjV9R
tFeeJ30/LA+uIsQ6FnC41UGnlootmyreLKJ6fIQTzA94xHvFrRVDQ4Cb1I0bWz6Xios75XD1wlIx
cgu129Q4jUvF2bWu9N1EMXkbMyXGSLF7MTEjLSnbM0o0jzHewC528DGEYKi+goJu8oNc/VMCgWKU
QSAeswEmcWFsIZqYGhRc0ykiqu9ty3uvB1vxkycbQnKtPkxCHFNBSciPumdPRDLAZgaKWEIkLvbJ
3XT7dP3p+gIz9Lf/lU5jRqXvcXKON6vbICeq2gmjSJs3mYkpvf50/TUneZ0TmMSgxz7n3AI8nkIM
ZAnIOjBjb9ibGmzU3ujfVoPLKl2O6HV6alL5pUjbPrSWDuVGtx6NZHjFUY47j7JnXfV9zmIGeJgh
HkvvZI7WEhKH2CDfVlxhnBBsWp6qIJhSNvq32LMPmXvbkxKV1sub3zYXMnc+5wsVI5Ks40xdSudr
ZqfVpIQnferVyfDoGaXSL+BQqldgGJgLg3vYb7rZgRNM/Y+WohyzpxEnMbPZf1hE+EnD4ZmdPQdT
IMz1MW8/QvreeZCNd3WuiL1IhjKn/NYL7xuNSeAoIZIzJt+WNn5f7Y7cnP5cJcrrdXOYhyxRoqU3
6gvo5nygLvN4JBaM6ja8o5CnU9yOXkNhZLqfBgThgCwhNtiRZEPuMpjvcYvppOUizWe368SbLKyv
3cY/ogip3sIxN48ylClQo+GUnxPyOplpeJ9MHyNTd/hmVQa417PM0YsVCRWc49B+byVyLkLLNuu0
tSbDOJN5ryi7yMEUgjZqMPHDk1/Yhe5zPe1uNNQghds2B3Mcn0z0XuQ9jOtxK4ag7DTS46e4Bx/m
gNsw1mcWh23t81I5855qtrvbBAg4o6iPzJyWXyiPrY27qib3VmlAVSNQZJ8mF2kphEQq6uI6r8PA
xCSs8Ygfx7OhTzejS/t0RfQyP/lQUNBybah0EBavrMLBxI1uysswc+ZLhy114GA8nUG30AnbJGQq
dGh0TI2+xc5wuO/d7ilvcaUW+bv09ReLYhHskJ7ZK4dQurghTuACzhVCgkowAgsVsng3W08Ljnbr
n/6Zb2MritkfuLc408PL1DHSxB3FsP/EL+q3LcFuFfjKqp1jRYAigIue7g3sIhdmJC6WwlR6MW0M
upqyBJ9QUJPPQG1ED+GnmbPvqboBKKQREMbBjE9dSpwDAtvbFdZ8g8Q0hn9QKVi4R3gmmDI7NJdj
TL/dODBG1g+BTI6ZIDWh7h4xbG1Q3Mh3/O+MqG+/YsD1vjiZFmoo7IK6iDa2a0r+bEcO3p2AxvLP
F8X4o0cBpCt1UeCQGq6NN615vWi/I125iZmsHpDIsSuNywidqMtpWdVHgoh/b7i323xM/G63LOhM
//m9zb95b0OHFGjDhXYhxSqy9O/eu8fDrATqL46NmnjjlgACiUNzenGAGTTTeajN9Yy047IuxgUv
pBt/nrHWkx+MRc+xjwdjR2APdQQj5eGevPObxQby+edPKf5CCkP4rruO73k6hjoMDf/4KatuqTCS
zVk2Hp8yHWgQvb6fA7ZhmknyIiG4GARVEK8RJD68Kihj7Zx/KDKHlNzFsmI6gt9kVNMRwzV4t1Qv
52GWtXdrkjW68r0AKmRNRLZJUYa5yVuNHELUT1cKYqKrvl3BgQO+0e2XbHXJPE1oCq88DdqEDwbB
YofkLjAnGnkzL5oDYpVTsi23OIvyZlZqhv3EKG7pivsls4/4cmN87UzntSRCs5ofv+KmdFYNGzjP
u+jmc9H1U2gvn00FMkrR3mCMqkge9cbosbPWl2JJj/98rZE+/PUZxYnPJH7BRRvwF8Jqs0hCkIE+
jlLkDhmk9h6OKt2v4pt0aieze8WKKpsbMJoJqcJa7rJCmA/GZEdi0WuOAxBlT5m+algX32KhMB9J
OFPR1DaHMHgOUQtueUoT8BMCOs52zAC4Meq7rffLCC+Vj3LT8CeGlRKJdo2uYHOSglhYCUq29D0h
ryZsDPBqya1TA8VKApJlM3t/R4+iw1EJrJKqywQQtTLziLXthqA3QIUK5sYRus+GpzllMJUbswzK
uvjibnTEzLTfS7OBKLSNYbOy83Sx+4b7H1Wh+v204OU6bx21n0WGPBLMQTOGZp9Vw/fSv8L1ZWlS
KVj7YpYHJKHvo8k4srT0g5cOjLz0EivZScdKDe/ROJVJNFf6K4UeeBWIjw00l5sdIcbI7rCB4Uzz
h/MVa2+0+sF2SXRptJ81aSxgl4mxq2PnqzFR7sU2HmhZToOlwyvDmRgiS405ao9Pa2kKLOraJsLw
ltDkrLkhnsDK1tMMbSrMC+fi8JtMCE44hX9DCdpRnGFIN95bjXtD9PMcCMmooSNm0eq0t6TkOVcf
tb1J6vSnNi/nMa+nx1UU6NVHXZkWLxfEUZA1WnKs5qE7FXX/+i/L9W9OFAN/KUNHCeD4jtIA/H4D
S0Y4JrbW50dLfWV1GiDERb7V+D+04bZC5ixw0kYnXZBMW6vhnRqY1YpJZysaVTsU/8Lf/Svj27d8
DgmHTQuvDpTof/xIwypm0UhDHgsn+dqU2RPl842CvosZuW633sSKcVbP00VRr0qveI/19rPlOf9y
bf5mcydCEoQNiYRy//gz9XyU4xSLqpbHIV3Qd448VSNeDD0pLw18Zpji3zEIgmzifBcd85cEynmv
8A2h+GPwKUJ8PiusJ7xP+ig/mXa67kHCiNdoln9h4vp/ocnj+MqeA0PeNwz0yn/i4VJg24zB5/SI
Y1i805iiw6zY6TgVorY11TCbtn4rhLu/WvpW+m1qIqN0dbvbm/xFAOq7NZczWmCv3MOfcENToVGy
LNh6bbkDZ0Wp3UPMq0f/EvSMJPf6XNJGVrUWNJPf38z58lquGeLwDVasWXYJEIe9Q5nsX3x6IVM/
myT05QUaT4WJJ5rk9Om2o0kEF0ifv59mgLXic+MMGPG01bhvRplGPBbhALPyVZRmJEr/QaTrdu9P
WyBX5hYYg+N+3IhT1vHYWJgXYrFgbJH0NSTICOUl9F1WsP5lLSDratZRYY5XqmgFpoZy+lPKAFfn
jEjN9GkSbMgbekZfuQkkCKB3paXd+LrzVI3Jh1Pr40Fg4JUV3RETBADtesmiVnSEBG/tXes3zblY
yTISObtVuQ7LsZPyJ97zv4UJ/n9N1P9lBOR5FhXv/y2J2v0s3uf37ufv1VC//s5/uwA5/9FtSiAC
HBxUnbrgMfpvFyAHgyAXNfEvUZPJsf6bGMry/+OxDzk42trYBFlqw/pNDGV5/6HyM5SMykFwYOrW
/4sYynb/LE5iEVExUKyizKSsFX8q1PIMAoGx+e1xylUI99ScNmNqI2RaHDMqdgWbvD0qOxlQRviy
oZsR+1m21dGYGKWVrUuiODQG+k7M5jKtD9bMdph8K9Im/sC3TgavNtLddNjjX5rcTlW6172aJNCc
QdBcm8NtT/JTkad32IJrkZa8MTrvd4MziLAXYryFwgKKpeGEYLTpu85OfuhdZKCYmd7IhoJC2HC8
xK5KIdU4m5dAi6p/4tWxHexeSbP5imEOy3Gq+i/2QoXc8LUMZlJj8WZrzKU4Mw/L0g5INoSHeYVL
Ai7W/XgHP3icnHv0Dfm+w0GUHGJcFLaY6qpyDigRnJc6K271pAONHhlGTnG63Yo1OVSbfQCrb+87
w4n3q4f0uVxuyFTcjq4+tJHd509mkryJuDBePMkMPvfuYohyp3JbjVBfP401fAJN1adDSndheRuh
sZlLflOrQIRE/7rp8FEr9Pyb6bzMM5DBYuf5S5y4XyXsleLe6kRzMw894eS28XODiAhbqnkwCtMI
/dWHYY8hhontMGNP+TbWBOlo+BfmjBXr0ljCVQ4Dw8p9ifATW9FSB4OKWEMfOXPz0GoAT7psICAI
VpgwuPeRbg4X8K1ity00a86W3KZCYBCV/HA0bK9BPdLASM3nbjKfnZwwKN/P0908phOGQnUQPaa5
+dDlRInrCQoNO9sV7mnDVRNTp7q8H2UWlLb4FMfA1C5DtrDvVpL/5IbLbvsD3zyGhe2Kn74QTcj8
4ynljYS10PG4w/1QU1uOpvlcQWJacZbHQe0e603mA0v1MuE9QkWme2GHw/YyU3QVcBIgqUEX95Jn
0yvv6rW8c/RvXVM+NS1eCxpWGkkc50zMuCn5mrxh63MDbfaBlmKrMcKxrGdI42+tAzDi1vXLmJd7
UhoKnALjEMeccljwQUqZXmMwBZtVO9JQTqGUwC7xYzK2j4sV72MXDwECfj7xiRmOOqAQxDQGTck8
uERwBMsAO6ZRh2W10nQlWrMvFyrrERsdAIOa1ps5RjMtx3qeKfpb9zg2nR/6VIE3ZEoqHgM82oUk
KQstT+i2zCAanVDNLCH/FicROKQQu3QQE+/sgwv2s9fuCZF/jG3tNCSxFoydixrbexm7fiZLiIgD
XRzcrXkR2jqctRjFDNywyujSiwUCu8zyw8BPuiyxgZmdIwoJL/CQPuC65R+zFemM1e+LBY8Nwis/
jek92akdMH0cEuAmD0PRQDb0mzrsywwtOlQ92Ed6kJUgVm7b+hCCwAI5ymFLTfKm+dYVTvzkPFhF
iiWCpT1ghpVGjdrbNLnhgIlDJvbWn9d5qck3hfggXW1neiSeKGIQBuNeABQLUGG4XQcRG3qyjR5k
P4v2uV2L5c7aFhnQEAwUqWuyT62q21eysQ/oKCoG+exOU3H2WsiNGImQ1bb2UZwzwXbHAd+oVH+k
xPAjku7nFkfqWKYvddpuuAxVKqUTDtZQfhQZ8R7DllTRmhrfXXnSSvwm5hd4WMdJVUwUAoZGV208
ua1RwBadH6b1mc7hdqgMIt4ssh+bMt6RZfk9kxOFlulcEC++yGSUwWSSzuaMsbgVIO+3xG/j4y5W
sNEyif6LvfPachRJu+irzAvQK/BwKyEJmVQqTbm+YZXFe8/T/zvIqsrq6pnpNff/DYmQSSQgiPji
nH3CauqZUi/7M7OZ+X5kB/S6a86AOBtAAwlaVmX5MqSyTDjv9Xl6m6gg4C0VNOlgOgc97Dp/7uMH
mzLZwVVBbJcBYEOIWtZZ08zwWPWhh7G+kQ2/pk7IM9Wp2pVZ0W5yITqfat7ZiIF8p4GEOXZ1Su5w
tgXTGB0zZziU6WgeemecaHRoR2c3XiTpq6EITQkw19tvmg0hDA6jcm7nWjnHWWsewkG7KYUJNmBA
E5wq2KWirM7PZCqg6Un4dwr8Jb8Yl2sHR85HzArpdhZnXBKELy25B14bjnjtphe70N+5/ZJQhLfR
7Q81RlLXuitRn24Sohl2UWNYXtwZ1steNHJX1v2pScOyE/u0PgC/MIHkbl72sohSqhI9ImBCoPIF
DARZIsxlv6zWsXV0urdMCy5MgujPpdA1T+kjf1Ytbd8YGtajvDjR536dfFnX1lkZA4ovnkkouOUy
4PaCj4VxB8tV8n7I2BpYmUzyWbaNZiCsnY1bWCC5md3lbp3oCfWiOKqU/3qqoYdRWe5QV+svFaX/
73n+p56nC77wv/Y843bFVv6r/PavLUm6+aeYYe8L3VIiLF/e/6MXav2BaZowcaKAJIpS9jV/9ELt
P1TU8y7dzB/u+p/dUOcPVAou/UJC1KWZnyHeazdUVvY0nrRMW4Og8790Q+W//0uVmXqqKQydugAF
VYuso78OwGe1SNUIm4avuNqmqjY5ox4khGG4F1ysKr4vQVcgceiqqV/NNsKC+dSLaCOWLxo0yVYE
uxgGRZgn/jjeEEKL+L6r36sG5b/49svPfHupff/qjtZWB/2vNXG5t7plUZ3n59Fc9bdyQWnSuXCc
kL2dwE1JiUybVzf88dCcjPezW11aQK7hgiPI9pVcPNoO7q3lOjuDXyvdJy1H6WPA3snFLhzTnZEF
dzE5DyOCBKZiNyMosZi4vp5Ojntv61/bat6kE/7P4J6PqWkLU+TkUDZv8uMI0toGchuvSMlhNery
s3wNILMNlSM6eFhKTdcf3WBLeCAf7aAAofOgX5yhXzfJl8iPJMwVApWxcaqRuR1082Z1ap1+J6rP
aIp+7lQNGVLuk9zBdYdr0l+FuSMtbCt3PObjQjBxwWh5QcVrGa8HaEHRhWzles16OwZbuGsbUmT2
bZjuAC/cy9dEubVr4IhFvJWnDVJTQubBavnSkG0JOjH8vU53b6RQC/t8WxNrVTeQsHm3Ebu+yIM/
rbZmjpfPQJbg1VFFBTykmAZ8jMFJiAWRvRpz905+nJac+6H1DZ20UB5SkkCjGm5gUKHi59+Onfim
OcAQZYKQcW+2Z6Pct7wjJW434H+s+8U/r1UMKd+/qvx/sPE2QI4PndjUxeDLpwCCrn8nn15ki4xU
q/vd+gX4HKPqpfTyIH8e+d3lP5ffwVCSXV2ke7kuf8JArvNcWzLDggo+fSb1dTvrxVtDQB1uonaj
ZZSJtFAccnrOvcGlAQ7HYn0ob4n2DEHIEzGnQ4exIJD9SdwuAQVPdhqvFUUGfxbNRqCIqKEwG8mw
79FJ9X1xltsBTGyGISDs6s+Y/yE/t02Hfcw8F9a+9SM01vFpwvwj1pq9shhy/HgryvhtjcIsHcFd
xcaGeiB2Xn4/+bG7ypC9NiwHRtwx/dk9iWzY57xd7oF825jtLfcDqdNM2gb+IKvNLn2eZCg/5iiq
XEvfGpa9zaFEd9WFQdZWwNv8OEyI1Pr0cVKCZzdk6j7Tqz/TFkcral131m+kqL8dKyvxYhOhtEOv
oGWKd7bv6gYYMz1rCrWwPjXA95hLCqdX0YkfRiIsNrAtn9PivSYVZUoc1PQZAP3NYvxcGCGFrAIX
UcgFo6jRLVP1XTuEnGf9jjCRh0wQ7mC1u76kgJTq9zRi/4+y+Qd+s5yopFX+z3WbJ4lU/pdHFFz3
l7vm9zd+v226FsUWR6VE48JcNogr/XnbVIXxh7CIjDBwQ9kanJuf1RvD/MMlOgd8CNE5pCroVMC/
3zahOwNkQdYPn0W1hMq7/geEM7Pq8sb4y61IULE2Ycsw56OCcmZu/683Tle0RRcEdGMTTjsPQWC1
KwDLbXsN2wrQAhRiEbMfbfveMYOZskJwSqb2/ZIrN2BK9japxbxNAIkag2XvtWFheO7PdO4yA75f
ON7CnhE4fegApFjQOD0ycmZrMRXgK8d4UUYMc9QEZ5ELXqOHb1uV+WNr9e/1pT2Egvnepi+uDK8P
de3cVB2Xk0CIcNS5pgKrD7YgZD6Ixn5y3fJNsizX0Zg+OxWZuZnRk/Azo/+ZT+AbfTctLmaq9vgj
7LuUCxaNQIqKCoRlsoTbxS8qzJS1aB9TE1mQVsc2xdwIMJ1ZbhtAb5mGyxC4XtXGsQcnE2asAvMy
w8JnTOe43BcVdN22v/UTrDUta49IIRnnld/GiBfHGbayzjDe9ER34lh9q9iwHgud72wGNo1Z+7CU
jLTTHvOiG2qfF9VAwoNON621xzpLT3SlnrqRxlCvGEuTPeY5TMt05vBc1cVHnK9DlzPbgQM3aZqt
pgeYAcplp0zNG6aEOxy1XrcgLzf7gUmSeNz2oXWn2FTg1OmtSIa7oax7CAX5nZnzdbFAcQuqGHgW
ww0RZ7mttICqQhz5qThaSfXYFZPvLJqzVXuUFwkEM4dcRwCl8ceaAE0kwKT9LE76BbNOGpr3aEaf
jD7cM1lCjbxnhrWP4wa9lvAg5qNvHEIiKFC1BCnNPzHunxpA+wrAVm4jWUwAJGKFx8r6LCbrjjns
8dTxI8xVOT3OU8GYn26T+8lJ47NSNUjr+uDZnBai2uFpBHF5GOPhaBLYtXGm2j6qRsq4LAV6rVLx
wQ/5ptdHxwcgcZdWWnWu7OGZHLYWq2Tvq4uZ7gcbuqzZon7kYCK2xmk2J+q7HJG4Z+nMRoVOerHQ
8e1JfquM6aGNisynv3nVB7Xa6HYAjANjQO5U79MonaFsvGVy7x20JVBEA6InzVbfpkXxeR6wQsgZ
iXTvpFQQamMh78mye8zI+6orn8rRelxy51hGOIrmCrxkKLzWyulihMHNMhGHF1cbiqqnxubjYpOo
WZe+ubhS4E5nR2CD08v0jOVS3WKbBKP7c9ES3eCR1MokqRO63ExTVPpMZb13mYPfqOoOpdTXPtXB
wzoFEuSsjulT5W/Qce9djfpuxz1TXYwPte6CmY1AkhR2VHhVBs920B+ybjD8UDDfGwsdQkWTeMVM
YFeDrsiElEqqrDjpsbacRjtYXtZetym1SnVxk2UOI1K56IEfvKyRp1ueZGNMIdN5//3JREllJwT5
EZq6n+sKVlDkHchzXp775eOk4NioRIf0DQnZNHbYqYbw5REw+w5mdZzMno7Qj4gGRrfACREHFCaY
W6NFcOb08Wcm2ieaDwHQpw2XvTZnkZ8X0daOA9ePCHzI6HohuavcEuX0gmxuXRv16jbPKVben5vW
7UmjXeOJaMPX16Op+/7OmXsJ4Z95jmQMGrbmUGav9OWQL7Z2aGItkR0MthHrR/1dvmRdEG5qHul+
vW55fVVsU7Wgvz4XNG7qyztfPqlbP2/9qCFOHkN3aPZOw9ltDuVT25sBEtbYeB5z5TzPh2pMk49I
kGxw0jQ3jv4BU1aw0PVx65gEx9KubyoRK3SSJyTaw3Do6y45Ayp4BtTS3PVapPmWWlytJYDA0tU4
bKoiPiYwmwdto0Xh8nGKhkeSdlxtwZcJmW2vQ2xCupFcF1wHhE+TgxEr5a4YSksCXqjJLZlzAhdR
+1pYvmkdUj1thN5KVfUYoCp7B8xx10XduV/eTyrlXWdug1OwvG906r+m8gHXpkCH1yyU/ZOOpBQq
vJooT9XSfqxblVFbobd+PpefjIk4Lpy4kR+1g0MkAb1ky079LoZ5WylOflSc8EMNSKEAnPdoiaC8
kYqJj37Y2UrXP8MtjNGgFbceveLGmrrynTWlu3yOHvMkCnAhUNSsIgvXsC3ew7BZDinmRTIJueG2
au9FX/pqaq5a9NBwdu0ZtWC8mesWbOxMImrRg2BB1+LBz+UypiY6hDlyxamODpYWnEFOF1gBuLCi
BvCzvz52YD/rA9Kf0RG5j+ukOK2LJQ7uScIZ9/Qm8tMUE9CJcaYdl51jQA+qBjPgEmm5Cm2bumCW
nKzJzRdiJ/XitPSxRcixi05Qm8rTuggIfDolrjwZXx/PldAOuPoO0STJSNrUVKd1wVSSnIHiDG1O
FtW508RQ31KU4lgZVX0K06g+NT/X1m2vD6k0v1WKCd++zWdQk6pOc8HdHfvPuIvpKwDEIxw1VlRE
KfJZoypJEABLs81hfC5bGDQYYmYSKvqsPq0LU2XaZbuuAqerTkRzvCM1wdnNuFFOJr0CzRgofq3U
W7mIVZ0D8/OhGo2MzUMbZLtjDdlmUmD+vqxGqtswf8BjZTQGJl0YYodLi8BWIaaU35Mzkp8hC/AG
b7PZnv1xcbAj2UQIzyNW32QwURVyXJdcNo6RXDWr3IK3AYNZHvWINHd+4Yqy8PL9AK9HuWfW4tTK
xbq2bsvm9Ks5i3Ln5tN38f/qAFhPhFdDwLq21KBXugrf8HrcFabHaJFYxPI0WLdVuU3vJWigKOdW
/WY99oZKEvTLaaDSb8iYjW/fU7gwd8iaqqOIP612hkAEhpeGBS7M9XeUPxGYmPbUgY7e9UUQceX+
2Lb+3mHSqsDHO+CAomGk/2OhCH7i14fr2rptsT4QyNxRMx1xGa+/6Xq6rWtp3sipFsfZrufb6+L1
HHw9Ee3MOCJHbQ8DGiG+UebcpwUDOUc2d+sCKS/HBQ0oqga5cYyrivap/jq23Y9j93KNijLKNutq
jIMTicLsvR44O1QoIr1eqa/HUO9devB2z8wOto1hvWZfrtyXdTOpPtsJgW7rgXk9ROsR+22bXYD6
qAmRotbLJbxevVAyypO1Hrv18fqMpgBxryPxVmX4+v3ibVp+gfVxm9hcd/Fg50e6faDCsK4QK8Al
s15KxAR8X3vdpobqwW414zCFZXOCk0k/GlKNzTRBq45k9jYKzYF87uUFchtBKoCAsUd7rqA9FErU
Ii/5sfbbNqWpQ2riIyUlx1nkvbGD5JHFIeLnpTkzT3CAckjDMTDSWdcKN1J3i9v8uR5CVTYZr0c0
N5BjvBzRKi4sv01IhZCX4HpJlm0UUdsL4ScSYejs+nQI/UaFmfByCJerO9bJS5sLVFDfjEsSbNdL
kkkrxmAt/pT1EFv5SJdvPe6Vrj4UzBDv1wMNIsVCzCiv1nURONzzN01NelXap4xA5AXpmgbvXo/0
L49bx1Jgngg6ngU2WFRi8gjLRSWPulg35kOnHNIu2YufzbMp5//Xh+vauljb7XVbUJqboKhd/7W5
zAIs48zp0XK+rPL5Hwo3lPPxrbF35U0ml2etNTNd7zvrV8C4I7/Y+pwWNstufcWEljz319X1Kfph
39+7PgyZnJ+3mqV8Gqoqij4FXZofQvmVBpWvtK69Lv7dtkJRaEVfXxPm8qf5dx8xMVYBXB19Wz8m
W98XhNDXTB0+0uvb/t17f9tGaoblLS0+mlju6/qsyPByjgjV10fl1G0BG1Se2nRf1FHejgqVy4eg
wO+LoeVu9bptTOTFpgmAoY1mHyYI2LnS5wfdksdifVs4x6yub1nfvG787WPWh7+8x53RcSWgaeSX
R4b3jll8Z7e+6uXjXl47VBOkKWrjZxUu+WF9fl1Ycn9fnh0WeB1U54ApVDQT7cjtH1G5QAmJnevY
WhWzjT1zdv4g8faWxNvHkUO3oCgOi7xGVbmY1pt7pcNeILlPTU/LUyn7BkpCL6FeewmRxc6EQf6+
EYa5C+QVMcPyB9Y/XuohlA0cIvUmj0n3mBXMFDQyxan7uVgfEtJJy7tuTNxcpblIYkqEXOovi7XZ
XlerTucUcubuwXCIbhj1/ktuVKjdZNMh5ALzEP17uWasd4SkeAP3O4dLapeeIVueQeDNHOitrt9l
3bR+oXURJqp1GPLs0LkmLNxWdgYi2UuI5a3RcSvmC+TdL5R9C4UbA0M9eQ8kzSnd9lMxQ+0gIAgb
Lr2UWd5E17W2AxTTcyLKBtTMxAdzXAxyk3DptXKxrqnm4MEVhz8um95JvnRdayzM4Gqw+L1snGPZ
tINy4RRUZYu9Ph6NjKKSJrZGZ4rSj2X3ypaNAhPPBq1kgLV8IblAkZ3FRTY3L2vCDE+RgnBZX9Rd
Ir+nU7fNaV2Dj+buySq5S2oz0nbaXSDvs+sXXxcWaQLEVJtMc4QYqPJC8L2F7FCUjOUFISTghxz8
7V7SMowbIwWLq2EdlmwMSRKTV+OshLfaLNE1rk2pygwqZhTaU1euBp3GaWEEyO/C5bhgYjkJ6lng
yOVqL7vUhSbmQ9EnPgkExWmUnbB1jWPEfeF1I5BMxYNci4BEfonXBcHl9mFpbZIofmw35RmEfzdE
nxhQIjHMZj8pysP6aYPsUqxrr4tQnqmd2r7rCZDZrR+UrfeuddWacn54g8K23gym3+FkHwBehr0f
kWFtyj74uqjXU82MPD3JJl+kUFcopPCsUuoMDrr6YyAPzXq2OW6O5Gt9DBGP1ajT4WVU+kdt0M5k
kpICvp586yKmRoiHrQi/Ueyrd0hcBR+NRZ8MmPjIPM10csNxOgHYThns/3ycwyMEnMKMIHKhU5J0
46lE6cVsYQ0cla4nW+M4ZufM4nMhHWUB3KxTGLBYH/5tW9JsFZc8lHy8DFpR3jMtQ4yYxIO3GgQ9
QaFoIJwoNQLU8KPkLylPA0Fyp1gE9j5ijhRlZ1kc7ALsSgUlcj+LJd41wlluRHPOorB9w628rKqf
qnZx0FaUz4sRBH4bmzgudeuDps7RZayjbVMu4gbtobxkoV8Fzh3d7eSun8lsnVQMyYnNBRFGu1Gd
u11MIFjm6DckUOKtA7v1mA5y1m2wH5OpllUY3GiDsE9jSqFySobAR3TwkAZz7NcE0p+rcbgMOpMp
IxYkpRxN3F5i8hZLuetthh9zm9SwlqMQhw2he+7U6kejza5FoCo7xSWPwJg5owl3648w4HzQjUAS
a+K/Qnu5JHGvUAqe341grrejPc5blGiSh4nORiMJ9Nhp4z2VrfrcAOA7r2t9Wn9t9XwgBbatLnq0
dnIJ60yVKSIGru63S6XO27pvhm1h1uqpABSxhbJlbPFuxtcsI9hWZTS+JyZuIakX+oJR+gmuNaic
zXUZ7Huas/FZR368nzVmuQhqJA6vEOMhzMb8Pp0XeLaNLIOErWcmot429rSf9bC/aE4h4EMAedYN
LcEDjNJWcZw7BD9k0NcQICNqM0ayzSgVPpiV8py5enfAYbFTOwqpud5/Nkn9hCE47ii1HvpsaTdG
zyLootzTJ3dnBMOXUoXYg4zFWUb4boH+bBb5dIewOiFpfn4zCS3a1dgYkIo75qmKFkemD/9ZGlPD
5KyK9p/K+pyIT1ZLEbcYvoC0gBtA5BzyDR+10rLVrf6uIN8F7s2IVkQXVIKzBFCu2hz0GqRr0OoV
xbFJPLQGN8uxQNwnCs3L5xadKHeKbVqT3tZhas1IwxgogiNRnE1wddrOULTes80QFpKY9T1A2eUS
Ql3bANXrEQjl47FatBkjNPHBY/xlyHx4qBudLuxlUZKvQg2ZB6fbtxUq6V5tVGGRA3ak60pCqYl/
XJm6AqhSja6TwgwbjgcEOToErK5nMiN26q+dKfubetRtUgaYuP7wpqUtN3sNhsLUCXT1YFJiHWlS
iDcxMF3X08sMaRqGeL1uXW/iBN0WrXMfiPzsKlZ6gS3pi6zKj2laf6omJktKVe9evF7/r3n5T5oX
DIbWf5VbX7+O//pQNumvQpfvb/qhdFH/cPBCObaMCkAKLFNPfyhd3D9sS+DWNFxDpkj8Irhmyo6J
NMfEk2JT0rFsIOY/puzEH0hgdFPqaRzTJbvif5qy4+v8OmHH7B/Brrapk3CMO876XW+tDnCwhADd
MIswu4cL1j1Ks0RCKN7Y5xAy6UqhWjMotgbfTCsNsbRCjv1lrvPfSFjUv3lw2AtgetSVZdb9msPx
qwdngPyw1I5aHIvMrfeVGTwNbn63DLN6NSEC7Oe8uWuYQx8iApoYxe4gQn+bpyoi1R1OqaE1zT84
BrXfhej8MIaQPHeB9cX9m2MQbrBmV44ojtpcodiEnuqJflGhS9nEIiXilk29X5dtd9D18BOy+XLb
I8TxVEejdVIeg8K2qQ6N/YGpXPhIWY7e1l1A+QjN3NpCGQ+VXoPKgbuwg9VmeqXd+Mg3/VFTMemG
05t/+JGlAeaXuVl5qE1hc7YBq8clY/wmE6oV0U5l2xRH4cLm1qGC7ZyopNiL0kKv0IBq5DYf2nTS
fBWNaJr3m1bfksBUXZypeI4hXd0XmvMu0IS7+4d9+11wJfeNE11GCsmLRJ7vv54AXdslzehQn+nC
8VHKdLivZ8dSWDN3atfatG4Ey1GvP5huD1zAZJikAajJrGjaMi+53OfKPbf0f9yvv52YhH/Tk+Ma
gbXGgfrNVJQIiMpa27g+nRgSS6mjC5gYsIGJulRJpTc7gP5YAEnVSw5aOL6tJPO4BCBL+vyi3uVA
zf/7T2XKw/SXw0g4sr66w1yOpebIXf7FcDu3KrmxwTT4eqKOJNsHyhlx805ojnKHR615Qr2Vanr4
UI84xgvV2s0mpdHFsOJ93kClEsSrXgujJLCOqAZvmDI8lXp4pE4o3jUjmbMge+4WeHubzFEQ36bG
s4V792IN4mT0xr5gPvhOne4TxzSPxOyZkPi0BZORgrFg0ndDMH8qe2ksUtwJBVJ5MVpgSziRjqZe
foi6TtvQZctwtKtwU9qrDihgT1bafIV8g1f6W5zUGrAUC5OSXQ0ewNZp05FeiHe1ib3FZRp/LEYi
LTTn+b//vNrfGkTHcfCP0fzSHBn80n/9ed0g6sjm7Co/V/gCRCfe27jDPWWMYrD+zodMwwLIsLHa
U8GKroYbElUK8kqp8Gi1tZ57uL6ic5/NFzGo+T1eg2dc9wzJgGRfGVIjYwCY+g97/bfzlL3GFE8D
w6lqcGL8da+54DM9KRmDp25n7TJTdY7hEFxVfeHMKDPjYA5O6Unt9GDRveuWPGXSyWfK+lNMlnzQ
Gu5H5hdVJ/pkaeJtmRfzYzwRZ+ckACz6Jt7VehLc2hJ6BEjE5R9s/X8TXLL7DiMpJC2uxdf43WhI
h57bCtG7fhIW1g6ucYkiueVLMJxMx1kcwe5ALwjbYb9k9ntY5+5FNe4StO27UisNefpfRueTmSaN
D0zhvRvnOSAR6FDFeEumqjpMVTkizY/MQ5eAJOuyfwrq0Yx1N3+7NlWV7dwykML8zYhfgA0Jk7zr
fW2UcK+8JIgnOEMyd89aojfHhIhN5BfOcJuC6TqRw3QmFKO4QVa/KT2KbasjILNQlfDMPOjXJrdn
EOlcW3P/ZYxKLpu5Ds6EFwbnKLA/V3USH+J4drk0NY8b2uhZtlJ9oNq4jSLH3YJYaQ+wCxlqacYt
dbRnFx3FMWJq76o0LNa11A3DU2f1t8HFwaJHswUKRI3u1wXBflc1cMrjWKrkpFrlGQrrIy1Af826
afLbzlSfB0QxD6hB0Rf2twIC3EGki/qMeIXCahPduwnaDA6jsqPdWbw29CytBL/V5cmhEmazVVVg
s2ZJDz4KS6bXiuRoGEt617lVeqeZn+ZeK8AXqOEdiTtivyx9dqRv5FHiSBgCIRgAWpL60dwaABZC
L7mkatldLIe97+osvlMBa2EECh/y5B3cfHhNMvE2Upf5vLLtCowSyjxfSdS5OWateEOFEUvVCvcy
RnVzNCQKi6RNG99PpR7pEyZeJ3IZjTmXhAv2dPWjuL30sLmTbplPSmRMlzYjtC/vdR+s68diGN44
VemAHeIYWVlEImukq57NzMseDfIHM3JJ60SZsgGPZF6SrjzquXKlXlTsbCWzL3TIjm5tY1fonHNO
fjrU6DR+CJQhfhAJwp9S1Fe9KeuDgqrhqS/sgJs6TGprMvaqZoUXs+I71k4xE1bM2aIZ8wTVYL5o
6PwN0uvqByjkybHUG5BBVfdnTGnn0k5q4c0u7qjeNkijMafTDP98y3CJPHUlzHcO8mH+SZYQX8Gi
pS7gB2N0TRc72LsqVNCoVLlDO9NjMhbMzplqfD8JiC2JbBGXntp/YTXZcYj05VYWsbgF8GrjOKHk
Mvcfp6aeb32uTDckSW/dND0vfaf7CwahR0PUyn2MBmp9pBviuVgmfmS1dO/nGSty1bpUEZdjH7r2
/bowwWAfXQcr2/oQry5wIflsavI9umF0mGdhG5XV0ebmNh1yjYHi+hI8lbFnOoXBzCQj9dwmergK
2/ChkYssX5wjFwlBAvIh2Gie0KPpzmisw7rJEAV1i1E9UU0YSTJ3ooOmpeFTWkT2IUwNsaWBUR7X
hUjMU5TNy5XZ4vApcgSRg5JfoVdE4OrWbV101G9PszF/Xh/ljbNc+XrexJjjBEa8Io0jyjCTsSBQ
/YOz2Dh1uN9v2r6TAROJUDd2Z+yaLM9PC077m5uNHYIHt3sKC3tH32xBysCkfa+70N2FvcnHdnzS
McuoZfi2KnLbj0wmhHsTnnaJtXjX9aivhEv2JURiDNOLVm6noK4+ODVWMuvLGKcxuAJOYjG0IE3N
t4DD3K1T5lJGFcWbvjZsryaaIMNrfWsc2Dran06uDze0NEE/v+2J0DWs/mBHUeNbTH3BMRj8uVNR
A7umh5gtO2eER0xcFzsF45XZj9nRzMx6144dsdE5hP8GZ1OMd+pACjMRw/YybmcHfKFbj1CfcsKz
QymPG5JUPYoq/qbRtO3daqSm00FSyUbaiUZzrK16WAmfGKy4+0/BQ5Tlf1JkjPYGja+fy6zxpneu
pdJFnhKMGASG/CCqhJCkWXuTdBYET8oXNysqHoCtPiPNwNUaus52kqZXjEmFl2VuhFIqvMsiKOHr
r5kZi3JcoNAhytSPVWrA+EjemdDUbqKzPFgN4Uv7hD5Ff545lxuElwAOH7hTXSljj8wzwnPDT/dk
W6AmevM8MYSl6sxWRn1I3/WpOo3j9KfRGljC4vbaayPWmpFGAn2qZyyuu20rZAVGAtjZcWpfJcdi
4AM+hNnyZIWhcYklVZ6EjPKQ4gMQE9AU4cbKqa7JkmqbLROb+Znjd3PCeDx3oX2zqwU1GHVMqlHQ
+J3I9s2shN6sOtueUdShgCrPzCmzi3y1mQKoU3tTjNxRiYpp2yjqJ6EUDUMdHPQJQu2RsPdzMugJ
r+qiy6Sr5y5yxosR7nS1WK4q8a1FmSjvlsWf3RxFpRYBUoszuBBxdYUZX+wZy2cHuy7ivaFEp2WE
zpkO7xA10VGcgmehAyBOhfmUhrNn9JEgOEVV3obIlDyUJQcSYm1vNsPl5tQPjZmo6Gkgd9jVhAW2
x6whOocb67CcnamB0AF+lhuBmt0LFBonN1vu4iTZhkE0HtM6p7zmEGPBbAJ0zAoAcyT7Abmynzqm
SKzQME8LFdct8zdJ+RmHM2nnWEh9va/u6kwrr8L9SqoHZehAf0+nxjymZvM1ToAP17jGjwT93cPG
t0/mvOAatHJzF0Ir8Xtbnx4tY1FBYxjcjqm1bxbQZQfRTc0NBDxT4IVlfESzX32I7ejtgAPupLeN
AxkZIEOfAY+SXpYjyk3mcoIT6N6KvInM3BB1kh5FbV1rxEoVU+FFC0taaXO/SK2bmuTlQXG9qqrK
I5CBedPZ1NXshJA5xw4avKHsvEIn8YEc3LsSm8ZJ1DEKy7kU266PxZ2bp4clzNV95D4PQ93QDODE
1Dtpk3SMyDfj5EMdzcpdl1L+5JvNSoOxI8HB0Bpxfp6iyfHcpA/2FC8p9g667+r1fdYMjT8h40Te
eiyHavCH6WtjFuXdWDqjtwTNt2qBkwBmZjkmZrXNCexQk1rZr2OBrNT1Eze1Ymdw8Lau2sZUOYCj
RKlte21LU4hY6x1YIH0bzXyFlM6tlyqlctQSziY5nkB1XWyLQq0PnEFHvddNwowSPPJa2O30AFfw
mJo7gEPce0LXJdPIusBf2QVBpVyyoaOI2kDl71sbpkWleTiO48T6SukavSscu9i2jzhJnUOD4yEz
ZufUA4mHO+wAcKbMBc49YZQ+ZM/96KEUcHZh1dRnjNN2GenATUHUh80mn/ryXUD1eN/F7rMms4nj
JfD6sS6Zc8ENTbuB/o9hxxsmF741ZBFtgtlOHps+Z+dm/eMwKMt2UUlDVhUixiMFskXSDdU5i/k/
mcml2yFv8NQuuVqtTd9Ux4WlRFOK/5aHfT+QF6NxxNFNnSOZzzyY6fTU5xRPFUz59WjdOUU0nivL
JFpjtmDg5Ynm2VhI3qvkwysyB1q3kWO34s5pSIiGbo9CRaZMazI62sUKvRODdpqoAKxb4nG0zo6W
AUZfmBlNkG7jPpKvrdZ39dW5GVykIDI9KJNZ1k0fVl4vUkgrMvjasucQSBYjbKPReKgEX1xVy/bj
WIl9bOZ/Nmt2dhiHl3VtXdhQZr1R2P3WDGHZokU3lLOLdbjWBuO0vqSNMY3XKCumxf1md1rsDWK+
KsysM89taS+LIuPo1YzASHNGw20zcp/BbSZyGJzdO0A4haRxKuKqUg14MOobqWDWTWESaYSP+igy
zfRrin8bZQDxuW7riZLZhs3gHNpKV+hKK2hb5qh5LFMSk7quvq2PAlVTT5aMdV4fhr5ZhHA4ww4X
lZXHO8sxqx2nDKZ2S9Mf5jQmiiNrSAVf5p6Z9C451vockQymTlcxdhcs6fUTeik5QfVoQ+JHvVbn
5CGxO02j1hfHTd/A0bUvauccHWMkL1z8H3tntts4lnXpJ+IPDofTrUhqlh2yLTvCN4Qd4eQ8Hc58
+v6oqK6ozkIV0OjbTiAF2SFroMgz7L3Wt2p8f1GsPXUrVjW2NDSHvMGwcwXaF5UdmB4FVDXJlOvX
y8cpA72292w3qrPD+At9yYQ5qCiPWuuqx3lR1eO4VPjx7j/bNQA0G4GA7yAoJUdpOSkzci+9yGev
pf5Kcz56MnpH7hZjck51PI3HgYVdP07L8X5T5U6PI/yfP4OQJEwvmpZA5zgzZc7WV6K1c2Bpe8vG
f7ZpzGtOv+iIJrQ6sS4nBhgeQlHULpJJmZ5orsnd1DYPlC6irZ6Y3xWVBBNCGUufdcNhKlGIlomT
B31UnPU+/y4r6zOUanRSwMKoLnyAokjOQ6UmfLHRVR3TB3dJHqRkO9LpL6zwCMTrH6aEtzpraNXz
lYExGvm5YxZwzFGB/ji9N3mM7U1P3xRoGtqiGl6aJi9WydZLGgeDNRqIIuHRaU64BN2f5iI+7MXe
j85wU9DAggn9gfGfOI5ybQK+xHWI1L5Lqx3aTHaAwDw2Yzt7WjvuU9FdWZy8xesMk4txN2OsU/XG
r5G/aekhAtEq429ZaYW7jrg8VW/hQJTAw8IR3HA+RyC3CC2zW7+lwau26kfVP7HOB5jQYGpeyBRA
h2Brh9QIgXKBPxiEyHb5oGj73OKaarTklKiV9FSn/xKK3W8tM/uYMmAKqu28kRjfHUpITCErdCfK
rQNVWm8eyKOgHImIgeHyfoMLHByPtddS96td+Jxp3+4a/JwElqkBWQ1XK5nwo8nM0yvE1kpZOx7l
sO2Ir36TGYri1zDPUkt5Uoy43VbNYAdIaT4nt2cRv1YGC8drMudV1V0QZJaTbJp2gnEwL+7GBBIL
eTXDxpPGYLzYDsHv+CvkUNdjWCLsYN5WNBYCXdZ8ZD+MdOVXoMGhSTsV27X5UNZL94uB45FhCBMP
zt9HR4lA1Y92szcKPDDmJLwwNfWthtfnNbKMB7cxD1XSuRTPLRqwOV4b1Y2NG0Dn77JP8mNSswUW
blh4sTumZ71pT21T29dstcqqpXxPyqp+4yu5KHn4Khva64lsPqwemmhOXPWuHckxQzgLwCoG7WAy
hrBpz07CxqXo5Aa1VtuIH5Tc9dG1y4cuy++ZYK8Dw0+ZsGvHU+IEdc305YS19KEQSy+UYbzvcoUA
IPXJXR568LG71q7ra5JQbJbTpkBBByrNttmUW/puAN1QEzx7HvJaZ7N0U7VOPavIsX1OYdwRZcNB
1OVJrDCEWorcN3PZeJoCIpQ0z/eSwtFmdEic0qd4y7jH+GWqj0au2d9iehulYn1z0sMgZvWjVscG
u6EtTmnuzvtULd8b1lK7bHAIebQuS6gnXmZq5s7RYo0sKtekZDd0Qf4y0o/YK0k6rGE0zWPVJM+2
yIibDJ0z3xqib5N6EiINO3AyuhFpVfh2v1gnkXH1H+wpa7YaJhn/Pm/Agrm5s2kcWCicK/Ld/Kzl
3ecivTrWGN6qtNySVfUKxWj0SzCesAH6hh4HSV9LkhJcNmZXQi8Ztya0VqDpTa2GJayPuUcUbOj1
nNMg/ZvHoWofMqWoPRTLxHvNrGnRVIRsi5r92Dar4zV0iGyCZZPBxKkW8Fv1ZByBDDFvFna1xRZw
u+sMfyu273dbbZW5rVLSpKvfnT4HqqwS1uRulWyklT22jnasi1w/xoR7e7Ut/Lz5RBv6mVKMQM4e
TljEdNNBwM7PJfyIiWSrwx+l5F0K+0c9+Vvg/B//+V/UtKu8aLTddgvg+NnRy51Wj/iYrR92hrKh
FbluBZYitsVcZjhcC3cv1wesSqalclJmEzCeriSMb9Xl3G+GdNa286+YPbihko6qdOcw7xGzK0T+
WY99TaOvT4ZrCdQ4c1M+T2HkHi3sj3ltvitG63Da98px0R/bwu3ZaSpOYGcghTUrHrcg8JensEFV
gaen2GpjdLV3kiim58QebohcDGRriJ7UVf40YTuapNRPBBL4xq52RxssDB05d3De1KmoXtxwRvxi
oyyIJpTC4wEXS3ZE3zg/xDNpT6attH5W1XBMoG80Q462KFb3UUdawNj2VDLm8oB4RqEZ0hU6SZxK
gTxfJ4IiEs8TA1ddZ0eAGL/4sokrGBT0GGMJYUZPOxjO83edmOCHMV6MXe5aNRtFL00WZmO4euwA
Z+EPlUNZl3RPKnbkR5hpe3Gqqjw1fQm6pMYBqZYuj0ooEE0xCoU20J0l+04etDyFJcWGMGmR4dBq
PWd5+WBolfJau864tVkjHPIuGq6ugpuDzlX3c8oIulu6HVmT4pkkOeh1aljuwzguX6syPJF5o3z0
2DA9HKvDw1TE+QNTNBslslNrFuMfUU2NB7t1ZU/ixxDFVytM7K8ChvMA7V1njHnMQ2M4lxGxI1Kd
941orc+iNGBWdibfq0ohPe/jJ3eiFwhnCDtJp9l+FeEj1VH+AGYR6PxCd9ktJUPHbOQGc0vXUppb
/Koe053agHVJ3PbYltDou7i3HqImyqkHVpqvWOB4bQkYem5d4a9Zucgr9mworQOx2PgH7fIx0wbt
hWLbMaKgwBrFhe/EDm42qvhZdmEfrD+B98EPXnT2Q4c8YDMBH91L0UMKmssXkslqL+3ZBUdIO73U
GaqdQOVhhfhlUCkq1ym6zKlpX1JkVpjcrZ/SaeeD+V5OXfcAA0ebJjAJpqqfagP/JB5+cRjTSdnK
erAvoywuTlomZy2H/2mra0CzIBpjmC+DlvZXvbA+MK97scgLv6Li+y1dExP1mElKmxzStfqnvmUy
biPVgQq4/GqbYtiLUGAep7i6oeVZbkmrQzIu421Ke2tjk39wMZxs9NOxZ5dAOOuYzXLf9/OPOO5Y
oo9Se7iXpVzT2NFxtJ409aMxBPjQqmIK65zvFj5F8OexccyThWT0ut4Cw+Icm0AjZtGy5kmXe30e
n/m25oOFUnuTZMNCnkVP6pRDDpBr9zr+JHXZIsy5MkSQZAaHZ8moDrcVj48N+XbPZx7oQDaEdJ+G
vDtT5jTPk/bD7ovH0mzlNcYWRQU66i5KAdlHMKXJEa2/Of+Y3fHBLV31HGVdYHJ4j3NSfs8XZzwN
lnVC/Uka1Dy+RaVSfeub8GzHQGmNkSQqFbcLEC7rkUAjxct0pPBL1D4ulLbx4Oi+gEy+XaomPnUJ
IUEWKC7H/NUYU1CaegrDR2GxnYo5aI1y3akjimoUh/UxXOvRsHcw+SIfQ+FPdZzj06KYCSK7qdoP
+0qC5imqqb8A79e9PKKSBghnbMAIGLM0fBVZenCvHLRFsaItGrS6UbmX9lgehgwOB1IlVLIZh0MI
8ZAUjv1D3mYGZTPsHmd9kEfssc+kNyYPKdlHp6zTfKsRajDNMOqzuK4uoeIRyKgfXYAta1TdNp7Z
eMYU9Ma+V1GSsv2nVFy/MdqzClfT7WKk5Xu3HOYkOfZAN0nfQqbAIqklNECG6mMSsRKy6Tx9i1uG
Q0N2yjmVCk+qR99Gk2LAJJeLI0Jt37d9ttXYhMALnDgvFo4fC1vrFFdOf+or9zZObrNrdAkkH973
zRazz8DDH9WdCTGqx21aqal+msL0azBya1vnqXIse1qjTv99mNXvEJDyjV0u5S7W+IpFLrRdDbH9
EPVEuMZIO2ZaqVcttYxdhUqccBd1eLCQw9U1C7+0E+clgo7rTtWr0NL4bLbkFc8lmUd5HRreTGQD
J6GSXR2ewk+cCSc5ndidikYPl/kwwR9n/39q0apvTHe2ThVrRviwMOcGvduxw20upkIywhRTNTUr
7ZLE1qtaCJTTuvFKqwKoRlk17XZalxaaRCtA8hf1JUg2vu5AsofYJRCmjQnaSoZXmiYZhROoX8Nq
pxWrsbYW2bATyXzWWG6cjfUm0RmRZdSfwpEVYa06uLNpSx0TVJwkrGhYOvNuFwIK8JVmzZ0vTpCb
NK8dlb+IAYU+3If1iyGc4VHJsp3p/FDN2XxpFWm9LBT9iXT9kahDB4ZNk2cIYXt7BMKv4VxBCc8E
4LJP7CC2PzQNHs3BwZMYrl3hIheQtLBGeaUkkqbRCH6ZFHJoVi2jkrLki1Vh+GQ89RMsleSL+Oh8
2yPHJooidw4uSMGoonOg4ZHBewkRyFpJV0urc1fm0XJMMkxVISWLjdUyYPAGp2PZ0hXYuK22nYZI
7nM7nYWnK9FwSKkLSVDxcl/3Le7JAY5hhQxnYybML4uOlJwZsR4fYtPRtmmOhmMoyYswoGKX0Itn
xBC0mHLypy4RjFuXITlr7UfZyBbsEDf3YSfnCkbClO3t6ZGmJWv1pnMwda9tajFp7cWcHnWCGfZO
ygifkv1E/0zLHuP1np0oX3hihk3ZjdZ+zDV6o+7gQ9zld2F5saqhPYs03zksY0/Smkwkx1l+iNOC
nUIc02W12YG6xq2UOdOkUFXa/GHKzB3hve8mSEmFesnwIKPfRdU4ZvGBdMBhz7i3BCu+gmJs0e7y
avmIbQOIilO4z72WXMpOEmllwBmOR6sM1EX71rds/Iuir5EvZZPXwgfdCVkpx1rN30dNj/1sdE91
aZZr19x+dUsoAwV+CNWIXmSnnZJxmk+R2et+nGKSRx/2c46F3M1hNQZKrJ9i+kY/JjVClNxZG8mS
9EFDzHoRUwrYxxwCQQHlOLDU0+xK+8zGZrskBd0DFqGlQ/WPKABJb1OnsrMbDBIJiqZ1X9LS3bkx
IYKsXc9TTj1hKIj90WTz2KjELpsyyDK9/pgG9Qv6wU+TrNd96LbzC5lnJ0oLL0ltJPsRgcfmfj7c
z4xQrXeCJUdQd3kFf6kID3lEMjknN2d8m92EbFTPoZxBsJeQ15Kd6QwdGY3yDBqHUhl9qPch7jRP
Y94AWVnKM+aPFxrgqp+X9HMG9m5bKlts+2h3en3SPhEzIQ5NRaUineC9D7KaXkvX/FIIU9ukea7u
WGfqt6Vn1Vou+rK7D8JIZR3GOdZ0OCh/jiiaLoVs1d08oLuZSzqbMtWVXa/Y5gUrwmtcVd1Lqbri
go3vNWuuFv3/Z8DzyYsrNSrUZaLt4tRFJuBiRRFjTXA44g2mr/XGQBH3+x5Zzf/4MZ4FCr0kcZnr
OqaEJHUPhnBtfMWrVeR+U5bjm0aSnj8hwbiDaHt7dQ+pq//w992MtvZhnC8Um6vj/eZu43BXV8n9
HkhsZo+qowDOJf/bZXt07hY5GqH4VX/fJ32byBZpkH+uK/khXJ1m5epSu9+4d5Oa1Zy0rlEPLR6f
rCuaIF1mnuDu8bhbhe73NJi6jOHWW2qbmMmG1Z7x++603k1WV0djMxrFrVn49JX/YW26m5zuP/65
MW1Cn5qMXu3da3R/gvsT/n6q1eVxvyeF6y92VO3JEpd4l7M8DMxpfL3/Y3b/3f0Jst++pfUt/O0J
sxpdHzrY17uJqrJGvog/pqq7Lyla3TMjogwfHkTrOXlZejCNMJ+sO9v7vT8/hrHCQjXqWCvxiD+/
X03Of3/sn4f8eZxBmwe7zD+fOY/A6NMf7Fna8wzxevP7m7v/rCg130TSRkdOfpXGJREG97ShfIxB
Q3VmgSDDzXbj6LiUDp/vD1DEp6u39WGyJ/IP7gaf+/Pad8PP/e4fF9D93sp9C9S0+/nbDbRahO6/
B238j3stuI3dbFeHP093f8Tv56wmCn+iRnp5z2+igtcd71ak+737zf0fiAxC3571wkvqZ5fm56HD
4LiZSVgI7mYvOJUtZAU6apGRH+5fc3w/3f58rTnok/Wiul9JwKtw0q43w3oj8F7SJUniQFltNneD
jU55nqIeP/65uf+uiBd2hmB20oxwpE2XF1Vw/yBRykVyv5ltGQVRJifkIk55w6aO1Am9QG7SQEbn
QoQbuqYYCE4mt7YF7A/KMIUBlQDiwt4Zroliy3kBzi43tJt3aVFOTNHWtmgadOXxDSPuk5FRgh2n
YKaVv6F0rsBD1pAdzDsWaPoJiqyfaNBhZnZ4G1qHtzzRHwvkhIA8sl8EvRMLobU3q+IFi27tLOKd
VcrqzZmNA5hoAS40jnatYVwEpxucLzSeUYP6yJxe9cZ87PQ0ItA32sbLWmxOwnOYWfHR5g1uwLnO
7Se1OHrlNEY3CMCyOuSb4QnRZGzatpuDDhs7ficS+qjcQSkgoJiV9iG0jEsohNwYPYkjtFd7LM6t
lT6qsEQFFAuPat0AI1ekPcmQbf8mchKD5nDXh0CCiJaIZ+dnbb51RLJ6VecCgMp+Mlr7NAH5PFGy
SwFWIFWYfy4L3XtRTEedxqwzu84mqs2bPtofirpTgeoSHdX9dDr6LLNrKxsQ9wappdniFTMdnFhn
s8A0nogVPoBZO+kzUkNDNeipAV2iMHknI4+49D7XNpo+gbopr5iWgqFgbxmG3xKHfmIEoSQuRbix
a7v2MF6AffLo5lCQcRx9O1JAFR0cPfQoJENWGojt3HnOc4sYUI5cy07sGOrDQYl6gqfaGaBvDO2/
dLUflbXTXbZZRsESv5YhzL7wmnQPOGqMoCoy0i977CCsa/zO8Mgw2eatk/osv2gEWjQHDcwgiG02
pMj0dKyoSup6cnGl8Tx3ugu+quuJjspgqOQXPjv0iDlBjJ6wr7ITjp4kTzs1Af/UVvnK1fmX1gFw
ok6atjS4WeAfRMTJpWnEsS2CHoYR75YhaQKrVz/ZQLRcsromfc5t4Jclqljq8hv8iF39NncGgOYq
+UxqMiqQ0/soJMNgMW1Q4YX2NNvmr9AKfXM81vBsPdlxjHup6kEI8JsmShHu5CT2ApGXp6Lc2apK
k227uJtuet7rq6lwDlgl67syLlVfNtWAWHQCkRN34mWagXSOaolZK0YNUBQmoBOtvdJVJ9+TbcP9
V1HmbmQ/ak9qOSvMQqYbtM3yQw9181IsnX2w0zUaSxCusUS6jfp0sl/g1jZ00EN1S18RQacZvkwI
0w8um8QNoZFcoEYCrgeBO3IfgU2HT9CKurwKq1ye45hgNJlWKH1CVjwqp42Lxg9dC3olgzaaN9jt
8DJNc/ow1OmNiWJ4ud90JAtOrfqcVmcMwctz2gA3cgyEr1Y4vthCUu1XscClyxfRQ/1RT8bkW2Io
Dg7VrVGHOmMVYe62vayXiZI8RbF9jIVxrmjMOoM5nJrFpEfQ9cqmsJ8AEdlPZIpv53wZvqm9/tyU
8mesFi7/RIryBGXt0RKdZKOujQdHywxGDYnYptImXyskiG9X7irRGhDdKRxWZXfCM/DBeifDGttR
wURowXJRjGc7fS1qMG2oc2UQthNnwfiC0AMC0rDGoRMNcMBiVi65emksR1xMfRaXUkeuOKFr2ILw
triSU4LDSRKm7G97SRRrZ6GJazMMdJesaAooV4EaVd6MabDgUTlnosGK/bI0MKaLePIx2dS+TLrV
6FDEAdaCrznXn1FWkOVIeZ482+Jmjad5ad1nk9xCiApvBfnTZ7yb9SVVtKe76qYhYxPLHcE3CyZx
i5f/7/Ju7W9YPQgQqK7sNVBJ1yxV/7tLZxn01MVTjbxbc7L9OND07opQ2aAZvDmIFp+nopW+XOat
uYo7JqtLfr+F/+/9+k/eLw04MV/Df0Y2Xj6S8utfjV//+It/GL8sEMeGhUWbvZsFh8dFkv+/jV/a
/6gM45qj2ZZuUf/Eg/CPpA1h/48gLA+/GPJx2gPEafzT+GX8j2raNi0zVSMzS3ft/yvj17+5gWz6
YOxzsANhudH+7hjobLwt3aRQP5835so4BlWqrx6njf5TO8r3/kU5sLslSOOAJeRfDtS334L4f0UW
a/9mssB/ZJlUK1w4zzgt/mZXqKhDNRY2JAZA/CiJt3SnfHwoyOrqdkiBp8ZzrC9Slv4fX3Z1If2L
daYXoTnIhJeV33ukh8UjRuCgz71ZZ4AktmFLVux/f8l/N+v8nx/0b26SDL9K6BA/uGdG75erZrMR
CCIwf4nfpa///bWEbfzby2FdcQT2KR3XGvP0345rmyt1GqFroy81hgSV2jtbGI9T57LqKJ3mkrRZ
HLDDbqlYsQGajSxFEzeSpG6bJJvp2cUuyiVIlZCVqYWyk2g2LNINoQaLRFOgOUa/MVq13y62+hbC
3NpUqabiz2uJQxS/Bhi3E1885W+73JcRqUaSBS2yT45w1rDOTsfHUGlw66bjRVhaivyrRUhEfC/F
Y2c78J/fqoe4q9SDqPQn+iPCWxDhMkFGgVwojRlW8RB2Scz+RvqUK94yt2W1nEw3w6kH5ln7ebLz
8Jl0DiDDek05ZFxUIiuo1kQVgo24RQUjP9p54swzPohSYhdezjdWyKtOtFsFycfWQjypGe3FHitP
N80jWpLDqHc/jcpdRTFgF0rjyyz6S1I374Y+3IgvRqzXXhRzfJtZtno2JcrNkmq217LyIQQY2axC
KlI7gQelRJRbn9RJqFHNoA+XQTQAIMYbyywAvLV8R6nEF4NyukwUFNsKuXXg7TbW5Ez4gfdN9pP4
ui9D4e/QcXL1ZomPCIqPHCEbcxwc5OVyrbQKal7O2omgs4DDtlea+XupHJmVi6DrAL5QJtMKFsVU
SvAvVwn6kOqdLTsNyCyw+/krW6Ybe1XfjCbi8qbbPFJjzsN6h9ITma69fBlGcYvqX2XRflDCzNfF
cgMSjDZTr3hzlpIxMtbvawNbsa2tXjqERFvDDT7YlzqS8wK02F+fpzCmmzqbj3P1zSISmQ6/0DYt
TfjadGBsVxvHip8ik+GqlgABSoWHVFUg9PYMK46cjSJf5YdoYguodiCVjcEvWo6ag6ZxJCmm1fmM
hwk5LIl94kuxHX2nkbMiCjJ0MuUb6xDk8GnyV5vxCYo2FJuY1nVmwOhAMM36JJffU0NMm7Rqf7mV
w44jtieIStmxyHi0shhf6opmzeF2hPoC+QhlpIZrxGsc3kgjLDZN5VJ46hAFKe2FS+7a+8ZqaO42
vGfsNVdXk09i4TTJNe1cpXjMBsITAwO93SYnLrfL1YCshDX2m/OnyTqCu4BhVrPqExjDOiVrJKcM
fzA0u/sX7ToMOiTwkrr0jeeK2IsxxhP7vhl1uasVfAcxgUMA4i5RrV9nO/l9+tKJIFQagjstjIHm
YH6NZvS2Q9Qum044T5kMc2/K+XShgo6oWhDOGibVR9sC+8B5M9EBzQBXEDxMalLevWuNFXmtMgRV
VZsemRTKRiHTHWWDyguw6SrN/itX6MfNNNiHnliPcTnZOFQOpBURY4bKZsjkt6ScCO7taYLXHUov
SZpFz+G7n3kwWX3GXcwfUf2u61yGEM6KXZrC5ZdhFJjrFVehZfPQLTcxQTDA+6eZa7aBn7AfkOv1
xBdlUTRsnA7R1gJuFhqP+lUAACdY5CHTYXALrlRtvTFMoyAAhzFeSLl1rfE22Bzj1pTvhFhK33b7
q5ytaJO6884po1VYTH9oeA0HqQe9iTIfO0+9yp/YgZsm+SE5jOMemiOnk1Mpq9WRwSxiXYcw+pYb
qJNIfVcdUirNwrqaJFWlFhdknFEdqObXroa8SC5UEcQhG9WSIf8+HGUrPYOk07noLr1JzC/J8yCM
Qz4UgTyqxYukkfhCFis2NLgGP8eyRPiQX+rhk7Oq8lO+VLHoX0TmMRa7YBsM6yk25h0U3ls38cvS
ra6JSAhVGne9LG+KTmlFJuTauIm8//20dFsc02/gJm7NMN+kW7QYIx5Vi9NZTSbbi9LpBiFmG9nJ
c780AYMqGVej+NIr3id6YcYYiew1MW9NGQz00DZshL+qdL7pJmcjY9lBnYwrrB+CkYtr4TZ/uYtN
oVWHPb9ex4JvdJk4XFTztmIg/JOd9+yZDblhoU2cOAKOcGkvvcqhAGtWA3w/A3ygw7gO7tAdNrXt
VBzWmADkLKWnS/AOPMfZ9uQ8EWUL4XhxET3rUv9KbHaF2Jle8u5x6HfN0r3O2Z59Cfoheh2AJlO2
4Mp8aAG8rYdkbphioDmiQuBqKjK0oLS+7x9QU9DKN32MI4cT3sSm1bQp1UW73rlL0PKa3qwxjxJM
DMOu+8GMTBYyaA6Z8oWjdAkDyilXW7Q0hOv32Ii+y4x2UGKLHXny2XlmGu/tNtBgme1cuGM+rcKg
l/nnopFjla6jmhmq1WbUMuQ4cmk2+cLGkA1oEI4jyZQorZxRzvuqbluvq8MUzkp7TWdU8xVl+cDB
DqXF5hn4KpdQLNFfjsVVllwU+jR+E1UM6aa9NDjpNysTMV9nvrgjQiyFZqVUyC7YozFHn/gKAf8P
8D3pAMOLvtWTXWyFiaIvSys8o5P7Fya2HftTmjmFCrmsVAmD5yN0MZiUmL2UsjiwWrhij05SFshT
55uLEDu1EjVglFV2CPZ09CFx5CdzuJ3bkxxf8BEE8EgpvcnIX9WBvjM532UDPa8HKMBecaM39hAU
GqBNe0aTjDMhD1TSxRG5zb9acwnqQnxLU11jApzOGf9XHZ2oOez2tT7obyMcJscs0IeyrAnT/jSm
XX9KMWmajbkdykIHSgIvWPQUpEkuaLzR/GHZnMq0XXipSafZNR7bCupAXLdeJZceAzA5WXgAHhc5
oXuIFcZY8TGFaxJvjlh5GKnq5VTQN47Bh4pLh8OZW8gy3ewFmgpBPMBzUVnnn0qFucuxFuYKSumb
uFfwvBCy6zeiTr2K8MiJuO5jq/OOhrHD/kpYFRFflhfZ194KP8UMCCzrlHel01nrKDNHYx72RG9W
UQMwvgAsysD3pAzOQbqd46c0ypyWFO5SmbZ2ygKOj1JjuqLoRG/TQWUgz/rSPKK/KE/EDL9GCoPP
MOlKYCwpYQ50sgZ1D4yi2Frs/oH/NtQVoQhZbTihv0WdBps72Q/O+BM9GLY3g8LvYGrBYDoIkIYX
p0N94uiKz+xQcRKpDjlkDhZ65nQpRgVm+y9GO1T6OA2ilRXWTVCnnLF/QfBceYkZflSIPDa/30QC
XmmYzb2YH3VlObtT8q4VbuI3Kj4rYeQj1wcSaPpcrWckru5VmIZSRX1TIjKBkRLu1zy5PeqG3HNV
5EGA6MhK6ijFsAlFiCFeZiN5MmIbcWU3RIBwiUuhyQlMxkWMi0828erBQO49OQ8ihyGfGEfJ3Js2
YYWpJq6RvRymyv4MHWH6CPh0NA6+tky/BpuLKoy1GmsShlxpsCjowm7rdNhu4qhW0RhUTyVNn43S
tD9bLs2gqn8lBScE5oSfQs/KFTY30w9U61XJ57useP107sJgqn2spr8WbPTBVObg3+OVkL2QzbIO
uY3iJizwePP3M4qBIrEdQPrmGl5DagbogdCGxkSLLY8QJoy1hT6fxpAj0BhxJIh1tuDnxdqceynl
4TNJHN9y81eEfT5orSoNaBFczGzJA0HEhtcip58wwAM5CKkIJsln1g3kxhUJO5CU5olrKYFLpBpV
QYuVjQPOPSxBXS1Eo27tCGpXr7XkvOrqjTIdMgo9C3J2X56bN/YOm9RHUQw+i63D4sjhW5HMDANm
gXsj3IVM4Vv6Mayuxu4vNC4s3Kbsk13RgGG0hIXcCNbChdytnD32DxEzOsQoTmOMyqjG2PqYW9gj
r6ZO+bnTcseXkZN4WvVgJyhyjFjjWIULbtY4e6rVDoPHEL5kVR+jLoTjL3uWLXrbVNshZTwi8c9F
dENwwZD6lWmcRZJ9xuVIsAJWW0QFXp/rgzehHbIq81fPhhWZXO7upKl3AQ7kG8nBv4pI/wsXfHaU
JktbAMjIyHW+V0u07m6ymoNltpnXqhjfyJR5y63hya4xbmsV0T5miM7GkZwFpGNfZQyf1tbGgMyy
B8rvfyGcptVYo8mo5vQGTyTeKvo4HlijPphlvtVR3KNyMiqs0UNzalladBoulgZ8FRnCAWtKzEd1
q3lpixJkAbwNkSL32SlswUURJ4G52ZDT4FGn/443xPSlUJ6T2n7S6wGt112uYCzWZrSjrcB0MUQg
ndFjsIid6xbty94dzORCSfk5RL5hmk/EA0ovDsmgLAcgcoKsmooaJwT5Ab0rew5oUnTNywM/fSLP
jH1NsbajO8AtdLuGbgug8Wkg6+0NYWf3MeXus0UT/8DKqiIpzyKffI0ISl2bIXw0zyyEC5pUXNfu
6D6OC3yChJJB3ENFs4DFAKpyiGdS9RdTF4+KM30Kmc++DbQaFepDOrrjoaTvGubWuCvq6RMmiMug
yHWmteCbkfuzd3fa2Ofocrp3Y1ChrwTpEbmHbizY0QlJ3Js1sYtru/PUrZcbMJi9tRIgi8HZ6FgK
1t0mpyfgbm+K5Ha0TWU3jOuZlgtyWOmrGhBDeG0yANkxSs1t2RTjxQfLz4JSMY79NBwWhbV+3DiU
SX2C6COfCsS+dFQTGQ+1h5Z6A8GqykBEo5LaXgekce862aka60uX0xd34dHoIWu+pM78WCzSV2nw
TJOKeMj4UWp1ILUhO4LE/LSV+J08oSz5KVVEUqxqNrXZfFR4eRhJtGOGPbtRw3OvF8HiTDtlaGxq
JAWa+uYrm+eDWJvYrsTtgSIfLVnF+Uu9cI9N5Ic6k2JfldphruprlSgfdURfiHX2mkrYMJ3QMIQq
ubFY5tCuc5/W0AT/UassUhCl/KWOsAvLOqdWQATjjlzY7ZLZjV/1NFSq6gnsPjFIHRGcepV9pkaE
a5ey/f9i6TyWI0eSIPpFMIMWV8jSgiyySF5glNBa4+v3Ve8ctq2nZ5ZdIpGZEeH+3FlUBPP8Nc+l
SucwWxfUOd5IVpurD4p0CA2kP6UYjNqrMBvAUXUt9kOpOGF1WzeoORHV9blXlInmCY1TDeSkqvXw
W3T101jEz0YZvpZpRJhIjv7LjEsdgjWbqiHsFVETCC5ScXlq1Z3Ri8wgQUdob3oy/Si7IR0YNSg2
vMxc9/WqoHnkFfDpHmbcYV2iHhUAA04rVmmAWcYfcmWGMcGryXVzo2rqwUL3vKmi9CiEdFJSvjZu
tcqlFnJeZbQQljUj71oEFaHbbLhGVvhF3ryIJf0TIKx2OKern3WjihmguOidys5MN8mDgW/Y/YjK
ZeBib+sTmyCuSw/y1qVX8J11Ops4I75XnUuSLxH2WLRD6xjqoO+ZpG2TiyAS1bYwC7OLdPjTY71x
U7iORO2WNR8XNiTuSMbDkk7cMCTPNKA4Gh2xgSSVhzOSvdDFz15u9Koi1tw0XhgNWvAgR45Ypq1L
c5fpYKCdhdSAAFJPUzMI4SkxXeMdNPVpMHgcY1InDnnK9WchZLUS5ad86t6MkihkdVlTh0nqKTNa
iw1lAGqf6MgNMGjFmuoOklQ6U9ct7pKwhcUhnpGSGaMSw2nM5vE4AxOhaouJp6EluFmKZfIXqZo3
Ag4ZS+GfqrxW7kMKBqOZJn8VWjRd6lrtUXh5eortSBFrYTtq6RNw8mJbydpVaRQFudUjqZatPgM5
+SAwCnPa8cyl3FiNEMHhQudXiSLSvHAYbRRx7txlVb7irr1NXX2WjdhwlfCRTrss+xzcrC8b0DJq
zTpOxdpuH2SBUZbPeVPhn1/R9UbNFNQFpytZxk47xjSckDhWEYX946zWoRM4E2VaGlM1WRYHNqEu
XHVDw6KdJuLaXJs7BsGgGEgfM2N29nmlhJfaYYQqzYTYMMKLpVQuKAbFKUQepFrODy0KpGpel/M8
TfcwRU2uy+QH50tMHIjwkOIDoWmmf/ti+jI+Xrwl0SnWO7qubRUFUzgy0cZ56LUqrdZGu4fVqnjy
HDrYtH/qQnhH+2G6UMLy3ZpxKuQMUYnl8xmDtFup41ohkedXWzjVM0wLE+r7oDRgmY7svdhnNb8r
rVdT6wRbU/lMy6zrPM3M/IJso3RWd/nS7nWtuMYCXcMOMzQXnYobSwZqhC9iWkt/gqDisWpsaclK
CsoOnzOyeew64HJGMqTVx/rqB/jXokrwmVQwcJ1YOcCx8bh033qo0q7T5Fcron+bl14XJWgC24jS
6F1vpekQuVTcc4A+aYt1Tdz1E83Hck15VqT8ryR0wcnidPA1jWt5OJBL3eHhJ6Fam/d0fH+0oaEp
mPPKWkE95opwHtPW1+f5gEm7cNZZzi5qLXyVmYuk2WBaXn9arYiiI2rzDUcRJJgPXfiT19oKjJwN
OOqW3o6r2Aq0FMehMjJUMJDWJXKQY/c8Sm2xwXSfOLwVblnDdE2UEj8iBYS1SppDFuxPObO/L1aT
BuVLtc5eYdShM2qPrDsDB3Yzc2MjasCesec6ijSCdjAImLZi2nMa688U9BMTfcVO5VK4GSWTzkSZ
NKcX49hbQ5WTERu03ep0gsBjsQHh0loJw/v3k+Eb3Dpw1N4M+j6Ts+9pml2Ss4prsnwyYk0DuihH
nbRbLuUWu0n+lQgW+uOSNPNuldBMahaRRo8m4EpvvJqa84RC+SG27x3Aay9Tr5I03DIOCCVOCWKk
uFvLuo8+8zwJNKB7cZtbWM3H4ib8aGG4Xxn7O0W+YsmJtWuzJH5fK4SEYXbSxthv6no7qM0nzsKl
zSJ6pJTknRZ+4WXxw9Q8cbnyLbX1VksbuBZIlh3pJgNnZa/nRF4ay4piVjoIOm1sNNaMaW1r4l2Y
VfuZtTI6W4vtlN4oM2ivascfiG/Q16X8pGNS1sidcImTWLzqadbRVS8CLX5c4KjGuCIiq7J7hCS1
3h2iOiQhbZBuAvpG2QSxND6KjFiQXFGLr1EZbzUm9XQGIOmJmXIPM8CJTfNpygtDm0G4ckP9rOXU
XoblnkbmgTnBtZPY7CZ0s4mRg3losaIuiNjraqMnvLV2rj5pDN6TWbmtgnqbstxP+ukoMHPERWpB
O69TxvhS8dnp67MqlO9qyx9kAgkH3SDichK4a1k17rL6KUcqg/yb7LJVAyU3I65ZpLeeAB+7Th5s
C4urvFJ9KwLImr5lP2sVflleSR3/aBaTj0WVPaaaVIkP+QshVZ0LM8lpkP1oCJCdf+dOm1AD54aT
U1+R7cEp0qQddcxEsuccH0dkKxJlbc58yC1yAy6V+lSB4ntWQgJhIDhTJyYIshoRip2ZBW3NnVtj
zKKnLWqOh4m+3S48ko4VhmMgiuBrJrRkTp2m07UaGyQZ84echi6F9rmjv+Slqqk6tT5fKCQN+ucb
gunpNcn6Meuq9bh0xn3V9DdRJx1bLrg6xTE6ZJUgu34aOaNbeMoplTt561w6cRnqGcdMDBwLDhFb
Qh7RRcBizfpP/VhIvtpsmU+dxrafCAmjkCjlNVD7rQT5uL2BDy60qmdpVMyrltHRW6KZUC19qbey
XDe+jvf9OoGwKX6n0foqgT0LMo+5ZjXv88hu0bdUO6jm2pm/LyWKHusoo+QIExYXI3JpEdI7U8Kq
VzB5I0CisMWyo4UEaBHfd8oVtF1GcTXznq8wZYOcYwJMMp1qf+BaYkjGbZSip7YZaKCOU+wuxBM9
LixNQ4tImsZ8rwnXrkxb3AXGZU7L6jAxcbjqsOQU8RWEb+J3rajvtDm5p0MT7QQp7/wMKrBQifG+
YlaH5UR/0ZpJ3eSETOdaErRomPaYuDLs+nbT1PKGRLknvEXNSTeHbdXnmPS7KA3wgaTmKhyzSrlB
cvnphIbZEE3/PZe9dq/ByBHmAuGzwAgmpJof5pXTpKs4dCO+CDnU2an4zMADWzQA21urvRRCEqFE
1qKNcG+QaEsQwtbWJDaA/lXzuKf+OwsjgR+Qyk8oADgNZixvGke2OWQnRaABXNBUBRF4bBQzdAWt
RCxTGzdNVTqeZ6Sc8Ib9BDQNhxRjRJEv799Gj2KBZOMpvPYaFkSg5l//lq6QOpT4IsHcgO0eN9CY
tt/DwiEhhVJRK0GvuQBL7l1y0E4JMAH0oT3jwBBCXj1+qLNxMkcgWv+ec+qVP6Xle5fTrzaBLJ43
9d8AWNwM+bFWBzk5rSvFDYEY/lsNgIZu1uM1Vo/rVpOtbm/Sumiqx42IPmKTVg8eZ8VMbKERSqSa
XjPuRbixmZOKH1lzmsVp3bmpsvqDZOpOgm1tJ6fWpzUxJk1CFTujifE54waQGgUpz9Lw2IhwFIdY
OPlywuugPis0FndGtdKgyz22Hzjo+YBbB7scXgXPWjmVAeIx+m4nSnbhLx3RCkrLI7uV+ErM3TyD
SrFyP+FFytQb8joJmx7XodVQPlF7cXMEoWfO4l8i1ZJnxZaxG42d1Os/axdbUHYiDDAy5pXY6OfT
v98N3Si5LFSJgf5Mnl6Y5C5i5Qo2oOUkIkcEvs9powIOR9jFGVIrZukKS/2i9Vm2lR52kass8Mym
fUFWcdzhkZ0X4ghMdutIustJiEC5zXfSiC4yxTJty8SEnmu8FNtqIlmWXgM2ioiqh/Nx00Jx00zR
oGFRkIot5kBmOGVmvSUmlOujHsr5W5MqQStaAfLLd4gg8xURH6VkconpzBBml/6UosGYVDaZ2kgK
uKXwQxsFYjJ5+U5dfCxTBPphyrk1GscydiEGWragA4WxLID+zUpIc5Q09zIL6UZRTMEKSrrOJTz0
DXpdxDM5pHutpbarI8tNMopWDm20c3QW5EbpyaOok8Co9O+JAbwm5zyz+PYdzYz8ktCTd6NqLtPj
QFu1s1K3Igce1pBYSUePMRgw+GT5G/pxn/ZKzAqcLiN1BJaf7h37fkDr/weu+lHoS8nNFZHWW/xg
b5JKZyfIzBwjCu+4j4UPY/QNUN9UQDcoDYM9G92vxVzeFRDCq/R7695AvwszARrDyAWZ0aqrponu
94b2IT/cW+Ij1hMtd+yUtM6lpDnUD0jdUowdiQfZqagfsksZK7iWwYJQGGBJ4fgpgPK7zQOtWCvL
A/paL+UCOGMiElrmxurMSkYoqsX8M1FEYFcNmvB6PBnZkm40JVowbtIcMq15PKi1GuNp9MpaDV9k
yrN6JBhbCOObpLYhmMfR5Bq4qNuQ/1VteWI6vgt1EdegkVq7qDSPWLtJDiikz7wf6ODluRRMrEY3
Z/H6IXZSDwNeGxQCw0+1zA5KtvzJDETcgVQrxJNI8FUyk3FSTWT/zTSHmPL78fzgi0x7uXlIl6sw
IJua25EsBzPCZVtc1445ESxLiUxHskYHEbUJYts6emgnJE9TDRqlRL491+JSubrGEcrFxnJaZn2m
sTZPhurFQ6MHGBIvk0yjU19ninBT35SCggI2Hc+ZOkEGgHHm0HH1ypV0k4R6KGo00ydE7lwbkUTZ
YcUdaAB++RfHp0glQSQoDbrdf7+VRRaYBFufnI5a1X1C2U///78yP+Rf/ftvIUasytu/n5CItzSE
oo9YgcoCL32vQsRo+R7px/NjIZ0mPmbEFxGhNhy64w0gTHvOJyViyBYpAZUNcXOjbKFAWa2rxRMA
aRp4xRzX1kayfJTAwPnT6GzFrfD5pK8g3rrOCk+LwWIp5a+yN36z6xIJ0jZB3e/XC5Hz3bTPYmu9
8B6SnVgPrGsy28yEbBVxtM6iXKPcNrFeRnJyLROmx7jIMwQwv4Qqr3TIAGqtBNx5GX/fs8SBvprC
M1g+JcutA/F3W7I3Kz+t63dSVXs6CdN7CuK3mENiVPV4DCZTLVAHIK4nR+EYtWqPapbvUEnWl7me
Bp+5fukQ5ZDti+LhQOcTKeqC4qXQxiNZb6jT63lTV9R6MlcmCIF+Yin7NgkzbtbZU1FULViI6mUm
piZ+mBlWdF/szTDhpGK491V40LP6GTgeY1q5v+ht1tuTPqE56do9PakSvdk4en0+ajuBeDRKqkwF
dWakjibOjwqrYkPoncyo/mgtcknX8ruFi74gFXTSwpqvd4d9k05pY1dSuheLx5OuIs+zlDl5guZ3
GifDsGM6h54E4W/HFB/LHtPlSa78voUkUD5QrAU4hAhplakvnMIWUrApmUyfoGpggis3qKjrT4oo
F8FKutmjjWYFHWM1ug/a8IJKJ6XwhrWXyPWWBmByjkULByLOGZOlLiy/S2lmQF1jm/TY3RhH87bs
0H4k8YPRRkCUs2j08sqxH+FHywOBoix21FqPqNZmj1eQ0VedRZ4e6jIeVZ5/7Js/a6wQjxqbT3U9
0ZmomeI2C6Pp9CFDGmMt3auzBt211XeLTH494R1/ckoIckUAlMXszlirv1TRXrVp+UZDjqwoUQ+a
oe2ZvZFWIdKMlAi1obN0R5YXe9FQ3ljE2kldpJAbNBgl0jfVZ1AsQjJcYa5Qdkc0LEXk94qI37Gr
Qt3VpcnYlrgrBKMgPJ7p1q5Fj8qjMhrH0FKnQDMe7FgK8k3bF+Y+pV20jTvB2o1jaMHH6uLdpPE2
WP7FNiKvfl+JVUcNYskHIoQIJc1k5ZiGtelnyqidqpAJexofu0YNT+ihZK+VgcYYUlh6MNzKDcY3
A4ULAN2+6iKM/43kapI2PtGBHdxJAI9PMrKLcSeBhl3Mzz1uSbcV+uTWqAJQTOyIt8FqFidSjeIF
yQ6oXKPiAhzrDDkZlG+lkIJK5Qlz9DJsXyfKGKdIs/bValtWOP661yjkbjqLQ/naNwyRQBDkr0QP
ZHQKmAuLLRnJtC/T1+7xQ+WljV/phSKak7LoFeZc4fRcUl/mEhFBnlrmCxsTDfmuNl6QV1WONKrt
JcwsL1kqmQ438ijYoZx1j39M41U+aWGFGz55G6ChAT5ith5aYM66RgCyAzo90bvpFEbqeOr7ZDpN
Za0chpg55uPP+2bCr2mROCPnWB07qSeNxthIg26+9pn50kMhZcP+yucJqGL2GC8IEjmuZvSO1l5z
wAszPo46wwX+K/EppTOwsqT1uoE4W3PkiyDvBvpwmnwzr1z8pG012tS66mGtoG0lSstR5l5CYwSl
P6bCT2FZD6IoVZdUT6dgrU/TBNIzbzLjsvKKhVR/sDx2Fnbpp0JjO2YCDEwqtNjPRrB+1LabMGuN
PYFcIQcRE0G1RimhltpDsCP0TkVYNlw/r8Wjji7AGI+aOjI9mUJzh2hHccGoPvVRuu8hZQRNNzGt
0bJLmySboZ3S3fzQfOFdWe1xZJ48K/khhMDo9OsubAzdo7HPzY7rFIcAFCSS3zcM2TrSb9sfM0xp
uGUn+bFrR3lNOC55zu5QFtRHrcZs9FHXMiVxJuSgbO5sIuXYHZqWo0GPG6Z+xHWB8/ARguHjkcmM
MmPF8lBR6jY+Uy7s+QiI0jDXg6Lp+jHlsknRZPmmsgx7ScVlX9ICPhtVemDyte8wTEK7NSu/NhN5
y4Ywb1h+Gi/sLIxzg4h1BdiV0Dx/4AHLhbRW1Vi5peWxthl0nZp+Ll1x4R4SryOVQ8pgUU1fOl1q
LtGCw1yhKca2vQZK1Sw7SiEswa/rOq5PEW2EA3blyC0VMTx28RQ7ShtDXxWtHZI4p6wUXFwxFu8u
anHGNsBNZ3oCvMl1m8f9ejFW/Lc1NAZRyk6dqUMXGtRDDl3HIxzD3Klg3ElsJyMrF3HKRbi3dE0+
MxVEqKoodyGt8WO0LzFCZlbWctaJf0a/ISlHYWXHjbtxxLmR5Rs8cTQtK3q1Q5seRAwlDPAWnFLW
dEZoMRtsx5aok9AoqqG3gNl1xGW8VzPzkUW0FrxiUHTVWZ32eNIVkjfPvTpUbhczsBlquQDnPcK4
jIcDlIRqay4P6qRZNQduZqdoDUd/YL0xWgdJIcbVjbIO61uh79vZmndkUcPobccuqNXBYxw7wN/M
oNAYQutNC0q8KnonCRbZOy3jYBmayzIXHA2tpOLwj95kmTIoVsxH8wdER3uyZIH4ui5P/bIx8yDM
lMazQsRVvR7t4FhxeNbttcOY5IxcCEgmx1UDDg8+zkxglRyKB242C4txPBgG2YBz3u7nTj//Kxz5
JO220IUgbtaNQdY57QIUBCNg4DnSr4LeylgUNdh/vB8/l42jZiDHzUuy2jOROroRZZThQnRaC7k+
dLAOPUFZCq/QVdo6oUWXEDGeMxXoxsc0fYWSn++ytdw+zC97S+8P8HD6jZqmF61a6JJgV3eURh22
RjJRC/VRLu2japD268h8sH4c/v/+7N8v4+PfhqREUJe1C83qoiObXTeUTat3mwiGyx4ZmwmGtk19
FYbUVpkXcZ88/sW/38klY37cuo+OeB+65tFsffU69oEmYwxzUSrouwR8GMPr6/g2IXe/RW6zTVzp
Ur6ZH+M3Hi3GhfFdEnyBxi/uPld9pVzAnMRCUL3pai7H8BPEUD9duyaw0BIK9qOtAvFRhU5rS+/R
6NdBuhE3eVB6+jd/cK6eoUJfkdGTpCVVdvEqXwEyr+8GVsMMmoijXUocbrSvX4wDZJmjIPrC5vXh
OU1pctvEpKSOdWNEKH6Bcz2liqM8Z1+6gXHNfSAGg9lt8FD/1LeMRltzNOozCFH9Gr2qxaZrvsb6
yIYAq0XhHGGUWe6lzltyW5EBGfk5ZCoACHQTbdrWLDNwsUlNxZD7KfCvACmM/NR8VaI9bIr8aOKt
E75564jzfOUl68H2ePSYpp+GrGlQYk782YNAPqnItFqHUM6gyW7wvWJOjO0ieSJyRfaOKx6SYVu+
pq/CB1ICWknYHrwqGDRPeVW/cnkvixCxnDX+7Y/Ki7VLWaqbAWK1sYkYJtoY4Q7o2/LGTj/GT3gW
yjV2zQtvbnHU7zmY7vW8G9/i2/Aq+a3iILWFE8LOZi/PnGpIiAIqTslDLjKeVMOunTZHhWGXL2Ll
oiYRbqlAzJ09j97Yg9o5recOcNKBIPgYDSWOhAk7sjOlDsnSz9MG+0vlM+wRINU55C0QMI0reVce
ilfprN3KyVH16yBvchS+R3Un4+THnckc4lm8Gjd5cWUWjrAVWdeN+zbs8Aas9IZTRzgUe/NI45hC
8pZu8/mxAiIqjmUT3RnYjX752x6bd4hUuxyFflBsV0/dvyCc9OJjwZu5E6OAoIZu8jeImOSzden9
naQfWJIoUYmEc7Nzyxn3gR3izgZcKNuq9qQkmNQAJUbPoXqytritmZoZ26WwRWWbvpgi/nk4jjuD
JjOPqjvcGr88UYejJVgcQdzFr/lDV+3yjXSMWFq3O8h2uoue5xchSE9akGyNl7a8aMlWj8ifd+/S
Vb6EW+6mWWOX956wtd92Dwcc+DrNEnqrfgTIGCXoe+dWbwDSaAPeB191hacE+Ak6NrvfxBDc+XpP
82e+a4/GpQ4+weN0ByWoPVS5EFvd+Z59YAh5Nq5oXKo31a7oRUeempFZ6MUkpP+lf3lvI57oGhsR
4klULv1G2tP0mT7YypQv5nwPQT0K8IDuNyB65aTwwaDU3JTPFpEmTvNRvQgOIxMwHrd+jwGarEnp
q/sgN49BK4D7Y7MVybRE3evMjvnWbM1nKXamb92u3DYYzsXzw9GDFBe+2CZ7zqeNcKNXBHqOFtjg
ijfVl7+7t/QzZEzlGYF2XYHF3+vcNZ+pE9c/iVDbfFMcxGflal3jdEsbLNxCrhBOfEIU6ylB63b3
JYBfDrhulB5jIn0X76qz/gZh7iM8tPsoKDf1X+fHoZN+ES+6QFYp9kQMcPFE/UXQjGiH1YY53X4w
nvIrCUSJP4IbeKFv/wb6NTunKtGHNtywboNtGDEy0rrpLxKPKnrdgSPRNn7QcS4LBpjThLQGwgI7
0A3PQsNZw6KRkYPZtYU0z9W4e8JuVbZ88nb9Gn8KBl4jp/umYp29frFRJzKMxU/udRvpEqM+DlI4
0vvhkLR82SwmgEWPo+mhfbDNc30V4bJWbsiRleyJ+CIDEgE08joiVXbhy4OWtzhi+4Qgcl4vwrPM
3PEpfUHPLdAKtvMi6FRPOi4bjHcEctEVd9h1v6OTeaxTd3RFrz8Iz/PFOqxnuHUZN4ajdYi0Y/g7
mU56EHyqRHwYyo0TUeLu9qbdoOm/R88cCe/GVvkRDt2G5y+lqKdhUOBHc+JN+9ruEAMlKEUd8Wx5
mBmc+F3/i/bIxIEx0vJ8l2j047xnqTIj3Ugn4GpJwCDX2gESgEKLAFhUXMvyzOe2cNs/MfKEXfoh
8pU+SVvp3Ayf6aG441qna/cgYkx271C1IZMh7Gfi5ZxztrIl3DTsh+IUqFtgSNG2WPz0D+bSIx/X
1SaOTBUUgcOgFxZ8pAFRw6/Fvxrei21XbxgpoakAUy1uhSMjWFTWC8hHg2CpYbNe4zIQ8cR7kdtP
TuwZSLOvymLLfv9qHSUxqPeYIDXDboL5oAdkQt+ks/CWef2Gq7t8SX6jY1q55o84bnX21Msi2WgX
yJQk0ZpL0+yq3+Wm3zPjLHiLzQvhkcvkyKUz75H5xl51Kt+tN+7o0qERbMNwGAMKn/T5keOGP9op
AyJ9gVvQhit6Frv/skR0egiMj23ItuAKV/0ZTqM+79Z97sLrcSIMQEFzjOzxq7zLt+UNrKX5Resn
3pn78lSoXvcev5Jh3X3zyEkEu+6VL+GJT9cngYDwUubW05kPYm2cpHOTWxZvLOuaTvYgbWXGaMB6
IJvx80pbuYvJTje9eatlB8keNwRfINJ46zc9yl3Thg2k/4S5nc1u5+giaFfXOI5/vQijCFgBvaCg
fO0QDDrAmd9XPunRmyjGzuY+UZg3ecROkdtR7sONRe1vN4d4o36p1nU4I0ys5sVZ/O473CqCYyX+
8JRqJOb53YuAA6Ow+xADjV3w4e0xKC5A6xk/b6azNhz0OMCNIR+Mv4q1TSSAZhtHZvLadeC4F54X
7huJo722VwJ3q68SzaUn4PS4CH6EpAZlrYEy2VYrjwezDMgr2BT9pl3PrLDuUtRbEnJi0WFghfxh
2Oe9a2JFKnfyE/+9gVEbt8HoLU/zuDcy/6GtJKsZzyTosNhXSp+0VGr2RL9yU0irF1099vBpzBuF
pDAcubDVv+1Tbz336SbkGvqRFlvpygaF/ElOXmgKlk/dOTmXeCp3U+NFz8M9a4KMwYvGHoVxyDW2
JheX+ls0nJhD/1U7zwo+FZ+qGGWAvomqU5MBlbW5zqFCSk7Rp/khH9kk8t/0On4Y9O42o6d8VIdm
G++Gff+uPtV5sDARRlNKHAxcKGxTRBSQA1K4tdcYG+ujLwITRVGxr4DZlefScLEAQngPz9H6XP3U
H3WMc8Om9EtMrua/kUYQjV3+4e0q1F+8Zcsb3kVsWBA2UMkhHHwIvkG9+PDNZFvc0Sa9lUEy7Ltn
pp3hXYC9clz/qoP+XL2lphNuzFvE9WsH8sIm6LB3Zrx5x1oD6o3vyU11p+Fh5VtisV3BeLYoUJz8
hXtcX34CQiPrvjzO9PXuvE7MoZgHOL52GbpuCE1PTNzC+q6NV+FSPOOUmSFT8phRdSAV/ULsuf5y
sDUYI/YRVwkYMnvxjm7luaPq2AkK/h07PJmbDsE0fcXV0a7aER19+rr4gKrVLxa+sIM3y70Vww9g
Y6f8AEjb/g6HzpV4ZDieUNUhyH8t2ap34YZ7i1tcs73Suppf7XLf3CZH81DjBTO5BTvGMT5zc4g+
eGby/VjtgNWhauxFu37W110Ne4OaGR6J6bXWLcQaw2rTdtrJKOx5T1+dPoW6CXHw1X7GEyE79TPj
3+hDYsPiRkXGCvvsPjOD/DWU3LX6eRc+6vlDrK5gcpo3us6RsH2kVnOCIFFASM31bG5vs9oE5tMA
Oi/iWg/jP+HuQ77zD18Gp2rGNZ6CZgtd91jc5heY4+OHZbhQvWKbLvvPotnaDUML00mJPKhLy8jP
b+5gemMOoRBJ0cR5t4+5+Mk+jWBT3sQvPKAVynFf3RXXKEBka7J/7vJtfqg+Rxg0+/wWnWpKKIu7
EmRyQoDt8Un9Yj5DIcqF1fSwyRATtsHfB+OH/O1L+cTLli7ih3hVbjQz+GtxR1EjvOP1GVEkI2ff
Vy5frrDPP+jdUSjkv124R0DymLLfoh9240LYoajqT+Ydw+5X+tduUkZ629pTv8ODiVkzpObjjmxX
RwukiUNfrz5Mu6JzNLfz4p8iZYZFPbTpbVQybyTVe5xRrJfhjVYB5/XwRuujJ0caY4sru9FZfRLe
C1/8Fhef6CB49MIlYz9E+MlH3n+CTVK/2z9OramBHONUnTttY0KnvfA73Hf3qN2niHm38kFwjV2B
zS12gRQN5lb0m3diPInmCe982H9I6AXNtnb4QAy0Em44+1pgXdtr/4KYE+yRS0wcXV+edMqyzF8O
8Se36vSP3U/KXR2MyNdCgy+yf0fiVDgVVA99Nqd8fx+usXLIf7Q3VudT8hkGxcYKXcgj1t44SfgL
f5gtILqw1lcCcCrPUJDC2+qHcBA3DzyPZy02TMrJ1veMTtz4yLKaOy/ddrsYC/yFYDU2m4dIjBqO
vKpL/ShiTSYMZK/Y0Wl5kd7eSACHrkPbh6EtnnMOxuYjR8vuzL56YuHwJcVXMIK/2F/Np7yyk7/0
Nn5zCAjPkl++l7elCCrOiWsYzFvjmT2Kh8L4Yep2UA7LLsUo/J6BbgBV88wPm997MEHrVgW0p3BL
c+ItN+LwF+X4v4wCJ/1VKTG4GakoJ+34iL1KfGKXj+xHFMoxxQNzq07VJ3J06/DobwpMfbzwKXqO
eZ7s8J7/sobHN67Qyw49pnhNzmxHMlsOljObcVd37+7ae3dne4yfxD1GgkvjT3dqV8gtB8k39tvs
KnrGW8vT1iAorXw2TzZL7Z279cv4MW2YxtzrFwRqgrugI92NXKX95Y2CndCG7lCjk2zczhcZ+THs
e7V2rKav9toItGWcDFFY6U43822Z95Y7nsLvab6nnS8UcHcA01Bb2qj6N8Ypo/XPY4PDhyJuwsZo
i++PB2g+NeS+/IW+Jm9WcOfcAAZfbDYwWFF8BNp+OdVndkE0h9Zu4cW2Qfuk7eaAT0A8KF7HQPAF
j3FsZ/SDyle43xV9IQ5Khlunx/UZL+FXybUs9mZPBOcTZJ3HBn4X2MgfwgW73hjH+rN7w04hU3hK
V+El0ZxI60cepUENDETQk5WTEMxoZvfvd9msjzhQie7oVjF1jZZHGvE+hqaPKINrzlyTuBGmboRL
4JWNxWyf/PvzDBFWkfUNS4UQg04imgBAGQqgjMIuSTFMKWv+JuRK5xu9xvvWO0GGqF7y28jMdjgO
mfiluEsS7l6olFGITsMlE9MmyEteT1yPWJ0XHobp8UuK7AaCWEN4uUb6qGGADJVmrktz9d8vs9ke
B7XWA+hl+W6eyPgCFIWDqwW8aP1av9X/SDuz5caVLMv+Stl9RxZmuLdV5gNnipooUUPEC0wRUmCe
Z3x9L+hmd0kUW+y2fsjIiKsBBOBwuJ+z99rgxS+l0ogG3l9GERZ9wjLJCcz8+w97fIgdBbKZY1LE
RGAMKacMWD744gmRZbnxcxbm6B6xIFJ4NvGeouSgRDuMr6oVHpTo1qNi0eWeQDSgYX0urztTf9Uj
lVyFkM2cLfYu53sRFLT/iqRZEGvAGgDE7lzi7i684Q340pVbk/ABka3BPPYc2nrFo6LiP+ZGNKa+
Qa+czJRu5PXY7x1IxesRqwWVGRpnbv5oVk+DiXp1+jvQ3wK1SPUKm/Yg4/y+7Ku7Whkj5khznvXx
S2fnlFCHpyFXjHVtqhsq6yttcACxeZtc0a8NNp6yde9Szbx3yCaYOTqIZntgx1IaGz12yZAcxmVX
i8e8Gclv8FADuf340EHf53awgMlMlzpR/ioUIo2dtlmUav9b6JZyQWQujj5/4xrlZZX21bbBZcU8
E8fb0mHp6vSbTh3861LBdIIZY1i7RbNuVS+YB+bUxaycKxHLftemLDJlSzGwSCgHKaO5llL/PVA0
XgrdcWcB4oyFp7n4R5/GxvpjdggfFZenDpLgyopZLjSQjjGwX4eFz26YtLi//hvxc4pc85XEhHjJ
sWxp4s7koEdAFzIu9bRVRLnpTPgQmQRT0PK+0N1gO9GrkqRYl2Z4ARiNl3E5PHx/+K98l+no79Hv
Nh0i84jv4vQwUQkiLTdq1P1xe3OhVh6lg5AqhjIJlNzSptql4pX+/rga2KH8U7Ct0BFTGY4UFs0t
U58+2AdyjlrZea/3GthiL3FnJU6x0ib3q7sdbLzwo4qanoh2bHhXtkTPSTuZnW1GxpvszkQFa9M5
fv0ojm6Qc0zEqzy6A1pkqQPy0HLjqmARCFEDC6G8wfRGFXnj33g5/ckJCMPw7emetQ+WW4xzENRZ
6w1nhsOXkHgui66hRTWEaeny+LPAZ9Z0JQvolRcphqqQF/yEFYiH/MXHi+YqwjxzJ4xTA1DH4uFg
MVFt0z66E0Tz5GOeQzC1U8p9Tpc8wA1DJ8lKqxmJ7Zwuv6PVP/PcBRiTriucqEXP0h45AC6T+MIA
rofEOCS9iA1MpLPWNy1+yAXSNoCv9MryEabsKh9QptYJtzdvaIEXkCPYECEOWwJK3H8/vk7dU90w
HCyyYqJeHY3rwTNz3kpetRHg/5Y2eJiZXXRnHp73QXo8cgzdUIWlwt9yHP3zIO5xOg+11EG0ldYB
Ns2+TZxdR3CpV/PE5JRggd/vx7wFxyD5Sye2fWhd4f8AuN3Fe9tnRMVVfgv/zRSX3Pt1Lsw3WU/M
kvxnXJCaPgDQyO0CXqULQ8//k5VJufr+Yulf6FmMOkO3LZ10WI2sh2mIfHgYpQWt29MNtgPE4ZAk
kEErIPSb2KAZibwgh8og2SSOsSXDY6lOZWWxgrr96GkdAscIwojdv3lSfxNR+VBNzAXDg1Ywdt6t
m4jyzDNycu4wTBp3vLwc3X7/+oePa1TSzpyAj8vImjcaVBsMV/Nxwk5pSfsQ0VKfPP0/e2sXGtQu
PQRw1GSImCIk4/tLp516emCFC9VEUY8w9GgIeAhLNEUQVBFZdE+cIhqIracG61MTKvRi7Vk8T3VL
i92jjdH5yev3H+Dk4wszVieCwxI2A/Ho3uE3+XsM9giKFqWmU2RuA0Siw4NowhC4fzarpicPX1YE
EGS6Oa1+HwrqShNOpscmh429f3MnIMqI2H9eh9pb7UQUXL2rPM5h98TssglGN+RwaH33F5yIHTZK
CqZhezFRluoJQ/X9if0frqywHd7GuklC4+cTi9CgMoDUktiNndVQYrcNXIGo1lY9qJk6REs8anIb
UzgPIb98f/RT70VG2EQ8I5tUN47eCWbvmo2Z8E4YJk6PQmmiG+mmtiTAaJ7zEMJ5H8quPnPOp2Yt
U4WYZML3gWR3hJOL+iZth7gjcL7nXiK4+WmL7Of3Z3buGEdnFli1jk+UAYvI72q0y7UpkjOT78kx
ycOgGZLngib38Zgkfakr9ZqHotBWRkcLYGAWkT0DDL78vn/HBJnB0ioaYMDpHlMTzXj0w3F8SVLD
Lijbq1bFHyp0bdENMV0qh4qBP/g/A6IT6woFcGswkhtlePBz3s3DBIzynLs8cH9NwDHhotL4/sJp
06P8ebY3VJUENsHcI5HsH71TTCtvDAVY0MZDnD6reY3PzDhZ6oig5mHCY+ZU8QPubloO4G48paBr
krP0zWW6+P6jyFOfxBGSxaqla87xpFPYjiqG3Cg2RfpH8Wi2+zr1aweaPrDrfV/W7s4AWOEbu++P
+3V1gmpSIKxzbKEb4v0KfZh4pafVI4j6AuKpT3wpz2TFxZ5neYsfjUm3dM+th6YRf3TNOT9hORjn
LcM8Xh3LKgjGYRC4w0wBPwJltmaoz3kZPn5/ZiePY+qqxg1mNjenM/9wZjZ7OEOWTrYR1G4IoFsr
HWaGwj2z1hRfl72G5nw4ztGkppD54iIcyTYgKWoFajWab3b5NvFeyAK0zKSveBcH2Tarwp55O/9h
hlunCA+cPrWGtmlXipw0V0ayNNBjaYavrkJWQrPRT/jE6SD4GuSDDgVbYQK4aTxqRqbssd/narqG
H6ose0tF0QvdpyEtfiFd795L8IHpLtv80NhaReWtxnaVJX5y2Zl06MjMy+bkjiGAz6B5Z+NvfObK
tmNDiWeyQx5JLz9vfrdCRV4Q+R4bYvxiAEVeyDtle0qrzetr9Grih+aglAD7SLBx3dWLbIsMSTvg
Y7wQnv+jS2wV4Sp0Has3917u/1Fh4i0ilw62YwlqmKPmrErLelZXU1Yxm+Zi7VJhzSQN8NbGbhNG
iAdE7z8G43jwgpvvR4p24sXEgtKxmAxUlGHW8WopjkfFYJuWbcIEIIDud/dtnO6NTr8XpfxFNaKd
qUO0x87zJJPwtpK+CaSpw+p/mQXWxZCa95jXny2tWGp+/kDE1E/NJgJXN2rY8bG+JuaFwk5hLwLV
eyxbO+XmusSPaNq6d9VXMukubCfaY2ujS2X6j1lL61QBCGrIX3HX3Vvkvo11c69HlFxbd2WGKQ2R
RF6XhU+AmD+vTX6AzOC50TdknODlDPeJbl7iJdnrdXuPZc4rX0MC6AxDex08MOGKcw0PhpSCUn9p
UjKJelqPAZfdhfNuEjtBqWlZAAwGH61MafLqq2520aJymnvf1l7ff661L6us2qO+nWKl1oqOnK+O
5UVvuBuLtiD47pcqJKGlZ07TzGdDT7f4LEjzSq9GX7/1LPPGi2BD+OWDMmZXuF1g7vj+g090T+nn
42UNU5l4G+WuTqsrs3FepWVTzRflU4Yd8TZqJd6t9BZrXHbHHpQx5WK4OjNCTrwodAktleKThSrT
OZpM3ARqqV4OqKPBkGVeOVzUkEvntqQOmZTWKkjka4CAHUkGibOZym2Pqp4mqGt0mzOfZXqdH02g
hu6Qv2pKWB7yeItClaVtuzzJNuBAkKdfRIoSTEY1gsHQyzW21l4gvFfnSt699E79W8vU+6pEWeP7
wlxmbU43kZzUbVf3Z15i2tddh8EOTbVtXRNQMY/n9tIjs9Bv7HTjYRmg3pULpLI0XhCXezu3L3+4
yQid0NHjTeXA2fKVbts0qnvmpTbBkY8vEXxb3mdCWPzveK9YD5Ho3KEBLyseIAIka/x/ibJ854Zg
6pj1YT/s0hhxopFty4mmUU+ec7OVyIrjEEej/ZvALBIYEN35/S28v/EqI6rMazGW6CaJuBLlrFvW
ZPsot0Ybcy5BrUOcg61FOvPKbWwi/qiYn7n5XzcnBvsjAySDRW1D14/WYVVU53GEpwpCa0OQoKT1
Xr7AoJq1cXkouvQQN0TeFcYILCZ7+f7gX1fQ5vQ21RyQ0I60rKN1ZtTmuJu0EDuKoN2EX2nRD8OB
at0qsIvLTk/uSP4az63Rvt5LVu3grh2HhZGh2kdnnFdZ1nhtE2+yCMknWsI8ql5GuwH6Ed5YLjrp
FI9c/5KEzh4V9ev35/y+BPz8tJmqwWnrmqnZtnW8MPOCOE/NuIg3o1Wb9BZbRoetI71T55RWb8LY
3reYA2hvW/SkFdAWHdWJoiUNTRVPZWMcmunLIohuhgovf94LKibZyzAQ130Fxu8izLDoO+W5u/V1
muCDs+lg0W5ZfPxpSvuw/iks6tZ2k/DBMd37Bm7gUbyGmPBBUO6/v0inBoZB0c/mMrESso4ORQqU
6opaRpsogmvg4PDwnHViNcSutUSFgqmKavn0/TG/Lpg5PYjpBpDzabI5XnaZOWBNBdJ9wXwXyfwl
G7QDSIaFmmsP75c8cpOlqTtnxuPXZaWpsiU31GmxzoGPHgKroohRu060UZrmYiB7jHDum8BWL78/
Pe3UNbVUyl2GgCxIUs3n28eyqw8CfvfGS6293bKHz3jQKLjxqsx+FIpxGZn6KlStlYAtYFbMsqWB
06oZtgGiQCBVFhy40XlS3HMj68RyiWugqazfha7a7Ag/f7Ze0fs0DLH9lviAiOG5N6yeOcC9rIN6
17Q/NDdE5BPCiNLODTVretMeP4/T1OdYQMJ40xwdmxdILaEcRRtpAZcwMfpRAYG1oDoE7/ZZt61h
us0waIJrgESSkgLHGaAqTrwbHxP8rGvdcQ588OodeCs0jICCh9rQ8B73SQSxhjcBEXk89hTMNJ0A
bgUxopE36cqt0rvYxETeTwSZd+hYnZsY6HGT4BOLJ0fb4Z1loBRiaXXAi96/HSCehJ0E9AkTOaVW
cHBd97OurIuyBckwZoSqxj7JPMIo5rCPQXIEv6jroXzrgfsp5JgA4pJzXSteADyv8mkbcGbATQ/p
lwsr5FSaITqDvM7PN3UMYbj6JhPd0Ck/3fA9IWdpDxdJiRqtAIjiWs1FlkIiwTT1ijtnaeTV7fcf
4uTDReQA7Qupw/8/mkgSs2Dx4GXxBk8nkipOW420g3DqM5u2E/VGRrAkbsViUrep9X0+WdxuRpoX
abzpiGIv0SaKBmQH83RVtBcsoQ4wD9CDc29qw9r7jX5Zuu1lJ8ZzH+TU281mYSl0QfGTq//5g4yh
io0YNOtGq+BeNPyx6Mt15b1EyfBsTVbOqop/lYV1PRnhE/Hr//2CcxVMXuimUNXjihyPgd1GPrPZ
ELmv0/Uu0ZclpXtmsta/bpIpgjEz0megfP8lnKSvolQjCQkZeUSLQcL5n8V5jDrL2UeDBuWBOSs0
6k3Q2nLW1YxyyPOzFo2JXkIRjzA8sHPYjJIl79S+C0z5lMDM0V3CBnrkgZWGwOn8NHxqtiGdwWSH
TxPnS1lG2KUA4dcSaM5Bla6+UPL8hUs5T3X9clDPzvonr5NuwLoDeyG+dG5iLpJjU/3aDP2NojUg
kaP8paFsChJSoKyJg19N/MsE/NIp4Ko6VqQ2cakpApjvB4YzPQHH0wE3iiavqRmEkxy952SjA3jy
imiDyRiXDqB/AfgBAmUBtTJA+4VJKqurW/I09ywJ9lNwnCp+OMI8JGhrsrfew7oSEBJdsVwKeUGC
mvaJcuCPVmoo23vrypLu1VDrB9FTzMgZDKqRv5h19CiN+j7JsxdivS9zQPWzCuWkWf4ohbUsPAV1
LeslStWUIOVh1Io7A1pTLoMJPPwWZDTbfZGQmKXbl3iM71oDBEzulDu/McBbqCs6/AuX/Fsvs5/S
gG0uw15FcdqrYC31S5/hMCMeEtbOz/e/O3ayfL/KeUFFxc9+heq5t6p58t47VFiZ//D2HS/tS7ea
SgoJb7aiJEBY2Yuovehoci6mB6LsOvRB/rCxNFLm+vCXzZUOpXYIy/Ql9MrfjV9tR9U8KAGrzLpj
wi7K4h4Wx+1olh3LUjmPSv93+EuTIEcaH1GCPdzi8NpksMiiiTPlxDbKaMV+bRlcIreqeWuge5zm
YsPhSyoEfPBSOW6dFidB5t3VFf0sRznzGji1wNBUk20kBm85beM+z4qx0xCZCUBko9TksPXpnde7
F2q41LziISuHFzVHq+PGe5kNZ/Y4+olXkMZkOC2aadYax+t9XeOpNrFvb0ZXewXX9gzs/9HR/GUh
0/sw/9loxsbYDG/2ZCyzEO74z2rmXGau8SLa+j4tAOqJnK5fPlWq1lWPgEJ30xX1HixVsr73y3j7
/bN6analpqXZrPdZj33ZdrfQVvvSy7JNF6Joc9Jt0VDfSbr7Mkq3Yx5dqJ2zMnwcWqg0CY5e5+hI
Zp3a3Mc16gjHxzrj38TO+DvszedEqK8jLLhQPGjJ8BJV6uv3n/fk7dU02pL0YtjTHb99TYXY5VJU
2QY73XVhdyWioUevzneqGuw9Fltp3JOT6K0HQQzZmYOfWFhz7KnyrGuWZK7+PLaY8rq6MgvGFuEp
hCvnDDDzkqdmbWULSwnvcdZf+KP6msfqK3VqcvG0NRHK15be3GPNn0W1QMYMfNpQ06szH+7EcoAP
x3bGYA3Gzu1o1k3c0gQ4z50c6+wZ3BhxudZzaDFdEsw2Y396qRJlPPMs69r25IXZe49nPsGJfRV3
RiWt2GaDJY6XgbljBnWSUl0qhvZ+uj+dLTdeBcS8fjZle6+q0WOW2Jd9JK4D/GToPLLQeA6r8bV2
vL2Sms8pkH1ymy/wFJ95Ok+8jjXSvHkuTd5JX7rzLXzLdKQOjRK6YV+dvVlWcYgrBlDgFXvRpOea
wacGi0HMlm5pOuqW44mIkeFmejWmG6oDq9JDDQ/PZAZ5dZHb/n3oD/zH/szjPN3jozcv/XrVMgw6
0KYupxnqw8Y9H7u+VF2KVziWn0Z0jP0UZ19feVl6rvDtnLrbH491NN6kEkahaU6FMgkfqwpcDKYa
pC52OFrwUvQZADaBrNE01r5aXI955mDCETuiN3lo7QWW9cNE9E1MZ+XRzyvzYatm5hOg+oROPukk
4JbicZ1rTQCGR91WSn7AEuuD0DdqirVQJHbOLm/Kwzv5GIlmQvsRNl/+ZqbaZjBYF1ot2JVw3Fa+
ti1SZ5lm7c0QvHq6syQHHCWdcyHwYFNy0ftsU2fDWi1I7i7ba5kAfVGGdTlW10pXHCIAPo2C1RQD
aNxeJe2wNRpcakXzJwzrQ1vxKb30uk8hmCTueG/FdEp0SaRRhkl7HjggbOJ+nOW/xNaP2J5lpoT5
4qrPRNn8iCp7U4IsUwZjmAPSlv2iVQnJMSDSrAr8aO+ES8mprExUkrjxSItHE+SEXrFKepTSavKS
I82isliRg1XvRm+IYaGmvEfsgiSfjBEIXmBtGiR0CukFFzzBOEFptaxDr0O4WXew6QBFdUNIQEQT
3TUJi0RDmoBBYjXmV0zUfWSJsBKsa793/DVkISTjVLBnhDA8uwU661Aa65RYIKHkezB6eHQY9UTj
7kGdL4yc9Zij9tsq5VVoQY2L8Au3ZAfJ6E1iD3KC6iBcsbNE+dYG2d4r071S1WgpXDRPJpb27Hcl
tCc9xreYRtlj2G9hGc4cG9wtjYOnKYmUzMadBFIs/Y1v8bsi90ol1KoBHGD41qpWttOQ6O1iLwdn
J+wBEykfcpoHgKSv0beujQjuoetfdkHznDlev0ibYf39dHny+dEchyB7VslftCJ2URX1YDMh6ZW7
KG1mZL+7HXISL1AJmYO9bEa54xTPzIOnFinUP9i9IqZAq3S0T7b8AYYKMbSbmvaPpsrrNEqo56dn
ZqIT9XyTzjC9RrY+tBHl0XFMxEHA62W66Qa5aboGTxQk+AS3LtWUDDkd0E1/L0v9KiAWp9DOrxRO
zfi8VB2ba0wV9rjcI/OkSPLOoqOAhyMuUJw26N87xb7kP18jFGDTJ2auN94x+S/9AMUrSMRLtQSQ
LCg+NgTy1DVxwzqRWsLeuYlOB8sCluwSRNNBzpwlWsojWLkbL05fM6++a3zvAq74Tg4tMAXSplqr
xKGQUs0nJHrlYSBOumYxZPbBaMDARUyXzTD1CGNlrpfQSv1hcjqpw4uRjpt0JHDHd+aadK4TX0XI
/6pXEcKcFgM+uV4zxwjuinxfigwNu4lpQK3Hl+luZpDB8H/10UKE9iNbqSixgTYM4LPCfQlvCXIv
K5GfrtIhXJg6dj7zhgFHb6F5AYWaNrwSLFLJKgjBKVCFqhKnXuhh61FlAOOogRCO3WBN5Mc6NhCo
13H+hpEKMKkKm7tvwfIjjOg8k0iD2jzkfVesBjT/Tl574B0kDm0NDgW9R6e1LyoVE2VcerOmx2Pb
ho9jlEPfSCaROJ7PwOUAE1bw+2fw1PvSNtiiS/RuDNXpGf3wvgzUykrSqE2hH9Jj0h8SO94NnbqO
NOJq/r8OdbxFa3N4wxnIx43vQFJM4Qun1NjBJM67WjlzWidXyTb7KnQpyNHYzn0+L7XQ86wwS84r
2lQ+aXpeSgZ5tprW7aE2/NA84sVwsoMbPnOap1Y9VGkoSbHUYh92tES2S2QFacz00tP2hYBOEC5v
6/ra8eVOy7m//Pv7C3v6iBaV/CnY9Eu1ATg16hY4hpsyLDGAlQeoMi+aOzxlcflW8w6B6rT8/pDv
U8fxOmvSx1LrRK3sHIt/xiqH6k+CwibsY39uEnLYonHEbCkJGlXL2Vjb9xVsJrLguvheiEMRQXEs
B9YIZTe1+jI85vVe4UVVYXbFZ5rUrEiDcS0HpA2WkkGdIHnESaxdhOiNQpeLKW7c2rljz8dyXHtu
Xs8dwfPW4Uoja4Da9q6Fo7vgWdkFAXwpmrfVXHPvyxhjXA0TLpHGJkv0h14Wt6mSDjOXSiyC5oVf
+9CEpRItdPITqM12uI4n93lRAU1CAEhIWDZn95nO4fj/CAXUCQs43vdX9eSoZcwatIJoTaNB/Txq
u54Yach7yaYr8rd4eJTQRiJ33IKvu9bNZd0sQvyO47lC5qkBBA+IQiYFXfPLzqBqlcHPdXvKeM/f
wpHbJ8fqZYjrl2TSYPRlvof7c/j+ZE+9/ek8oXhXpz/eV9cfZh5VlhGCZMiHEa+QDFzNXKLTml79
ZWZdhEK7ibPiMK1Pvj/uqRnvw3GP98/haMZtZqkJxuZ+LYgchzNUXXe69lRm7fX3x5KntqSUQBGJ
sS1lVjgqldedINCDUKaNkYZ3fd92iwDZukc1Vi/jmhiX/I9FmBvdp3E9qD5edgEzg7qhxo123cqZ
WdXG8F7jDPqRbfc3oWfsYVX2iQvg1IgR+Snaq2fjxapMYHmu9SNEI7nUdWR5PbF7FYxBPwScY40P
dQPSZIzumRth90KeWvnpljUttmjcJhVubZLbnt7NJbYIVWKfsN3J6yjDjVQo7Dc08Nczdl4UjDPW
+kp6IGajwhJC3dnV1l5rkXFXV6TpEQyJlGqZWt2PdjQ7QuDY9mi1tUbude3aHiTnDvglmSa8gmsY
E9Hc02EIR0a/N2P/Ylo3F6XxJFgR9xVjg0iFpef3T6Y3EoNVH8KsuSbuIV86kbLrI2vZgZ8NFP+P
MpbD0vLrCzJm62ur9EmLwvxKQu+ZV8yph0ZOAdQ0Hnhaj0WdcZxX6C5z6uo5u6vMeGrBUdSq+WTl
1o6G71NNRNmZmV4/NXglmgzcEA6t4uPxxP7SI7eQCcKOnWsd4D2yW1dfaNW8gIQbTOlQ2tSCqwK5
sd2QSMPEve6DMNx4YXJfNrQ1c522b0Jqhx7+Sd38Gb094VbtOKEloh0sXngJDUB1sFnLuMUCrFnQ
IL5/Lk44BUw8Fug8dKYbapVHz4WnDDGayhjmkZus0E/hcFepePeldm0mnBX5W/kswNSnDPDXI8Un
bE9KhNlDRoXcw4ioyHrdNszCdXpPqh76LaxOa1ILcOLCbyfSI35sjZVrG8Djc4iXtUIARaxO0dAq
ua9B62++P6n3+tLRO5HVvqVNiylB+WcaMR9mNGkPIql1I970ergsKKqDUhOHOiPKotT7lSbdfJEl
oMMTXTv48BXYw6fYez2yQeo0WgcR2wColcIXZ+ahU0IMRNu0jqZVgvOlMOv11pi7LZNtLvzLJohf
lLjY+xnGaMvEiFyTcVLC8a6s/gD88cbv6yuL1tesddl51pXz2K0SP32rI24UlHpkbsnbQFqB0/Er
mlTsCK1B7WMqf85cU/XEDIo2AqkAAjcaO8ddTTV0PZuyUYI+uyRIKcLv1wxMG656QfIzGhGubj9m
wbbzL2QHeiALo/FKqrAbOv9VHQr9hgYa3e0YYpDhTvmcTYHqTRtevJHHZYh/kQ+ZLru0voGOCveE
ZEWZU+NIbZ4WK2iVRQhXldxOHrYB6rglgjsmKwCVaeZs4kiapO2m7KWEcZHpJOQYPnXhqfMFN8W/
AKAGpC+mQNG2E9fUfcOnePdUFYaP1lAqS7XIUZ4qxp2wgqcUGdLMaExt1uWslYQiLiP52+mYgu2w
efUsdeFarGbSdoOQbVHYPyGWvnmud9F7sJ+80Fp4Rraf3iet80AM5s9pUVjHxlNVlgetaV51en30
zZ/aQNfo/vOLDbU++Kz5u67dyrymQe7voNa3Cy/o/ly5qnEteRt4ZhitqRZiSS8LIlOksycOme0j
RECm2BbmV15vxnjijg7qzzQbfp8ZC6eGAoI0Q0W0wqb2uKs20EyIq9pINn2YxWAhjRl437vEq/o1
+zmuTyD3rakQ4jnNX/hsokQ7oyw5sWjBICjQmVvTG/24wEvcdVEk0wJNZty+Ls4fbQfEcCsLrg1y
0o0ciuWIj3QWwFo+9xSfmP0pldDToYzLCvG4+p7SY2+6JEg3UUOIZJ6GGzODYeYAul8YBfaqDDPS
pbDuLZ6BVeL6wEOrjZtn5D77tVjraXjtNoW+NYYpArCVQAjJ5VKtbdv07hW0zAWBSYdAEBzK2mLN
qoY1YVn+/Rb7z9/9//Destu/p8TqX//Fv39nOcGrnl8f/fNfm+Xd8r+mn/jf3/H5+/+1fsuuX5K3
6ttvurpfHY6/4dMv5bD//liLl/rl0z+WKYKaYd+8lcPdW9XE9fsH4ASm7/y//eJ/vL3/lsOQv/3z
r5dXrj0YYvzOv+u//v2l7es//6K/NC3l//PjEf795ekc//nXKs7K4JU61t+/7sPPvL1U9T//UoT6
D5WuBk0q6lb21Hfr3v7+gvMP/Dg2kRGaTq3KmDwyaVbW/j//MrR/ILWiE0I3lInftBnMVdZMX9LN
f7AvZgmGFtOZalPWX//rs326ff99O/8jbZLbLEjravppXmwfX3wQiy1g7XT9DP6qHs/RXterIynW
zcaKAPMUCQhpJczCXZUXN4QlorqKfX8dQIa/JD1dmzc6eN8MEGKY37I+9nd601wrNeF6Ii+7uWOV
6SW+nHkRs6WUTVpta629qqxCbEoVdr/0yUX6cL3/fU4fz+HowUbjZ7JhpwbJZoQLfOy/LcgEke3Y
12uVWzWnlA06HUiZ4hIsi1yB4BbKZ410Xp1Mic8c+3jb9/fBcf6qKspkbsnRwqE0wlbTEgsfIRFe
os3WRQygphz8ZayD6mpc7ya34VdGBYRjI2jOrMZOHp/bxmqW1QEapmne+bBwGbU+ygfTrFHyVLfG
JFPXOg2eHvGACVFvRP5ti6BbqEFSLYWFDfr7a68djZ/38zc4+0mUqFP0Pjr/vq2bKMZ5vUb0DmWu
bO+oelM1GViBqKYv2HMA33AEUY+tINhtAJCTmGuhLtPEQKiXl+fqR6c/0WSw4eHSEMV/viJ177uu
kdc1UCvTJjAHdT/W/uLM20Q7KkVz4nhMNcRaqFXo1B/rIStPGFVbuM26H7VsQb80XJa9HT7mbjeP
7Nq7UL3UvR5pIAq91SgiK92tU5b9PHYK/TI3TH9N5Ki9CwNTnCnOT9f8wzP9/tEoKKm6QcYHPujp
Cn0YE1bR6iTW1s26Kl4d1yMZRfF/o7uhvOkeAtpic/YX+ZmR8PWys6fB8W3hljO/FqxdPwo78mKb
NdJMiwQoUvxy/C5nilenrjq9c0nRQZWmZUxf/3Bqqqh09JcRp+b1YjEKTqPM7IqsY60482iduoof
D3U0jugSe4Vnxc1aEAc5a2LWVE34mk8yetSr1WxgFRH4w5lOuHFU+H+/eVPBAQEzfQf7eEIGKG6L
ruOB1h1aoP5UG5SJuqspiq3GXDcREd2Q5ddc5Xl3qB0zJKCy3TA1SDC5TsT60DKWXahg+7L1TRSD
OcODtGpt5l3R0FEc+uiysHpATY1sl64S/KG/i2ze1a/cAYVmWnp/Ks0mVCe6pTQPZz7CEK8NenBJ
gcOr91qj/DQLYsC/n0rep6qjYUvn16GQxfoMUeDRsCWWzdazmgc31utopfXB3qhxXvkeZwViel9T
3Co6UN1OKw9VTAsgNIfbLm0JwOqB5dnsJqu6mKmKpDThaLNcZCyuBgLMvIBFF1rimQ77fFaVAKRi
K7smY2SD+2dWFOTkjrpxiVMyvOqr30GCNcITHWy+58FGoKiHzaWih0/fnzICg6+PKp57jWo3GZD8
7+icQxnbBLrF9TornGTZNOOuK8K3PgNMU3Xgt0inHxtozJ1l9Zt04HIo1p9BVtc0Jlf5GCqXXvaa
Rvy/qv7QAxuiaa798F2C1QOD8pC0tJXdAGum6bzyjNg5yAZ+oPoLs57/kPR0CjqH9ySuCoJpmM1q
ckppHkKmVOtkl8gKK5PC18ww2fetQHmUU4y61KaAvHTAnG44V3qtasSCoNndhaMn58Sp6yAsi4uu
afG9dQ+i3WFkK+nXNsEiM9FSWA/Ciu9LSP8bksEhlabNsm6hI2XpRRyl/rw0FWdFxryxIGGE96gZ
PBJph2p5Jup+NQrvwQiD28Zpb0obDlbQAiYbut9DrudzJU+HSTJFlGQzi53oQhe3ANht+OBt3hxQ
yNZ00uobrwt2KCyTVZ8/FAHkl2FKeM/gyZlT0HU41rhxrZKUl1a5I1Vb4sz77ZfWbygjt5Z5sLPK
miWF9VPX7IM5ms8EYOFek/02oVg7c+kt0vfhl5Rt82B77MpCqwzWWULVhvmKEJcSrqc/nBlVXycu
gfHBQLsx1be+lIR7sCeN1fEcNUSv5ESsiBbIqhb0B5xIYuHR4nLJTz4z/588Kn05fPt0TnkRfJ6Z
JVnfBBlHvHbVx8ro9k0W/2lK+7ofFdLMo6dI2s9nnp4jqSZTJW5a3gQIqsCLYMD4fMjKk22qxA1r
LxOUKK1g5rbwvlTqaok3yGnJbcIcWsNPzK3x9vuDf31w2UFRBqM+KpGfHeuXvcZqw67NOF0nw8SL
0nPQlS1p7XAkazhQkLSUV2Xa+39/3GMF9/tJTwJZ1rl4zrjUn086UV0lqTuuM5bAa8kTtjQS4oxj
Igu2URq8JOwZ5lYLojn2x+uKyfN/EnZey20jWxT9IlQhNNIrCRCMSlaw/YKSg4BGjo3w9XeR8zB3
PK7xC4uiZYkiie7T5+y99saqindHvWb2aPzp2fx71+dlQK8FzIi+LiXRP59NLrUVXLzfRzMEkQCb
KQBboFN+AjOixNi9IUXEuOtdXW0SUd/nMVnLhZeFZTo9145ZRXahB//9Cpm/e2uohzFpoHYz/oUA
aTEKrlK5fXTVG2+LAgY+HaodWRCvTbJ84GQj97utSdlwzIR9r3jD8f60uHD/+8L4kgMQ2ex7MRxT
T4NAMRpQKx2ICbyvwaAnz0ZmXgap08TNDBXRRANnVV7aNf1IRTyHds6P/u8/6VbW/HNr9JDs4R7H
sYFf/9eaNhGaRt6X1UeuWIkMDoZkvDNcfD6Vol9SGHm9VZkk3NyCdpQVc75fkfoBTr9e+CWntV53
3kHaMIhQFcxlGkFNA+rb731Y3VbgTkWxg12mB3kC8nkU3rNu1sTQgXUJZrGwhPlnH1Pl3r42HhNx
QORMq7co9vSDGQGl5R+qL/FLx+j2OedkDD7ItQTL2fXf/6/Siw2iNxZv6iMFZZERH6Nn4KupBv65
Nc4KjFtip+KQogffjhUY1zr9yKRGfDYFPzA4bU95Dpoxnp2AA+C04bXBk6UWE5h8/bmcWxDf18Ms
PltoDd80b3rp0gK6ZYXXbpyu9Y9jkUxFr8q0EVzbZmNtcQ0cvWRKwiZGnp/esnlJ/ity0W2LuLcC
U+8/TfWf3Hi3qu9fH4D/ezV+uc6moZhEUi99lIwG5DNyoLfmauCxdsspaHKvDFkXoIrDjsYHSxfU
7M0tzsIXlQ1/EM/Zv1vpKcDZpFmFDLq7/3xnyPcQ02KPfeSXLnFfhEifhJm/jbGP/89YztLG6tDI
ERZWAsRQL4x7RF75ves3B1/gy+OJEz2j85I2/sBRdTm5PgmW3QrGurzWOFnVbmeRf0N5Ctisrd8H
Y6S/CQlpE7cOlqFJPPNjnzuwMMHqQsJNFQZUw8srQn7kR1ER3xG7xKUUNrzC0vlcNnaHcIzOsrXG
c5SnkC0s/ZCaLFFgMsrApnO4m/0R7Kr+Zon43QAdREYse3vjh+7Qvo1DD9kjlWfZWkjykx8eltA/
TJH/fbyhT6QbAsul7ej/klXZ+EHzGEJX5In8PYFTGGgr2vN6pab/7yXlN4skeSFYqa96YA5T1zf5
/y6vvsidqqsNUleS6iNrgBG4zZ6l88ED7LNJYXJWJZBMUYnn//7Fvyl5+RsRWNAEFYi4fj04t3Ey
Nm5sszxXdjiqDNKzN4tDPvTfTcudkdvFgWsyHnIq9J92osuwXDjJgzRDyV8AZ3C9H8IeZbQSWwWe
qMuw7zMtQiz830/1Nx90RxdX8w4Bn3ThfnmNBjIwzTjT+4jAR9w57QmSxbvSi4dZs7ellB+9C8/h
v3/nrWj55Uqn42cigsbuzKDmlyvdV1qPAZKry1DjHXbMgLUf57jEcO2eEy8etqbTN6AzrD1dhicz
9g5mXynC5POYJCXxMFu4s9N0ULvuavtb5fIsjekEFPEPJdAvLe3rCs0zvXqEeF/wKv9SfkmQBTYZ
QH00efWA/RRAYZG7CEl0Bnl2mn389yvz208sR6Qr1MQGWvHredzP8qREYBVZ1WUazIsQ/FazInRd
wZsurno1f52LQPvTB/bfJ3IPXQfFtLi+IbCx/nmpZL2B+xvDZYQF821axKPhcjqMcY9t05lIx7wi
4JLzZz6nZBkkQ7zJbFhiSuMcHicAQsqeFARd7XSwoOtKLsN/vzC/aUXxBPFo0YMTrvcvq/a0jPaa
9jlXlCbeWVXQ1Yghg9bTXzg3/kwl1bES3s6Bu+i5y6dGEAMiVgbwHTQTVrEPa+El/O9nJX73fl0d
b+BFmAeDAPzny0Zybmxald4R2ZRAzS6X9KBV9qHoV6x+C8VrP/j+NoMesUsAXgYUjofGpIk4AvR6
gPBbmbYkOXj+OWaASUYjeUzjvr9LqpOvWeup9dK7lZXm3PrtSDKuDemcQvOuYl/wM+MyeIhTJDnA
l7Vhm6gUJZzUkaamjq+Y4V0qJuehnOnwHPpheC9mm+yBoj7gr3dfzfaKmZZhrow0mmBrXgrIMaR8
rc0Z6nnfUgP89wv2m9cLF6rDvFRH8+n+aoFINU8uDGhbwr4gDK8yC0fmkAw3x3Rbj/azTMdHR+s+
SCP9w5rzq9z1eiWjHxKkVCM29f7FJ5OZQbu/c9sIhKe7z/RR7KUWxxEuw3zr1Y5xmLruqFQ5oZqk
v8kozT6mi/WHBeU3rwBnKSg0znUa8a+doamadWjQdUe5XO47QdhQm+t6KCekk25qvM9kWN4tdXXO
hNn/4eP6m0Y6rwGDf8EhBl3Dr90nc40ThCn88sEFHEisdmR62N2aJDmXSWuGUiPhMFnXAyJSoi/b
P2lSfrPKMJ1ElOcYjiFwi/7zcqFSqhC62MCBx7XcNv4BehPqpn4js9IMOv2PfzFHIYuf+cteQ02J
+oKJL86bX8+SXi5ATOAiJKa79L/VJvmnUzM4DzNNm50cuk+klhVw9FsfX7AH+GGMf1i4pk7uHMMD
nGP/IdPeq0wnn7hcyBuWqDVzIm4fRnM49wax7gSRARlxU6DkrqW9eHG/Zexob6iT87OWz+5rT4up
1+Pmk5kWb/1CppHbd9n7MPs7i9S+x74ANW1Ztc0OqHPsrWb5Ug3NFKIxSfalOVtvuRDflJOiJMKg
z5U+epfEuP4gYcTvuUsKktoapq4/0c3RnkVMGelO9iuxxtmB9hdAYlkwga2F9mDrqntcTbDK42Q9
MthoX4YPqwapjCrYefOs13E1sp+Kvj5iyE03ymeXE8RjPdnaZcIsDTyo4sztpbH/lLngb5NkwX4p
H9Z1MV77ygCAvVj+57jPqshyEU4NQBDuK794pZIZD12WrHezqZ/sZjSOw+B/5RCUXxpjzs7eCpmb
HRJ49pI96yTQBuR1+sRsDcuXlLqtXACCiPqaPkdJDoZek5tcL8ipXMb6Uybd7yZooe+Yyx8rr/gy
lFLbVaaQl8Ud5WWchx/N0pP9Qn4jbr6yHsFHE+aGDFodZV1xAhuKlRjPvFs2mVHOTijVvMVUTjhX
3VDVj8XboGVEYF+/uj3kpivBCrEoiWV15R07u7wb6no44n893h4ycFweB88Eiy2nc3a9qXWh/rp3
eyy+ZqaoLo7k7O2y3LLPtB6d8+3e3zdTmaiwmejJeXZT7hZJcoIya3mJp0VeEoGqe0KCFSZxXp/S
Wdfqja8N9al1u6+zU3N6WaGSyGQaj7d7a1kWYVEQkJarhEihmkgTNChmHbf3t0eY/C33YHPE3luv
fmHnPFSx/fD3TVuNW0mtQjgEAVh2n88RkbuompdqpsZtxMucW+l+ICBnGjCnDlMs4k3OkeqI4fsV
TVK9S12XiEGDFBGBJ89YKuNNS+v61OM6sjTKZB3i7dPQGNrTXLdoiHFMkaGsPRgI81ZfDtAdNCuw
Ezt+TghnPaZ9n2xvX2J3E5dlJfMeHW+ntJIoEDefHigTOlCFGgkOcnzo88DVs5PZp/FjW/j2ptfm
4qAwBG+N1iEKWneyR1Gr7JEGkwrnRa7BuqBIbByVnixdKvIGEeYM8Ipf8RUVUVM35FpVZvzqQJrd
VoIgFGKm8frM6+siDFoYiVovlRavr2ZOvqQw/MdS77rX8mtxfVD0RGtCmORiaNyo5fjyksT+8skZ
qk3nGu1Lu3Sw8IlQp0eOiMypyatcOBLfO7207m/3KF0nzhob1+vlzpgGaqRssTpiPVd3B/z0q1UQ
PON6g3Ms08Lh8y02YogJdp7LZMt4rYuwJwYlfwukRKYNZg6fPLUJissqy/iko83faOphrJs+9Ff+
bCDj/ovCYBHos+fi0uEXK0ma4mxMzUVbzPU0N/2uN09GN8E7o1P/OCg1fk1m8VmN08lYq+remUzr
ru75nNQmviANY96ln4irdpr0R+oQ/HXFLNOD0NsdKssyVD2qzqwayk9rOT4u3ux8KTOvCnvVzAdt
1vrP9vxqQ7B/taRAP63ROK4yhY+29b6M6bE1F+cr8995h7Jv2Pdakn+2HQbt18cdiyoX8dCKhZxl
1fLq/sUR2oIdxFz2YwpOpFuz12qRX1lIiq+VFfPt+afMrLsHz8id1zTbWYksX+dxGh8tT17S5bUR
LfSLzq/vvXJ+ScYufkFent9lg/b99lWB6eNS9UWFW602g6nSeDfovT6yyWzcxIk/+debZSDyoSYn
+op4TYMmg29sVSPwKppL+wbP84sfOyKQsrGYt9XLSyHsPCxc/ds8zeWWMPL+0zinxsUX8qnrVf9p
uN4YIENgrnhA7BOiGWtl03auwHlPlcmM6vplNg7ZJ1k1gTPpX/2yU1Hrze4eU+nn2cK1EUwO16KJ
HUYjatFIcvmt/8kbPe3Roo5sPp54iKErPniEjBe9fcdYDoo27tMIATtjCpRcIQuec7Y1rwntQabE
eJADm3jtcn+7p1IKmZo4BxtV026ZLeZ56Oke5rJJ78l79tsk2ZXK9mmNJeZJV5ZxahC4gf5118DR
HPPoGOy9QFBWxFHwoC36a3mT3rmLW5PYkzcn0ZR6CLzDjzDebcfcJq6pN/tHU+p5YM0CKbDpNSey
TfmUumt6f9vsasG/Ep/MQT/W17vbjc3cwMgJNdT7LjkLvw29xDAPIo7fV+g6TjqUYdb+rDX13YkN
9hz6bPwBJ18B1Ycvu7vyoIPanUMphuSE3jkJ7AptWVWXR4g1+45jxMYG1aopP7Ks5ofM86ccGiOz
3WWXrPKnthBZ0cw4GCYRVr3gWVD3KfJNatfbr+bK8DXOzn3avw3EhcUmYEF1BkmIfFrfzoP4oqTz
pCOQDWh/PVLOB9WMJMXNYQwsysayQg2pleLsjcObuQwP63SdKjdY0JPrrstkKRYoSZCOu/mbZ8Z7
sdrfTTONRC+j2TzGQP/6XPuolLxbTO/HOkA8Bnq31ZKYotUlzrkrDIK9wW4zCpUbM6lV6I5rt9UW
QiJSPzsa9fo6Ls5D66g1MIrmkHdYC5cCYSLJIRyZimaC7S1glM4gb6s16qUWLsqM8sQJ7IKRo7v8
5MT52FjMVxe3E9uyEXQgy8XiZaNktfmzGuxfB9I0SJafzk4DyrpVWyeznzKhr9uxx5hpqJiqwKZf
G5d60Evvu2cA9JAEJmzWYnis/PjJWdaWMO7FiPqMykTTy2uTkZAdunFt7d0jXvXCdZ2GbeWXB3C6
x9JyFLNJ7V7O87tcnZ1dkyShdwt/kGV8rRr9jlaJ2npeVOlm4K6cPX1c3Ck56Qz/zMOg+HyxJ6lt
q60FKRAgwtElX4i5yAIUIQAmGutB78in6m2geYr0v8L8bI7e3dIj/FE2H9W8LJrQzLM+bNP2bnK1
aqeTEbBjVKUABCqYSESh2xrnCJToctcrmHY4Ko+orn9qg0Ju7FkfGvnSW8+urU2+ouZX66MOg3M7
Yp3axDBTBYT9bV4NyT6PMYHS+Efsmbbk3UltDBfyYxpnvbjpNQM1TeV2tZKoneqzaciXYb0i8Sv7
SCfwg4TnOsGSSwD6Ty/LPqz+CkpYCeMZqSzwtHW7vOQ9Fqp/dZT1tTUaBAbIC+0ncU86udwlvmKt
m+Zgxh6ykVB8Pa8BR0Kg/bbJhpPv7eq8bwJ9GouLiqGyms47Kg4UzK2d7zoH4kE7KrZdgyjTbPLI
+x3OFjymINNnEKOaFrnTdN81ygokk8+NQR7NWLMvNco9lKbsopj8JivR0fS34/eKDTBrFvk4LN29
ygqMiTIlYq1tZkLWicG53eulHnSJT6Boz9Yzd3Bh16Q5NbNVn6TLMZc+ow0r61R4QkMKkp58UBeb
Vne70JfgkGudnrGXkQBdEvHkjUmHyqBPCG60acHfHhwzqz1hHDxb8+RFzG7ak6GRvzU1ehvoft6e
kI1C8Son+BlQfi7u9Re2YmlO+ENZPY3Z5ir1CPnraIzXVwzP9a9Iy7naWW72ndGAPGXJLE8OZ/dN
JfsxUJ0yWa4SPcCU0p/slnTQtrzKPrp5DZX07uo835tJp4UI+b+ppKlCN8lJX1JjfRqvL0KeMVzw
K3GlhmvjKbWJA6gXO0oZtpezOR1KL6GXw55JfHamH70OvquFwzvw/HG/NMhGpinGUOma/el2w1xw
5/amv+80O5z7Uh66wRZI1ErcWcTQxNu28yrSprW3TotJL7x+dXuII/hZVm4Wrl15knVbnVZU7Sdv
Xr96NsWSNSIsoxHVhKPjtIjcAUmQzcir3PZ9HRjNWp14emBB8Fy4A9m7mcfGn+rFaUi64pRf7xlT
GsHpGfZ5NX7G2V3v+Co+3m7qlShwrPmv5G2XLCeY9W+PZ4XPUnm7O9kIekGYwrJektOS5+npds8n
9U+TWN/iSRDGZUx72ajI7VoSzFTXvqVNP+/++lJL/eLER2rcCsuGJJ5yyvOQRGgyO91uFs2Wp7l+
K+qk/OthbxAeGYpZF8B1L6rdIKyes0aMAHActWPX5t8MDqYhwwzvaI2qYB1Xd1ZO9nrq9pdWRl5F
yBnV9MTEk33NcPn4FINF7ibv+KYpJZQuTnChOQnyTAoNubzuXQo6VpdibvJN5uvNrtUak4s8R7DR
u5iF05+rZxB8NvhdWOQwEbrqkDmtvrsBI0fLOy7a1RyUe95GMHvQWs6qRa5/n0aNCOWBhXXRia0z
h93spXOYk3I1YQ7edkCUVmT7bXUEFOLnnEe4u0pR9ycu4uro3B71EyCJG7Ws1fH26Hj9Lrs1yHmL
aVVoZGSvcH32t8etFEwXlTL/W3dGz0Jwcv32283tx9/u6ZMltpmfe3/961+/56/b23+tNQOf4qh1
278evP2n5vZ0//5xTec6gTkRF/f3c5tvT/72PX89E3sp3mxzdf96Sn9/YxpjB4UZ9VabSlJzX59w
rtl7zB9s00kzEFI5D4TOcq+43vv7y9u922O/fB9SjmI3jtXL7fHbzZR0pM3+/X/dpCfOaU7vbw+t
sljDrqy/4XzhqAwea1PCm7kaYcbj3zdrxkG6XlvwoLe7rOnjEXq3HXgFbgs8Ifu0JYHFn0jG7ur2
rHRNXNBQOkGz2v0uH0hEnUsjDprZ9UhkYRY4Z4vYIo77mDODsMrEIBe0dL6zERHQzuIcQXo6WGW1
Bm4yWg8D2FSMddV8cTxO4g1D7rKkOdP1vhGJZsDhjcDKzKefhT7rEdxxxqeE1eHE0EamvVL/5nF0
uU9pdXDO/lS6X6jY0qBjId+0JdThvsT6pAvWHicnpHAe7jrbfESwguxzlkUQp/FbTcd+ozmrttNX
l0zGB9vQd/XcfovnpDjGSzuGIHs4/cfDS0GcmzZ2ZHcpR0Yl3pi0W51I9+1P1YC4qFpb7Ifmw7oA
n/WBf/RJHGOYMCPLGM4kgQ1bD/89gVZeYDmx2uRkzlsTQ2BJRmOnrumybtkReN9+k58m1T5KEeNx
sSzqp+TBqucHM6s/BmGHZamBOVjkT6WMOLp6EPB3DIHqxTFbW04VuO2xnRPMBpwc7sOCPmvqqJAG
DqWaCg04CefSar7M4/2oV0+w76aoSzwvoBnpP7iq/qaqLA1zr/3RJOOzNrRLOOpTs5UVSZpZCtmW
eLqO9DjvKkscRWB2JJKVBGS5deWfkg5tgqQ2Mioygkfzp1PFxj5VLynyrafEoJwhQwGcf4N7ezks
qkaNZOlnn1CaMAfFtJVjLQO9LatglNJge77Lmh+1SOaw5wi8M2wSAHO7JkZQGuTX68qN/KTrN2Wu
k2MEG87oAa/1XU5by8jvNK1LcMWtP9E45neuaOqj6GDEKFIEF2AujxbCM1k2bxoGxJMrxplZx0i1
A5XpUshmbyuhH5Zc7mk9vWo8hZNN62OD/YsxYOzNIQZYsavdLN73ZvPO6VaRaGfWhISaChjrRh8p
+SqNsXwzAiqoZpd0CcabCNJbJoolFKe65uxOC6wMO7oD/IN85kCzRJIx0SZjLnuK1SM6Jp/KhNoA
qcHJ6ZwXZXr9hkzFRQNRhZMpG0vtsCKo38q5EofSqZpzJRt2ohL49UIssxWj717pJKKKSr+4mcMO
v1oysLKuOw/0h3oPZZa4huo0doI6ffI+z0ZTHL1vOZbl+zaOAE1n29U278aEDkM/w/vO9fpON1B/
YFhl6U/TeZstxKJh+PIjtK/k6uXi61RgAuuFk0Knpt4fGeByrNiuhnyzZsSlshrtgAwufOE1RWqX
VIQegjHVtKKn+yGbwMXaSxurWqK6GR9ss+jClB/i0+eC3N1vhN5PfGoKL1wqUusKz7wrTMbCuS4o
7QFWbeOahbnQSQ3gc6h1FCO8Opzr6OgX60fFKJl0rC9a3XyM0yyOo7EShTwkTgTH4d0p1wbghl9y
GfH//RnGtmak31MZ7+bKbkNKbqzv0ievdgJoUVggANsKOafdMZOm73dG5+QFDYJttk4BOb+blz1G
wTXKBpkHsTn9kLJeHlkBEcKocdx07QxgMs8gXUwq33Zr6Rw0TnOY+4xTydkd5GJ9MhQFGODeV5hq
8a7E13KojRFq6Kr5+0XFp3bMpiDxs/TTMFs/YjKimrs+Y46jKZsc61hkDxAx/UtaWyQgwB4zupJL
+3oVTVY7HdrZuHeTjkMccXfMKN3IsRZkmRTKl/Z6M22zVNCag5V6HFxfRFpLuJ7f5Je/bkzWxsHy
P+I2pcBiCIH/lJBZzpv0UiO3Tc91hUzFBrbjMg50GQHSHGwrjq056aUI508cKOfA9JhflEncERIJ
K5GrnlQ7qkkzsrsEJzOdFVNewyK0CrR1MoWV6+6dpdJ2nWwPA+a6zVy9CyMzto3VSMbkqRm89qpy
dgUiLFpb8XZMvXSX1F2CzJXVWlsyGkP+RATi+L5Ua3pwY8XPAoUb+33IvmKGPBp6jWzCZoQ35vXQ
mHR3KE7SymuwHHLnyKT/PpXqu6nPW4yp7Bq65Bw7VwZ14vKzNq3D4ljRki8OvVAP667WnFE5R4oK
9sEgtjTjLLMZkW5uzNFCXdOtn6WZiF0mq7d1yC4w/YhsnsosYpaj8XHD6FESI5HQ9dqhvOqW5z5m
lS3SwQ4ZN3+h2Uh6a+qj3TFJzp1Xk2mO34EIiqDoRBXeW2YpXJnETEQWy+N9y8u3pPeUqdOuGfUE
F6eTkchJZEafvdDyxnzk4z+27v3V81HWugUtdVAwbjPdTUndUzH4XjiV1zOWVyxHH0iNq43zQ9qf
hsXf1ubg3edUgEmhdbgum+8y9/nQCZVf5rz/nLeZjBaaL7uaqBKbrllInZwEYOrcsFsaD7SVcUkF
p5CauMapnvKTyzA9LFi0gwQ08m7q1FGlsxkudOq3Nurn+95nc7HUk7Em6OdIYmSLpXpQjTTC5QuW
jvJJMUAKsrwSW7eqqm1Ny2tXCwRs3rA7z2jEDyrJf0wG4faWQfwk1wQDnsL6VhS+GYmpY42l17U3
upV4ZXeCUdN3B/oyy8EeO7JMyR9UQxMftHJdUUXN3zTbt07tkPnn2feTXYGmEjWWybBt9skCQvd3
RytAP5OXszXGOHtoBWfYeDHvDb+G666NdfbwqEsIYTnjVbLKM5Wy2uorpI3Z3OPc6h6s+El1Vvmp
KZKgyBLzAY1C9QltfL7zKhLdjfFLN8bNs51l42VO5Rcut/Z58EbKejutNn78Yaqs/CxH1Z70Rpu3
+vVLlHFlMDhmfrRUPR9SPPFB6yY73M3GhyaLk9cMRHWDJGtt93O5kPiLCJAuictZdanne8A8HfaG
gTMBrSQ7xnAPgmEKXGNa7y1e5o2difJQVJSQCz8o8gGpLW361Z7Vocg89QgSL7ljZno3zE35LItx
TwsKIoNXfAz2oLbWCK9BlPpHPtxniPjP7fSNhkR/yTNsWqSGnP208o9ZOYqtPVpmCAP0oBv9yNWl
Y9/QRnXKGGZNKGCiElEPsy3KzgXDOWvkxJCEw0uVxHJvNQ5LO2WKzQf3qJvfJXxne1EkXReJEQoZ
c8CNh68kqd05Zlnf2Qbtwrgc4Lj062HKqt0sMSvly7rTmtR5UJkdicVyDgxt90DWnmwBmmHJOrzM
pqF2Tb2YmwSGmYxtF8SmlUaEzfhn8v6IDq4+Q1fF+U/zElWlvy8b85s76NbBz6zLbNFGsGYrdKax
i/RlVMeCedPG6lMO8Z44l3PyE2sdDVHXncI8W8GSV1NU6LVzGFJZ7ZJiGJH4AyJyE8GGGy+kqg6z
2FvAKxVhLsxRsnvFqmtIw36U8Ds2egyZr2wyscNRKwKNERhCkyV0pCDba+rH/doV8QEpz2FNCzMo
vAJZFSsFoZ47i1ZVYMPzOHS5TYpbvLymrQEyAsfCpjSRMqdz6e8q2FHbuZfNJ4NQrd6hpVyjboka
pyQDO8a/m6B3vCfICOBf2y+By+DN0MkGH7wZ6YejaHyo9MmDba8jq+5t/6dBWudBAbq3e8veDIuk
6CPgLjA5ZW9BsVMteGyjeim00BTjxci1ZVeOLQnxHJdPK8dZ5K4xQwJbfjVpsR6w7H9NplhdOjs0
0ix9gDRg7IoRyjuD9pLiwqWj0nC640Tb7XXE2tbcVudpOSKc5uCXEVbmpnYXWVJGiDBRnDsA7SDq
btveXXZT5efBlD9kWeuS1+NsEZ/ML2B94qzT3kBMngq3e8yWNt5p1vx9oVY8VzUHT5prZy+L15Dk
2jrijYn3nXiLazsONRlrX53pR+xWzpuRfW+WMg59e17OwlPeoatW5nBJzKaep5e0wgFjiOqlJHmX
0OHceFLTc0OsJ8XZqF3SzMvvyoGVhFZ+lCM4Abc00h4qpHNRxZ0NgO6RLGckojjVqWz74fEaqfWx
FJ17p8mFDraNeNWBeiTJ/j0WDe0FZcdgAssVN9H1phfJsOvc1d1QNvp3vv7I2OtcLjqRjzVJAuv6
3KRDdmZEsTx1Yt1qq8ZZY8wYP9nic9uv3uPthrbdPsvNn01tMbzTCxcRKpBFanfMQMnyvMbZfGE/
UE9C6cfUTL9OtInpWismNCmqNFfz+8s6xiXnAq0LUAPxslrVY23lxlZzx4nW8MiMfS2sbV2gffYa
Uj6pGBq6cnH3YK7BaO/Ib/RDUVlL6Dp6tRvTktD1tA+H3FtPFY3iUJq6RQgIPU9dU4xzbMbNrZ1G
xhJPjzm6kYkhZZvN3hnv6Hz0E8Tbspl+ynZqmRmtImybaj7aHFiBNsJeSFtstWViBGNqJjuDhKzJ
OOVF0nyqbMmrtIXXsZyXAv+HVaW7zm7ijSlt6vc49beDFidn6VUPMP3kPmXAQAeU8Hir+czwnVVE
VHI3Z1kZOJjO7616GaDaOdmO6OcxrMas26YLwyDD/oYWVTvYaeNFUEKP6A260+1G64BMEwLsh2TI
lY/lUocOwptnxRV/zFQ/4iLQ1XGR3pcqTn4Svew9wCNAKlk15FLRT17IS6JkrJpwzcsyWCYLTHVn
MjkmFeFQDpA4u7JNIncd273dTMQZO3TuloUUdS29zvihW4InGiBoRsNEddhK7/Par5diBPW3WlN3
ml3ZMBSpPmOMBTMDxSRMNePbInTqX7IajwNn4igzvDbInPLRXMfurlRyvo/j+rQshhkspWXvKlYh
uMC5Hign26AeSt+WXjNYJIs+tDQEfGSYUQplkws7oyvu7eTdNz9aV1lvfj2h63OKL7WGP3QWc/aF
vnoD9HLbTsI5cLB2WL0x/E0piRCDZXW7tJyeSyPrLjUlhV3KaHQGhwy22D9ggaE7EOWDkns89s9V
mjZBDIRhO7kTtcfgOTuZD+Mhy1ukKz4k1/Gkl+5PbzQRb7axHZj28iycUhzGAXil3iNWMBEhl1XF
OzoMnDs8dAIjgjekNoMNp8hJGNeuPxyBCrdmOM7psanZ45Y2qrVhy3wC4TtmkCGpm12cFURgti6S
dU5F+UAWxoAIj74WIFP6Fe3G6sYqyKXx3sZhb5hU+hpjv6Hxo6IxSR72630jlhqhQTpuG3SmURGv
e1U1TTA3iN7Bq05ewvSziRxRi49JP+Af2eT/Y++8lhtXsnT9ROiAN7eEI0EvL90gVKoSvPd4+vmg
vft0z8R0xDn354YliUWCBBKZK//1G5B+LUyUmyCRExM2wr4SczfLAa7kGfxHD4dzWwjvczF/RTJY
SDFEg12uhB3XqyodKmG5YtRonWsha0+kA5sObKqChiZN1EaSvFKRE5f1frt1SzubifJV5re0kilT
jKDpC+Z7tXFavWlY6g1i9Ky03iuUU3grudVUzvteQSGvhzKUSyAZagn4dfVk9xXd3KJKzV2Wxm/N
IIDUgvGzSYXPU2PMBAvokrfrEtRi5mchNmOR5klSB3dc6ErHKAG/ZM3q94KVkMpWlYoftiGxCqxR
QaX1v8HDRd9Umm6HUHpyJ5psOV6ltMl0f4kUYC0BaQ1VkBvJsbIjXuFYaBkJV8oQPjSAS8tMv3ZA
vXAUxj5mm9c/NFmMy0AWQYcYBPWROGic9/IAGuxI7hHxNU1ca/th29cLAGtjn+CmjrzXFhJUCxpQ
OJrbFBi9oXIsjNdYsEzgxbr0G5Fk96YmdrTY0uSYDY9crBldQ8veRGyU61hiK4a8fkdXdaKWhSTe
op3DvnglnyvulJMKKwfzzuJGtGZ1KssU5AdXmYthUHPq/XxiEl53c5hZ1zwBB0nA1pK00XZz15OT
C6tBLxXIMnjtK6acOipafpqfkRv1reWvYgGdYt6ZTWU4QtG0l8FYnyQ6ZRsiZQSSnBeOSvAte2pO
3FQvbP91IQTylHAXXPuAGS7ANnbL45g+Bxzd7DStBLtTgPcI+gut2JUbyreokn7FeU/gjFr+7ti0
+3Ndhljy/ymzLj5BsTM9Q0t/T5theYW/zj5Fcq+ZU+Vs9iyeij+KLJdXsiE33BYge5Hpk3Ux4t+B
UW0Jon6QylizZ4v+S1HlnR31tXDstJRCFmmhvUalyjxb/KHPyyaroHwJ15R1ewQsMoUUYKGez0r/
AYZhpxQir8Z0WPrWCDDmlGxJS7k6ZkNXNC4aFwF/YK3KZ2ukopeIcRbMtd5D5JdcORkHfJ9TjLBb
phLqyHsZfkskZt1FVVtgQ5itW9Zp6usRd6aBxxaYo8WGGoKqhWwkIjgWkqR1yPLpvccu7xjhqlKX
hh21TX3KURbYqV7RIVzZD5sdNKxJUzjH1ANJDhi0ZOpXKAHRqJiw+euk7StjGne6Nuc78geVQDOF
XzlCYhFNqwfkyHowLuZxVvh66mzq6Eea3ilCtXUiWo5XEoz2igGlC4Q2ctQmxDeVZksW60FUmNVu
WqTqQHxR7qfAft6ovouLYB6bubcQsE7JwVAvGDfBOmLGEYR7JGl4SsgWI0DuuJHzlhiucAoQ9lV+
vYq6XdF+mlWdhr7S1LBIauZ9FbfJn4d80n7XYGtgf0njAV4kB/pFt9CsCZBslV/UlOJX3qp3LRTj
S7w0pifFydkgO5n1dZRcIKHRKzcPZxRnXOAuzNlr6nvwluQ1tarLOhHAgbXfOa239lgfPfXQWSmY
8jSQy+LQZKTOR2LUHspZuyulMftyw6S1Zg3tPZslI8aWNofn8dVTrg2t+RrmLcX5pGT+nBHIV1jC
TB2gPKdGuS+G7lOuuuypBhLCFKqH4TEqzaXAApKiajnMYgGVoMxfSmok4qSUw4gl3w4huEu2F9u0
Ou6YkSbVHjMA08VEYN+E5BX3chy0IqsobkPsDRsNgXmXsRVYUWFIURo0GBqcoMx5G5HdLefIvHdx
NdrCXIveslgfBsQ1W8TmaqfOaA+QbmEgW/X7Rq6U47xE2s5iL9anwG8ZtggADRPW8wp7GmKiztYq
sQ4atV9E9GKWTEhx1R6Ns46zeVdZbHXQl3ONw4dLHuY6Tt6D7KoNd3lXyyA0cRmeC3Hei7NqBTm1
9GHE/BTteAffSc4v8ZgL+zny+Bzsy4X0YamMEr7NEl8sJINxin5CjqTcL+hT0oKaCR2pVbbKwjmt
sGDTRDV1FGmtD33ZTx72U5Jj4liHHGQE0tTfcu6VWyFtqRhdfChhUF2LWrgUSzseBj3rLlYUYX1Q
x/l54r6MlVkKiKKFbDKHGCHAhYuzS9yrg93lWnLKwprLM/ay35Y5s1UppvbPxG+O7CYNoSZGqpfl
A2sHcQWUimJT36oovSoyoO+qjk5OjMyRi2kwhHom8roW93U2nEHlG7ttWv0x1GlOxK38SPpViW80
5KMxozM0JtKvMq3LW2J07ohX77sJ0GIjBeIjoe9wS0wKX8Rx349/+rpXnxpsym4mRvNlB3+K/bBs
Z0qUv2h5/KfS9fFPVYHvaYu1W1v4sJrAVpiw5NMo6Mqhk+fsbMqqv1pz/c4ySAoCVgxupldxMCgt
6PiwGJc4g1MSRhXOfePgRFKTHwRa6WEiP+Go+BAXK4NIZHe+VEptI5BeoCwWyqVvWT/CtNeuY43t
W4wRQQWUd222h0UsctSy7XxT50kGHxDV5xXW+C6eXtDJWdseF1uNKcf7XJn33Vx/F8T22GZqNDqb
fghF6jLfJkuKLq0oFrQbHsqQnS/QjXHUwDlxuFYxGMC72pbFMnaFaDActtbaoenaBBEA2ra1pu5v
4dKmFLXw4Co8FHo2dfIkoOONsg9Jk66okwUf2WbsyS0kN6b7D0NaNSryqj8k1RQ5fdJm7ipnOgqq
uNuraJ0es2L9rhnfiTmWT6o1KPuGfTRenuZpFUfxOs1MP6mRwVldJ/SPSVadi3YjtqjmQGt1DY9F
W9NlWZMTgsbsIkunqKW5XWH2BoHEwr8uqq6TXrVBNjLqUAx1uNaH4nlUy+4id/lBbKpHhQASnzxJ
62C2LQUNXueyQcUlWZHyPC/WA2B/H4xEPKtIBHZLFYWPcIRf1MnENjxrsmOjk4sjd9zwlWKRtaqQ
6LuA5p2tFHvxUUagO8dycaJHyx6rHveFJS3ekPbyvZp/RMGa0ww5AR961F0GUTxLzBlON1Syi/d1
6wo50K0eJTDv4DZNNLC0fK3ABYf+gWQm8W7FQaf7iK3yrwx4ytZnsbt14636yYJHXMDGM5PeICYi
4JbaHi3YOr2yXxync1ir5ruS9hXdHxZFCfiH6tCguxRFNpjl8FmSDOTSy1SDQuo+2BGIR7llTbAS
xcXb9WJMS3Xs4ZNzVZicsnyMbxOpl5VJrUckJgjJ9mDSoMJyY7inrN83ZBB3ScFPDo+QQE07WESp
lBzHxTLsvkFv1GkYKYfRxKjlIerZbwvrNO3zYfDHMSOXwtLShxBinC42rsG8aBfKuB51AIz9okcT
kEwRTAKywNpSiIBOgF2jogtPXPUSBSORCmhdy488pBDBrCO5F+Ug+x3d0Rd629D07iB7uppd5QLC
XdEHtWnUL8Ww7Z5xF2jHvYBs6KxG4nNIQ/O7UhqWQEO7kQFq7MZO5F1DU7nQFbpnE8WQ2YeLu+AS
5VRDcanWMaF+YoteZbV4FsH6d1E2PPYQlDmvZfIaN8A7jYlebFpaT5UWhR2tZGsUoWMx1uc6y1un
gJVJH8piEk618NYW+qcZ6ZUf6+OjLETXlizUlyErZz/UOzZtIYdp1fyuLaZ5pE9f0QmeUnCSPNyX
OcY/o7qM9wl1yYTu4E1vAT6zLLlLqA1plMgEo2Q6Ko/wgPrP0ztZ/z2gU9BDN6vApn4eUhJtL2qk
imfcmJzIEegHveVq0x71nAEvZaX41rfjAEktNo/KBL1vwK/fz4WxONdJCndb04bnmMEN2Ju9QKZK
feBDtlRrZBzqLpJ21mTVvxZaREsiiac4xfqgNi1CNpR1YCOnw+/saNUrhfJlQhV67oBwqAa0xsbU
uoVTMc0Py6JXR6EP/8zAQQ9JSExIXUJUsH7wqhKOaVnHCr0b4Cu97YqTuXwbBinzjqLA7MRURrJx
uBv8pt9UB0mqPGvrFNuJPCpBF47KMwENf/+q16x3uMWRX0OU116soIXn5Uw61LQgFiiij2VQkue8
frBqq3oZCeB+mIiylts0vVtTLFwxPvDrOHwC1VlOnWLF0PPw08zKMH6RfnoRw1wHY1jaFrrPpzgn
ydvSDOCUbHnKKpA2RGbHNoeEwTZHOU4GkqjIapu3NaSFhbigDtBmjn7bgjlYsNkwFhgsLxvYQmuQ
sMuNXr5q7ex3xWSiL8nLi7aggywVOrkLVHN3xFjQo7sLo1LrqotcFdgFN6bfEAbvW/KkHKjIuSUo
NnZzQYM/XASmGSpdW+zn1Rss9rLU1stZp+C362oaqe8EaW9Jan8dV7a8dRbJLwu9h34whwc+2PfS
tpazQg9xhyye9iU0tF3bZ+EJ2nfv0tWkwRq2+jWDUWxmdj8O4XGMKHiLbvjmcgIQRl3HQCKqriyI
MIGTpdzY6ao3tpUDkh/tWAja7PZzlbnq66IV2ROZeHjmy6i3RCGPfa2mPppK9tjT2q8XbQYo6xfj
dVDE4RmKLVtco1iIdpmkyxpWzpAZ6RkJh0YHErtVvZfOPw/CKNHsQQMJfsHfaJPtMU4dfTNZj1yr
PICtJz2EWpAMQ3avu1AhYGNmTpPY1uiGQjTfY28J8qv0lXfDxSQo4iUW5OiKo8jrrFu1kxMGg74t
nq5D203XwlxPKGBDK8DyJlXx4EdHUi6UqCvCV9rEpeh1Tdv9OBocxWxlVVbwt9fqRL4Nav6ZWnAv
57RWXuFJxZDsHvuRHUmqS5FXKWN7jrvyaqijcGXDAAkoHsF41rQ9SpEQdDVXHtOUV32Vhr06Glgo
GuM7OwvpgHAMw2k9j/bzLBWeNaOZafO1dC14oAAnmarPbFVjw5WjsHEqtHOozdqXGFTcptn9maty
/LwON72PCxfh/+Su3fBnrPuHpZZMZ1ar6YxTRTBWioZ5XPQcWY14HIjd2GmLsDqsE6Y/yer4l2z6
/1uZ/kcrU9U0EWH/ZyvTQ/k7+Sz/u5XpX6/5p5Wp+g/4FJvp0Ob/gQkRjgj/NDM1/7Glo6skpZsa
hqXbU3+bmarSPwzca3DINDRJ1X8E9H+bmSrGPwyewL2J1E+oKIb5/2JmSnrTpsX/N0UrTBSsVnk7
C07dj0fSf1fRDuytkjWehcMSQpYafNoYxk5Ik+Ia4qyHsz1IX7xpz9M5cfV0bncqtv3aIhX3XE3l
TbLiE42B672Y0BDuSz2AweQXA9yDrv3EIF9gby7/gpa9OLCB760uqwF75c8GXaxHVuWWjWX2xy28
3ckLdv9pUUX2pMe4CwmJC2WqtBtUEod+fusHLTtxM8PWUkayW6IgMcldzsCUcO8s6YUW1cnK6WnE
y3iiKss8sSL0LTdFIkR1mSW9zOymSX9Bk23Inps7WFKEbYRdA3o9PAgtWLSFWaFBwKwTFhoGruyy
wNVNel4D+3rKoEUzPirmX28p4C3UbX5sBDp/igmgHU0+0hICekepOuOL07ZVQPO0/I1zxXuaF7ZR
iJDp1vp7fLVEydPULoeUn5pQ9KGQyWhyrbQw/AVfZVuHqENkkcopnqFmjZK2n1rJza1JcUMNh+2q
Lg7i+BkP1p9sxJZPNk5FnvnAm1cxymW/0VebSILmRWtKp66zPdbA8TmUoF2qGPS1A8UMEuRbQWnl
ypX6K1Lj/hqruraVS82+isRH4bGImROTTi1tpcA+cmOtmjHsC7mkPRfO4n1LReuvlixHr9NsAr1P
wPbw17/AeIxg0gdbaTbU10pWLO8HtIvGw5LUsr0Uqn5t8nuWckBkIQ6k0MntViO6dXmPSKEXHgSl
lFCuZL/1jRk70mTBpM9q7FSYIj8xiodqZN2OJWndx5Qyu7QJOwf3h3tnJpWd6yl9lzr/CisrD1Lw
EJ1ycSdNk+x0htDt6UM+JyU90bJV7nGcIyWjOeYlS1QekUgDVTekMr1UM010OV8eegWPX3Q83SE0
JKK99fokzUgbuhBah4JH0tz9NEmm4yJO0aUERKXqXHDrE/XHKavq1wpAH42omaNGxitd9UJRgHgN
/8UuezyF17i2VzwGHXOjyVbDtO+F5CWrq8durYEVgNIPctd5Qm507IE1fa9viAvlaeOhlcaXBd0b
/JkgLlQS7DA10zXAJHV+GrDNtjZ61hrJyyGFTWgOggiXS4ALPSGPq5orRuCYzJdQ7wZwaTaVBs2M
zNMAUWw295MziUV8Iktpkwq9Dt0i2gKFuGENH3I6XpGEhjuTEAZiKOoHwYw0qA13Y0rNC80JiHNp
jo3RyP5nNP5kUYKevBidcEUthd+C4gh99IvCxMsQBvnWWnwJGSiOQjRfObd7mevtysRu7QRctBQN
XbxIRYdwNGOHujMliQg7KYXyvago8rYdnjbot6WEtVQh895hQKd7E3hUD0N6bfo3uulHFFHxPu/o
25vrV0l/zUkG/RyldUj3pqY0ivr7oA1/MhGvRkHuVRIV4CBoWx/cQMzSQ0vIdUN9aM4Kp0vtKerH
EjoW6qF0159kGRMOSXTKaLn0WJc7Zabh77HuMyM0nbhaM9eomYBULTJdyaRZBWNMUOTYVtCoutTd
gSSK5B5LIPxCIRo2jX+J0XGYaQqlUZ3shEifHFyg7nFpgNOQNrEbiJgYNOWs5kztiaVs6uTYGSXl
AeeZdy2EHR4VxXESXnMZC+hiyF4FFbtULYlHe6vu7TVT7wKiR6a/JXrLaCICKEETA7C7xnr1FIvW
WzzNGnbByK9WeaTN2zafKE8uY0KbaCSxD0s7A2MxOG8xOFQ7JX+gOU93y8KyUl3Np2IUoFoKvflY
JfikJcXkK1V0C9fhYU4KlPS6WLns/ScCD2AdDWXjZGjtdgNaLMv8jqQkJIhgeK77AtQ5+WP2WCuj
JtiRBde4qTBTIqnD21og1Vr1N6tOz/T1HoRZfOjF5jegDLfjWPSeMZmnMGfJS5YBrf18hV/imZJY
B1E9Rzbxr6NrmuRcxoMfrWLmpeQtQ5WdoK1cB8l4LmNpPZtSt+zWOhZ8pXkvRRV8QBJOaEcEL6vW
zxnptb9K8R9lreZTanzDatMPuXUoURs6JuAdJZ5bptJwN5QcKBNCFdu7BxVkEdp96A7zIHMWUpip
K3lJTQetJZm0a2ohXUV8Aus+z5FpE5rroutXIsr7eTYeo2k5yIIoXnV4DcqsFcSDDLUjDKTaxuLa
nDpz/QzVMg2yOnvBhWq6WLV2iNCyYDo21w/FDJU4M3MfF6HMA46yzSTSzm1T3ic51u2io5E2WDR2
y5ZM6E6s/9RWKZ7aTGb2T2QIBvrwCTG6DRYthcspp+cmpB8emvLgawOWqnkZ2WkfdlCTicWUaORC
m51+rYp2EdNGeFH0FpcG69dowDfvG1PzjVSu6eqpm2a1vAmaHkhwRALylX5n4/AL01/V70Bpdk2P
ZxqTUkCkEOt4ER9LkgOWFJabEIo1rTaWCnwqUGf2zZOYUeIIhT66mrK6tZTQ1YuNBu+klaZAJrhD
n9/qgrVQWDrdk6uNc0bKCdxhG9nv6PT1nJ5buMUpouDD3BabeDde7BrzVHtN+wIF+zddZVIHav0M
wQseKCKXRaJ3h6PLLqO9cGn2QPjLHtx3sstap/pS2Iwik94ifrPYzuFYketFG3R5QwG8cfpo+SZR
dtbwTiion46LId6iBbhKXkf10o/5cjBG+TNs4PTpxmCckeHGOxUygg/P2rJFlVZvpM2nppgSlKvI
SsnDOadPVWPVtlS1v2djqLxKwulNbT76mtDVrGMZifBZd3srWIDuHvFBwSBRfTCljU8tFK9xQiSp
MaI4WfLai8dShe0yM2fXM9wrYf2V0PgAByovpGHprO5b1y9RX+Rekj25TqjfPLouL/UNzz6/Msk2
TPqYRb6WVM8kKHCXjkA7UbjuxGr9iqdUpvMIbTavhmMKvQkHtIIZvi6DCbDZrxes9IpVescNoqOI
a5nYsogUNLwrdgscYSuB7tKT3x5KzGvShkzjFQjSJV7zuSHggM4uSwQaSC2ZsOKVmWnpExFPte7Z
I77QKRevaXGmJf0InYKUlKRH7CktNFgm1D3dEUOBNYCUNjrrOjrFTNa9tbysTPSzVlEoVXREctPD
MANRgpDKXlulgoezUGwbM/zmlmCLnhQL2oiXTBU/YO1XwUKVv9MQc9mpqifLMdzccWZBDDKjfJQN
SH5zaUJsVtq+CowlrAJLFmvRreuS+Loi/l0IUhXoeVvZ87AZn8dPSYgJyII00skj3MSAHtvKhW8Q
78wwgdK2PWiV3geeILZ///7zR2psCQnmgzJZBVRq1awDvInqgNembmTwfSHzK6utqTMJ8qDmu5+n
y6RH8DaIsJlVQKEkboKfn/63X/+3v82jDFyVJQCZ22th0yCWKHAQ+4/v8vP/wkaSV/DngUCiQUDH
vB3950HLCjSy//q9p4Z3YhO3l3975t9+/PmfP+8Z6eQa0HHOQcn/+W6CIAv421R0RkyKqb/e9//2
W0oRpHGoTPRozeJjaXTJ/dfR/voGP2+Vkea7KxTB+uvAP3+rWoizNCxhSKgZ111jT9VXyl77GQot
vSWoEDyBIq8Kfn7q8qZwopDl7F9PtNAFbWMbZbkKK07Ce9zWJeRtu5geD5eZWOXg5yFMaSFSzPtS
zkXfprp/e/j5m6XMsROVhCwVZbr6/ZDv5Rzl5o+oD9pNv4Oy2lOjkwptE4QRe3mRP5MkB7usYIT2
m5TPKuYiwD6/+Oun//E3VTX3IkoNfzGoW47wIUpftUp4E+SwTlq9gKlFDPjt3pG1rOE4LbvfGB81
joFDLLaCuNcgTf45zr8elu2I1ST9fdifJyrd8nJj1fxQKspAqMYyiNZR8MKJIBBToTX6f/4+jlg1
LZUM/BsWwWDU7LgLjvnzIivWH2LSljwLL8qMwdJgUfrzjGIMjiKP7f7nA8N1+vuj/49fZayLPBw8
GNEnzUrqYPsE+LwnwO0dTSU5bYOfn0xu2b9+jWsoHeYWnafDyiJEz+BBrZvg59e//sa4c4is9rPD
bfHWgPyU3S1tGWg9djPeq2jtfMBciCEPrTt52Ymo3PPrHNC8OCwe3jKO5o+L2+HoMdip5t3W4HXy
fGLXdvpuXlzar0t6skJXWg/hIx62QUFz3PYJtHS1O1107wTJ00ambeNJ6q9B5+i71n3fDnZicoYS
eMta5zU17dNsZ4dXJAGvpuAh2PjiD4PDAfNd+Agldq1+S4UrZI/c2H5xegX5g7JMoUPYSIz1UpAc
qILvfDbJpwS4+7w3Y/u7c8pd40gBGlwHYhWBVDGUQxRDj8UKSYJzscCjA059S5qzWl45LWvhd+ut
0r44PUsm4rtwsLQ3SOjzx7xgYQW0l/T7WA4a+KB0LhdPFLxuazC41nJt1ptuHEgVpfkuyjpFzoVj
h+ec7nNOpT7dJo9LIoUQsuwmPeXZfmx343dp2mAWYONSbIt01adXPkd2Gkyfj6GiW1p2OUpOT2dR
OMCyQ4rU7mjJkypoRogtiBxF1eER9bcu9ABBCCBkueo1Ln1xIuwYlg8g8Y6SQLfOGH0NXzCsZYyx
JrbDe+ljDCErMFPZ9eSEkdNmj1OPEAgT2C6AK2WUF4r/7WDzRcodrkL1tiKVgSJDrx4qbUfbzkkO
JNYuIDq5I15X1rXzEGEgcGBY7Dbi3eLqDfNTv9uUcI/mtTmYmFuEN1Ysl39Q/LoYcJi2fM9yCHhO
mDtr72cvy2InL8oVgj8sSowWdupDeYY+NZ7jQOCbBojDpyd2mORjTOYv8Usk6odzbfrxL/EGZ5sT
Nv7ZXCg+ODvF8hI+bCRqCzlb/Dm4qxc/jfh92cuvffckei7Mn+5UHZL23AuuVcBGdvA9L2zlIbPz
X2VxTifdK7KXzeoimom9OYsPw85y0FnukGR9USzCnGcOvNTnWD72l5Jmy0k4fKOgJd3hfTzM+b2X
94ZXFQeNGaMObcOeGdEIaZwm7N1CUUDlab4Gyvf8rfDJd9Up/WQIDBoSW+OgSquDeeLjeCl+Q5Jo
X6SUpp9fKDjPuVyn9AUmldVxfeonqfCj5t6V77y8b3eRvJ0PFZXOLmodrrrEHrtAcf1BchD504xH
Ltlgv66B+OXz5PAGVvIhpfsRQSKbFcgCLgMpJ/3626KbY6/dg1TbRXnl2OnCgHTyby5/TRIP901t
AyGq9ZnBFREpZ2yH1Liy5mO5nuMXvhxvyQ0Rc2GN7qFfXNRsjKlMISnRY+Cv2GSpMLIGHAjYqnjd
dFQFj8lgkb9p4+364ZORjPxHlhxLOMXRmUGZG2TZ2xoSCCjVEFJqfBQ6xBfbWSqzIDOfm/rJqr8G
5Xfc2Ng8u017qNoDbUlYdYj7ecskPQntry5k9cEExHyEqFvIp5Hifsyhyku+NC17afhUwtuoUALC
Pmzu2dLYzBVN+S6KkK6qm1yfzcdVgi4q7QSuyJRXKIlfJeJ90/QwshePJZ+3iKvfryiAqpeuc+FK
MTNy74EFahiVOSECoh3XfVBsYvvwkNktXtYehvVmfZhXrrDc7jmvo/2Z2Oa1312S+EHzly/uYPqF
TE/cJkwLU7uHCGXAC7hi//Op3BW/3i2k2DBQTitCTJ+fuByGj6jL3eZu5th3hhLH8KVg+GJehVfO
deZFa1B+a/zi8lFO5Qs40wKf3MbqgG8aWZ91bMuPwh9sGRg9XDYEwl+ih6Zv17V70g7z6rJ46qN+
Rd/5MzUlg68AGBSuEjAI+SRzsLz1OyxQGYQOe5HeX9W3gbyuyA2viC9o4D0xcyYnLly5GzlbxvDM
R1D5zxoCMJdgjzdz9hYvR9X7xezDVIqXH98Lj6nsEO6lAJE8KwdusaOb2PU2a5YvTJaDw+Z+2IHy
pTGrFmoLGmMn/WpmrKSMeuFZZSB9Cx8Vi7vgjQEXCxgH9zXJUSO3OMAu4PVF+vGuPgrnP3Poil+c
OlxcG3aNDncSt+P29ukrSArTLsnzaNm4g3mWqfrn8AoJo4ZdnfD9/TQ+XM6+8GzcUUm9mTvYZneW
P66j4XOC4s/pix98dKnttopkuCJCId2VrMMs7CIXelsJVYfZQQoETNq4UowNpbzVMiPymhoOi9l6
X7miDC0+Kz5JdnFiY89wgMLA5VA4XZSS2WH7yrb49cnIY7kwbGiuQXNi/TKvXCXrzl2/shJ33mpn
J+Ne8H6sB/6r8cE27ER2qh2jPssdJgXFF6/CWXgmrZ5Jc9m9pi+z/cVJ0B9nm+vCadLOnHF+5Pvz
tRj8LKFjsN2n2rF2afBCormzvGh4N1Uv+Yv8yGWsTizP4aNx7l1GtMIc5VspUxbnyjiz+ml37rLi
xNumn+gbZa6fLUcu5vsccYUv4ZjoFvnQk8WYYbCwJ+WVTJXgrGQk77q3d15MjVIwpK3iyFQZHcp1
n2B9hajIzl+YBqWAO49+yYlvxhzwxuKund/5FvgLVYBnJBlsZxa5k9sJHocyPt7b7pSwoH7wAOK5
2Eyo0RPDng5+5Br3QWBA1y7XBXWf6sWfpYYFCcO5d1WHWZLBSs+HD2D4nOGidZQ78z+vmrdBqpMs
gz/dNx+LxZ9DsBVf90O7r8Nb98VtHaKsY85eDyzZC3Lb3uXQ1nlEl3SgihJOvHLR97P5uI1S1c0l
X2agnxTRDxscZy4zxYLqTbf8Gywe+u4UPeBHQYD0Oj+CHyDk1odn1s2eObX5aIVmp2nTjVNQnZJb
utjd5A+E0B4wdojc8hgOhw3TZ9T3lqPKXMkdTouFgXR2OAsPBmDgHg6wrUkBIR0nwI8RrAQHSP5f
O3jqqB/zGLsBhS38oTc8mlqNaNfdDb+WXn+qaR/ksumiYNbOn+Yjm3Q4ITumhnmb5AghtexpvkTG
821p3srCR8+ffEA1W0XQAPKt8a3CoCpBFt/3SJnX03byJSxaKdG8ZHp8zQuQRY+yqXZZVskJkh9h
kOnFlSmKOIzd9DUHEnYWyQYCbDyz9J3ldOJtJuTbagqLhlVtbtzQq9AqVC8ajNCg5iLSEJH8MPTK
8gJvSx23YWBW57rdsGH7Oeok3B8vKA2W5UZlLk6+XJ3pUNdUxOoR1qniYvxQU7lyfR6is1YRtILl
0h+Tvf4LS6vxjGSIQZpErsJ9St//2lDTbAMMS+odB3/8YsyynFNnM3bJPrWc6dZiAfSOABVqE3IS
SfRzrFXeluEgHpD2M5kPe8SJs0r3f1eWR/KEe369I3mQaLZPO0iYuuL6vs8k17cPhOu0HiOtemO+
YgTMok30LaZYg3UuKIfQK9dnNXEsN/OrCWXfz7Sy2CsAmHygKcgOg2pltsXfZuIrqPTFp2k88oHZ
cTC2/Bj9Ifsdlldqt52MFu6pTG1wR4p0VgwEkxJiDHj+0KywSADLZ4GykXcumEs58O2+5u67gA0n
3OnulRons4cf9CR9NA43peGj00RJH7fH/2LvPJYbh7I0/SoTvR5UwJtFb2DonQxFSRuEDBPeezz9
fGBNTfbUoiNmP4tUShTlQNx7z/nPb4j6NimN2ZDV3ZLV4YOy48tyqUCkW1/dGN9WLdHwhx+VrHvx
F8xE9P1pZL1Aptbat4R0lF1Ai7qKsucZvROg7jb7LIvtaOxU/B6wcCBRrXUy2O37OTlHT2SJOdhZ
cHNtKGxrjxuwrVOap4NIQaIcmw+M9LivOUipWttnfcPIItUdPI1FuzyZdvPDkiP6j0UcGzbT5QyZ
tx2zHhkzUMhZLpZTIF+jbd3Amybw+MBRQId+2j8cUwZuYh42NMKRzYQXN4QAnWDfiuZ3gzA3Ow5H
wEeGnQ3qamfOPhnuVjsmLUxPwpUIgEjpkgloEmyx91S8zZEoezojsQG4Vt9OAk6StuCg+DGyk4lr
3UcFDdFyR5Yygpju17RC+1IJ61BdZfgk80B4aUUn794GJt3aLhbeUZfjHzgqR6Ha88hE5/1WkD59
gjHlK67Kzo+nxfg+arIjk+fhip3XWHddZxf66DQHq7i42Jl8hukRJpE44Sn0bU9teLbELwbq/CmY
3RDHHlA961hveLq4wnj89dlymlV4ehQmMl2bHXxaJxaO8Wxp6+weXKcLB56F+0y0V0W4i68F3rVJ
sOkBAjh1MyylOuzCFcqQteBMvwEg/TNGMsk+5xi085vQ4Thg+68+LEJQQuSMCuxaPd2JMHiZ/w8M
e5605wZgWHXjap21rKSWCLnqE7NsQOMeWQ7qSycLiZqmhrWhoWvP/pNONvMvQsrszf9UBbYMBDem
Hb8ER/Bd7dmCzVV+myWDtW1ZIbtwxBcsgJTeZRuTPv2D9dxWkoPsCrcir9/EMYYqn7zMar/FsEs+
+Gj+XsYd+w+3gmHznXitU+i7BvGrqG1ru97DIIy0SzC8zum72ntFOK3D8EPhFwDRJVfFzlT0Zzqk
g4PUOCQZ/JAk3z3lH8NnldLKu5zA7JL70aZ/PUzu5NvWrjlwKss5DgJ2/c3/4Tk9y9f2wiCmIZ8j
g41LyNDZ6k/QHnzVVQeHDPog9oQjPuZR6xHLJkE8+GLHaPA5Em0dLyUg2sbJZa9xtEO5RYW149oN
hLD5n/NqPGiHkN3Naw+BxE7Yu1iuBF/m+hhs5tfESwZ6yzD3Aq5Iv20M/Fc+YS+4VeVFxm4Tl9TK
9HvOHH41gnnBuo9R11Z1ik9rJa3YMznMveotgMl91K+ALJ4MNCweVY0OYydz195I0/DRvC0eIvBr
3dxaiXgr0l9tQgSpCKfwS4UWdYwSwP1kH1DQW2dhv5+yLWMM/SnYo3u9yt2mil00a7GLfVx4ZjdV
P3Cb2Gs4GW+yxFM2JA49WwQdhoeQ7QwjRFvYa2fJBfFmVyDLazNiX8Ks8wtdGmZ++KG959uc4Y/r
f1Sw/EEA1gWi8125Vg/dVgKVvbz4J80ND8ZZAFKwjXPhFXtxsseXCP2CF1KFyofsz0h7d64wcHyN
vHSlD6jx3vWP4LO7tqIrhrvYra4qV3zDb9w48XwQ4SO06BNsjtWb9IyBY3GcklMh7wvTq5sXXmhs
Ttg97MyJc2wJV4y2BgEXGpgYFFvr4jhUjz2xcCz2/FPZ2vLW8Jr3+MYuKn4wIQvW2EEjU4nIt673
hQoPA4Ndr6vwE37VI5dVLD1X6oUcHwlHPnVrSn+ousx6Q40g1luUjTlVd5YRRFQrov1B60R1SIUg
QEanNisgfdQj9qjB+/I/8kCueMpqPpgetnIeAR7NFve6hD0T13BS1XYCvwuiXF2hnbdn3UEvfBje
DSgI1LTmLTvg3KWZThdN6/q2RHsHnoo8QrSJjRL2DLPoqhjpMGozIQbZEwk4T6rpTkfZcjD1KOBr
Y+WUe2O7zbsNItDaWA8SqzW+Um7SoU/vCf4pk0epj0GOdZmlJ6B+cZsvPTtMEg8zYPo0zn/QDOE4
rb64C/Ago+zNkGF7U/yZ2yyI1kPVtBl+Gf3RNUFLNpib2ME17ek9sei+WeiybMuO3jpjFeQb9VjY
/seyewfXltGQrazG9+RPdOu+oSUXwO+u9KOBnrjWBq8o33L8aSs2h2T6bP6kJf7QMCbYx60jeuGs
clgXfwhvZY+DXUDFcZAql7E4Ayi5IYuNOd8GSQQ5ZlvGTPCDgA9gAFEhsMvD6CgFN34vX8LEIYOG
CcbG3FLkv8zVrnGyZxx7pHjll1/FUx3aBk7MyR7+E+CQdQrP+KlI+Sa94Y+BrayJDZ1h+79xLnkJ
tpYdzF4N/7fQzTt33EUfHbLGdaAs3Uv41ktrXAKQB8bPAjQm2mer+ijfgFR/WljCHlTwTL1gMx2o
J6vYSQ2QcMmYad6wdSRYu2MAi23sdjhJN/OjE+x1taa9P7AklVX/0t70j5BdlJH44uDtcCoR/hnE
F0TkTqqtoQp0d64AXeCfDHLvXdO4pupBeR6pJ65IouX+mHzJ9L2BN3OLYIK0Io7P8WuPIUHBePlW
fpffxY911HY1nT24xhm6AGwBpXpJWdA4k/X26FGq3GNrwUeG6GKdkGlhdLBBcmeutfNY4o3gRLt2
J0p//EP7HV3LW+ktVdnZf82VTUDCZmX7+LONCfks96qB16ovmwFHUhoRPHA1o9a+o3bE5WsT7IEG
YJEanuCpbG42FQAb8CZa99+tPdvw8tEbb0KGbnu0w5sRLoKzXMcNO0nwRHl7tE5VZb8iyz4lxjsu
9OZKVN05x/ff61+erVPwybwqJOhT/BBfwNjevhgA6ctu+xbeKKFiXmV+rFGw06HQt9B3Q0XBPsnu
b8YJHSS4+FlhJ09sC/DTxiOAPn6dHbXb+ItxRfGpPBdXn/w827hFu/GVO/FexZc+rwC039RgZzy/
ogOJ7J/Kia6SbZx82A0o7k7JTjh1nMjcCv4lJbnBJQjG7pBEf2ZQFu1zEm562ZPFd8QVjr6jOAPd
SOQnMgM2Cd4B1ivx5odWCC7BMgBCJUfv/3gXqSCzoHqihhQNaxUMGG+JLQ5fhANlu6kTDNTSBNxl
AxOgx2NWFe1LeDzrZBlhhYuHJhQJABkZeRY7/zARxPWvz2TLe38/VIMe3oP42op55uBQV/zz6x/f
5PHUVo35TlOihbAtETv/29cnci1tg2EXiQx2WgFH5MebYPnw8ZhfDpTooal9WXCGPJ122MCm/u9T
/+0rH5/QCmZFf59S1Hi7pknzomkm5L869BjUbvyKadHjTVAtP+PxLgxrOIqPdwlnayTPEPN83Yzh
/u/T+//za/59DP9R1JJ/P348J0OEu+GoWf3b438//Od7YRaKzuMr/n4mUZGiVw1H099PYMjID3l8
XAzUZVJZWu7jS/7Lj3/82TBCA3rliWXVBBSQrOmsJP8ZZhTg14LhRvm06ksLQK/KCLnBZkIzwhWT
fXEtK9UR0Q4wXAx2NSuvuMtQjw4vjWRtOkweEIypW6TwmttBn6h1zWlbjnY9NJ+jQPg2E9zfVRnv
y3Y95fAoUa8ltWDBq1VuoVKTKMTIAr0HhBEV/GcSELbC5c0d0UINEsXmus8kCcS4V1c9aepiDa0g
8Q1ro2jQZMPkhr/C6CBX2rZTDQdPfC0fXJ+kH/mW45VUTXbBIn4Zhnmf+ZRnyJXyfnJjaSPHFhJh
assquWAoFQTUKaAcBKu4mmlhgTdSKmLHEiIvXlk1spgQS9AmQwuEKZNC2s38JZrqzugwXNdiYadm
9bWMhC9Rn59yvK394HvoFWZBBAjBEdAt+TzXS6ZRgsRfKDTZ07v2aHQSACg2xb5vfI7QRR3yji5Q
zQKnqLEOCHAqFekAmL5yimjWRxBA1itVAB30GbjZpKfBN+4kwMiY9Mu/MEmOYmC8BwkUVrmbkQv/
SNIuGNKffEA1iUyCIiDEZSrr/oS5+c0YOd93otKvC3EO12EUrUoB8wqoiZpGO93K0HTb/Gbg9C+1
Es7CyH8rTDsy5iyzfxgj+RnfosuEJVQ01LCjchTkTITqHFJWu8paTAUH/A0ztnuUIFx0+dpZ6958
1dUZ3Z4heySZrSXd3Adgnq32yWX6biD9SVZ6luT4W6XaSkeE7rMUYHOEkwCoR8Y1U2LpXsbddxOg
ucVChmqPM57EaYysQeSMQ2tItS3UWrgPETD4raTyMLM6q1Lwmx2fqqBUf2aC62pfe87a6Z3gT3BQ
qwNNVVJ4RvldCnAUDTthP2AojWwh3ySVgZMHMJjW0VOpy5yawjKOhWkbVvEvWlRVNkQ3yIZraXK6
Tq1WkkNO2kqfxIcRPpCLc6/bCDXm32JanqJG/JhLknsq2RTcXqGfzOS3sUMV32TzZ6LPbCmyBFem
qXHeHwUXbuAHvT7Tp8BBHIbxUR2vLEW9cyd5ktS++YP51WL05zOVng2oGjMmTOPY7/s08nDngLnb
Z4EriWQABS9GiIG+pLQgVsAfyiA/j291BqCTWjjjo3T2Srkl9iJSrwqxjeiL5K/qR8RtsUqyfotx
p92PVc8hO+1lTfJXA8Y9rjVNHF54Q6IfxOSwwoA81HZSKJxm0V/B8PVPkF/3VtzepcGSXZ/mIS31
K2zyGiIm7NupCo5zr33pOfSFsaCOZiI2Z6RECDUuh8ZU/MZT5mGj0+HpV5hOMp8gP5+limA7qZ6s
lRr4fzDZiQ9D965JbHOViMdQquuepDDdDnGOgI1OPkOa/akN32mtgVPcNJ9qkpqcPqcg7/+ozfwC
2xkDLzxTbN+PcB8t4r2uNzdkSyIv1tDaMACBYSyGHalZJV75luJitm61+VQKwlvI2uTqau8RMqCV
JIDIROLWDCZmlXrkdESOToN068lw57htg7Uo0DFHoYY4YVKAhyYMdpphqzT6kQTkvR7JDR2NeCKl
hkp1CC7Fva/LX+wXWbYMILOdEs6iW6mR4YRG4BgIdDod5bbck59iaPJSEjJx8adoZ5ndZzEz/dQE
YE+s+4NNneImAl3ygnPSp1Y21yof0DKPp7mWN8gV3bGLmZoK4i0wAb0S69UfqgvOgmuhLC+Yd4F9
5BwMWGCJtp9Ff9TxBZthksEUHXFEEV5klZQ5RU9B5MUEf22sdmUYpo6g9TC6dHxssJ9wxD79EQoE
wDi7/1F14K0qrbYBKbEJmzdWQeG3SdTMFmrwuDd8Wn7277QqCqRqKmREqHBG+9J00Z82kqeL1HL3
z1ha+irmoFCrWYFzUqwys8cXOO1iL26q92TEjwZL67NyUUBCBMzOg+yuZbLs/OoIn1ZV+JG236Qk
s9RFebCLSSQNMps9iPo7OXsS/PoUjFVzgl29sEoB1KViorPx640/pExrWpx+w+5bkxVMZ+Vl1LVg
dRhm9FmKAUSRCxzPwzXS54bq1DpD+1yyH0Ja2AS8HgI7zrBpuRNGw1iLhcoYOBHwtQYxL1tAEBNu
L0ZBFyVn9gUVl5APf7iJI8lkkYpjWuEn+IHhNBVZ2k3E4oGg1Zy7tmsBQurkVZzln6IPvaLpdkRP
jAFgbalRPWHX7xhSssQm6RpBDSDpLd1nCCLmFVkM38hP+22uInkcUI4rO6E7GApZvYrImAGpG1yT
Md1IieYfAyBHC2cHZNvTj5WCTokNkFGWAdH2APqJiYVF4bs49Fj8tsxJSHyeqHQkgPYyf+6aqln1
Kn6TegMEYOJ96M9siBEiURzjbL0moyOCHOY1XflD7NDmoZP6/1qy/0ZLtkQG/zdaspRqoYia//gf
97zFN237+5//IankAvDAV9P+538IpvEPFd2Xgtm3qMskIf9vJZkl/UMjAVLnYROXNFUkCfFfSjJ5
+RSPk49s8M1UQhT/pSTT/2HpaIb5En1Js9SV/xclGRvlv2UjoiSDQmppiNNUQyOabMlr/Pl6jvKg
4S/5n+zFapxKTbhTuysGIxaKMg6BifRS531S6wZSkypjGTeBRxm16tWizkiyEs0VFeyvjhMEegxh
o4VEdlB2g2T5ojNE1mVq+mxnpthVdy28KwGacakiasbAhsEDk4U02OMjqL0RKWRKP4EyGC9jpR1m
YTSdUTPm5wFPQLvIVDLHJNG/aB0DspGQoKxK25VecVzW9YRGfwa1VIi0t9P3oSir7TCS5tDLh5GY
BbxsYTMO8c2aOHATzh+GySVRb5pKQp6YfglLBABuNwH7uKYdmjhF/BDMe9w7saWVV2OwGVpsOHId
5GygIV2q3wnd9kVm2jMR8HkwDFgffjvYxMvTNioKu+dISFbayYdWbJRLm5v+CW23PS8KeHxKSVJC
NoE3e80OVaMWGtFIYTImrpVSnSD4KBjiRxqFTOyZjV+dHm9wf92aFe7xiUh1DiPKSuVhNVE1bZLM
0mmkYsXLYoX8lpwJkhoJzyq2BQQH08jV5bzWyEcuYYPaizVZRdaFZ+nM+4wS10cYliV8aJLtSiBf
PJklRgHTnYC8rWgpg5cymjZMfCp1vGTVkbFnCvdWNZLxgsTcgE/E+AWdjlP1Aj1AjI9Jwlx0jBVr
N7uNz/iwllUD1nLzmg0GA9Mx36v5wNgWH41VqOcWnVZBCol1NqWdXOfKdRYbkhkLCjhMPDZxsSSl
tjPeymT2ZVqc3aIQqXEaMk0gxmUUjHfRxzFxaBDADMBnmB8x/Cl85aIvrtO5YX76Wjjg6SY4cpeW
e3zFIxgVgKZZFHc7xRporvQydeVJaJhVAYkryA/zTnFbyn7b6NrskI96+s83/GnaFKYvfZQeSCG2
06bGJjsoz4Gcf/jo2YoRvq0mV7MtmPSeg19uSJuLNmZEnJyCdyUYYFdcCjpKhkui6Woy3FkcPUZi
pI6BKD0bOmIu1AWQThJbwovumGB90QQKvlkdvletMLxWxhScMrpZRFcUOKR4AlO2rp7Hh6zUm+ep
4SAKOXcYE7gKFPSeeJC7boYYJkjfalhonu8vCHze9+eqli54s1l2sZw8s9iFdiuWFqVU5LuUQwEK
913OgSUtJ9fYEULTt9IPzqGZKzSiIy7nXMGBJ1icfIbQTS4+JRl6xsMc7AHUEXRxUi5nZrmcntFy
js7LiapytGLVrR0wDoWhtJy7FQfwtJzEYeYMVr8bepSlHNQaB3axnNzWcobPy2mOUfUt7tHPVMtJ
H3Lkm2jobLWab8WjGljqgokCQRxoHHKlcseldigoIqSlmggm6oogK3fYWFOIYKWbrfwxcnQ143VP
BKRTVCYUItd+qVXmukwdoeFP1ClkTAoa/VHZSMM3psNvMhapIL/tRquYTPgq/YK+VEaM8BGVCfVJ
yZ7GKt2F8PhVDYnmkDzGQwrtt/ldkyOwVF13fanABvk3FzIGr5OtXlqKNMJoBgh4TNPNOfbSpZJL
l5ouUiUSXwvA+76BfRFS3Gl5OF/EPP1TBcMLgohqqRGzpVqsZt81KR8jpSMnqqqx+6e0TJcaE2zi
u16KzhIVgdwOf2rs1l0xKX7atGydsvaxza7HHbGHAd4UGgzfCiBjjvJ1Z5EWnmfxJSh8qt6Q9pNp
VRakf3pE9AgKyIojYyK0Z3IRSU4jXKsCgHwNl5o61OabpQKZl5Tb01J2c79N+ArgXnWNKMuJxEVg
Sp0e6FTs+lK7l0sV71POZ0tdX1LgY2Y74ZRKzd8v1T/pck5EO4AhKE6yS4eQ97t24YAC2nY0EPk9
pJlIl65Cpr3QW3gF6ajs48w8ygZO2xmKPryh1/HSm5hECDtyKQZrQwyZ6ZkYEfjpZ5r6Ee7MS3Mj
bsth+sAniaygXgGWoA8iou42itIpDDttLb2X4pDANQxoi1XanCwSaUQjgw5gabBotFD5YR8YABZU
IjJBhXYMePcP3Tcq2dhRfP+JcBXVRpfghPKfYkaI0w6WuSnbuDhbTWB4ejrvyHky7MJ8l6nSD4VB
ygdr3VqNRBIwSBzOonUy29Z0dDnqz8KUe31Z/84m5jZ5DIuA7psNsPMivHVh1ZtfURQdewlzZ8kf
8YKhcxXoYOVHK0tPq9LbmnUsnBQDopEVnAMNmJEmuMzZueNI8/ehMG8GIh5dWTb9VdqLODYvgivW
R/lorPEBsqM/UaN9qUvfHdKAV0snntCSZ0tv3ixduvUei+rzFFTqsQsBp/oJGY0QQRM/moiq3Gbp
9wfOjTYl/8yar9iQIfICGmiACCygAk3o3xaNog+EYC5YggyoMAAuqNmAo8r0UQ2K4JbJVCM+l7bp
gkg0xOpRRhTbLr4ZEeSHquZUyytsXCdD/sj8ngQIrHJsUZkIf+HgMNC9G4o4biPCf22G3ITNddNV
ZWG4A76vQfbLUp23QjhwFgOs6LzE04K0pEAuVj3kmxEQhmppr6Evt3Gvug/ANFYFxbqLIBD6uvje
AOWIC6SzYDvV+OQvWM+8oD4dtuJ2RBVFsFG47xZsaAYkKhe0SKsdKTxPC4bULmhSqrB1AS91GUfp
gjfRgihS6JURzEwcaPGRzb5lAKoWoEoEsJIBroLmbQTvkCNpnQNraQu+1ZmvfrJpQ+2Kck2HiRw7
uY6VLrAYNzqUVVhRwGUGsFkMfDbTsjbVeLFS9VkC/iCO/FcGbmuA3ZCS7UxguE5j8DqZeKhzi4kL
UlcJG+7GVbkgeP2C5c0LqhcB7+XdH1Rm3bpoZGJTFwQwSIuf0Qej+1GAB8MFJ5QADBus8ppA+9UN
WXZHIMUoPZULwtjOyzAzZghEzspHvOCQyoJIMoArF4RyWLDKCdByWtBLARiTANR9ruidS4FwDEqQ
TnPBPLlKoJ/AoCFwaEPpxw3ryP33bKUrJkRPRh18B3171QFTzaWuFCtll/+qQK14GrV2BPhaAcKO
JoOvsCFtzOAgjQEEpUbA1gRrJwFfZCGECfRO0072dnfIUMUL5qYA9JXAfhcMeAQMRgn+YsTAyRIO
Uq2E5NQi8xpWjfgKN3pbmfo2WbDldkR2UOPkbJG+Y2ILYBuGvMFSDFmEzlwxwiFTWtBq2cIPt0os
XtUFyy4L5sSzKTpSng+OH0q3dEG+fdwjK0v9GZN+3S7QOBB5DFRuAJlr0lxBodYdHwVKHcyamwKv
o/pH1lAQRJq8yA/8XddepTqHDhe3mP43R7mJpXWb8vL3eo0BT45NPRuduiD7EaxsXeEcxPseSwIx
hdvBIIBbBitpYmdAaBmwdMsgI3wMPx7vamYHr3BE2hUvnzYfM43HZx4fRxWaEbMjjfbx2N9PyFx7
EZYU3+3vm8eX/P3QIFnDl6Zo82+P/5cf/3jy4xf7t+ckSbxX5C5fJ13eSt7jeZywTGce77LvMz3+
+6MqTdqYyoD2HMK6VnQvOEyj3Fz+pMcbCcbFP9/7+5i+TIz+ftgx+drBjdRIGfCszvwiEIef8XiW
+n8/9Z+PqTuROnWbLtOxh+SsW2ZhRDBLNhUjaeCPgdrjwcdzHm8e+rVRr+Ec6K8EFwfOv3393w8x
X4Mx3RqhU6XUETCm//WDJJRq64orVCyasnEZ8oXVSJWcR6b7eMzoR6Z/RPw5yUigUMNocHwMCR+6
y/AxOny82zFOJDnaxeSiGsKDwBTnxGk1a5huQLe6Qg3V4XbaELhbe2fGzvgxPCkvxBqeUXujBdhT
uQR2c4VChzrlNt+oSEFOix+YtURWOFTSu+hVWlgr2Yt5gKYV6zsm2CweO7rHZ+he4Lw3AkFK4yl9
NS/4w9s/zIvlAvnDQaIedhAGMaAt3XJYdXfWL73KI6bdyT5r8rb2hW4Lxib6wiyL9FgxWzOCkFBu
2rzb/uSQUyc7m+CXukUPwQ6DOzvkaHGVb0IDCgdLlTVTKibo+UA8gt04uHK/la9E2/Y0yO6AVBlJ
MrT3l8qOO460Y7omqkV6VdUd8oVRGl3V003kKIFzSc8mdA0H8lWCSHAlSpUd0MyGZxR4+Outimeh
gEh04C0p9yHeFoQAyfI7s5pRhN8Na0c48hayiynYzR2zxlnvViQTBf24pe+BzrWGiAtFTdhYBO7a
E3lJUN3rZMc+2uLtKGwU0nYKyrrFMo5T3VFfIdWpr+NzLF6Fr0tTrFrfnTcasN0+fck+2aDTS2RL
Gwg/L/kLtgyOYGsrH96A6QYbCAcUuTa5Gl/W6t2wzsisSshfMNIEf0fmXudCJAHiiwK4nvIqpARV
IVxEbplBMCewdFN707t6Lr2FYxocrGOLYOId1qXwuagvIJRrT7cRBUEKQx6dzrjDQBYkU3EX7mHq
O5dqsFF5uJcE4gLsARVmFX8jA32HHO1fE8K06bYb9cN/NbcQldb6JTrqW/03/+Z/LMXv9Q3nAjgM
EgP4X2iB7Q1D1wXkv0CigH5A+cUFUDYW3JJP1Bv+DmKS7t7FS37LHJ1UbcZwUC4Fb+FDYRgTffof
PxY8Ahhn6O5w6mXgBVN+Z8EjgOGiXQCRDOhYK0zrke7BcsQlPfCKa3VPPlvBWS0R2u5ncToHz+9o
9iWXWBEihmzyseC9FpWrQX1wUC5i0KGieITx7IzOQtCXnqfYjq7+QTvdlefnqN8Kzp08pvobihX0
hviMlyQ/HTug62tMrIMr7WfmmvZSizxhxZZ+wJHDaJejDDQHhgysFgg4lXAPnvLzBBOvPEOOgAt2
HeAk7yN2nPW8j5jM8dcjfNoL0WpbXFvApE8oN/96FEBjFewy04M+OIHbFqyAVaXELgxSO8ARE+YF
3zc+V+vqnkFSXEMi2EAgh48/OuVbg8W3I1tv6hqcBazHmX+42X6OTNNWQOYrSC/RqTvW5/alVdhC
prN5JFQdjRxE+G3lhKu7uq03lWKnaNJa1/D+eafcE3ROCNhYGMbk1refZF1vsPl8BfPh/M5bm3is
DHav2boT/NGjcPJdmBxQI0HtluXMi8ldtoeQEuyWi9nctxKfHq7wE324TecyP/rB1gDjgJyxF3fa
D2STRTwxQ4yGU9/prOQNavjoRBaLDSLpFMcRyisgCQPTW+QFC7fwM/KSHRSdaEefUzxRMHHlMLs2
Eao9MW6zje+YKsUTj/M2DPerQl/VspudPovyIj91f3L0TtO5FlZE51Qb5gg6SYBQvE6F5VRfzSl6
nma7Y/XCxPqUfyEli9IblS5QFrw7uL/01ItVgcNCLvX1OB8ERvfqV/+roShtjxUpuaNr2Z+zS863
+SfCOkCxv1E96Y5M4M5Jq1bJlbHRrepcM+KRHlsGcnnRuC/XOTwjC8eWpHSze7GuBbQLjvI93HNt
OzMfHjy2sMiL7ApXPhe3EA/rYtjf9nQN37unYd0vHEZIq5VDMrYKR5XgAshDoEX4PZkrCIt8f+70
xRC1/8DUipcINuM7UYo53Cp7meLtWIVM3SH7zQfWSOQRX6lsSAa8Si5Hqmoelji+Z/hHWFRjHoC6
m+dn67nwRl764R4v1NnlxHhRvjksOQLJbd6nbsDmMATb4hMucKLxIdcAOtETpPB0NX5PVKoisQ4u
8A8bNNyfZedRi69sh3Phhjmz+Ku4NEuzfgxX/QYSW4ZaA0vJt2zd+8vLHlHixfIzwGX6+km+QfEV
PKUvRJqen/kVxXv9wh+8/NFHtp7R30Y4CVU20hTb3zZYA7nzqd2QWPD4hzPT/I10FGbWqrmOohtB
sXTBWU/okxz/Kb8U1+KKQ22oMs2yuRJ5zugJaYw36usUrSmZGvdZPeMWXq1j2GzMZddWixjVawpH
nDiS4CHFwpoZ5nDN7pwMbCM3iFAS/vgDv49TnrnPOd78HUMhT/SCDbdV/GtCHFzBosTTSdmvuIUa
1gqGZVxHTlL+QDI8nrCpXkE6SzzpW75nO4PtPLV+DCyiZccHn8NaJsancTVr52i3VTmIVqtFXtvA
Z7J3erV2M8ZbDpNY3TjFAcTvwPaf5m10x4bJiZvSK4xTacDAEd/CV4twYu6BU/JK4/3d3sQrC/Ue
ujDIgh35ap8QaB02T/aMyg5lR/s29tAWCa9eBXvMZHbllmXwHnz5n8Je2Vb7YCXgUWubTr/iiN0V
zYUpF6h8epG/gj2kPKJdSVMyvMfG5LI5ueRD1HipvF0YQzONXlifNVRsXpzmakprLiFU5+VFxNaK
vzd2X5fbFKoZqJFd7k14d1jbE2y/SFGY6qRfOSUaex0suFWzNmOXlW9eyr3AXkjTIJAYBZ3xbS4+
c2o4dcdbMdtM2UXtU1Q0OGAlcMWg/x361pGVlZRtjO7FMNfl8BIC/UYhNF1xG/DS6vFWU/dxtJLQ
EhvOfW3qjrDZu+IaJuNBeLEsGwPeIsOZBULjzEuurAJiCj/rc7iKrUu5Mby1vwLNcv1Va+sOd/kz
WfFE23vDEzE2A3zEb3KTsp9KeK3TwBl/FbpJWYGPui9zQpNyvO8bsoMvUlfu5gpZ/Vs8E5XmcC9n
G/MriBt7TMe1sGmNr9Tk5ui2pdtKje3Pr2qZeuIW5RrHFTAVNkVAnJp/yDWo64s9cP4jv9a4NJDM
TZtY4W2sk5biH/2N1X+qKAVZQMGObUfapKv8HLszUWbf7G2cJxTSkoEP8Yg1mN3xymVPpE7W1opy
pbomHL8jwNiWQpWFd2bnCe0Be/Q7xMMr1Fgywko2DpcSlIK67Nk8nhvV1Z4r/QAenyPrIPih937m
PfE1M55nqo2pm4TLQeMki234VWFpc1x5OmvMbfMnjGUQDbzM5aZcqXf1LpSbxtHvGF6ZlBEf5Zl1
btwSr4UBbPdbEBPozjB4Af1BV+zsWYK2Ojh4wwIS1+0OqCSBX0WdCwSNmgqO4Yx4Hqc+eMAO+gfB
0V8IRqfekQe8010ZJKjw4nwrs1rlcTeqZyCVOT0i8RKe/ZjBu8Ow4tN4R4ZgqqexJ8Pa7n8FZIaP
68Hel3KkYCbL74ypL736lqudngUaj30Tb0s0GS7wo0gqqQrXngvnKMtrScg8PcZbsovjFeuZgT6D
J87eV3XYaMFBM6mI9eO0E72+88r5UCSXcV+QW7q8Ym21y9J9KN4F9YCnN+nDnxGuc5InUhbJHlnL
kPRszun5HdZZd6ov07UYvEHG/PG5r7wqWXcQajtXvDawCWED8xvoFGlbRT8qzcskvPnjBzFu+Aiy
uaSxnX0iWaEivLUgzJTgoV1gtfc8n0mNslZwQtPKo8CY1kF3pkCFIbcuuOfh+ELkwQBzC3WjWMdw
yp3q6C9Xj1upuKYvAkkT52A3Vai2txrsK0hy/4u989hxXUvb860YnrPBHAaeSCIpKpZKlSdEpc2c
ycVw9f/D3W13w4ANeG7gYJ8KKonkSl94wwPuiBX9A+bPRkXgot4pe1Hv2+Jmxpib7LXwKU+9kt2g
2pa7iaYbiu3sZiCaewBp1VcLDFDOjxbZlvYwKFfCGc7Hvj6w2Y2/9i/WrB0l2XaXzp5j+YgxZQDh
cgTcIlpbkofTaBNukaXUeTRXmrSR8FOLvQ00BWJB3kpxb/dWcUSrt0jBr/whTxjZZ+/UQvQQxtBG
lWF/bTQDiCzFb2ATO7n2c5B8jjtLp1VeCBq+hQKef12n397BGR1SiE87JkPg4LuOH9OgtPaKZ8K8
TE8zLlEEYZwjxo5Ozwzp1MvjE+Xo0iFvPWVozoTdair9WKDvBGcrkcC6Y2JMjMh/aX7raWY+MwDL
F9EgCnnmIYNnwmR4KDJ/HnZghIVEu+QYsw/qn7b10MpeIx84sjHTqPWv8UOntvVVS1vCkeSXUwmN
ll81xG/LnZHCfjBck+YXpF/OcoLYqT5Q+Z5/2WzkYUcleNQ8jmlaxzKyackey5hcesZyrPBiZ28C
bHsFKIvsEngLYncwQ2CjgmR64qLZc3J7oyE+Ry2Eo4iAib1uyW8g2MQTxwPn06a/sm7sg0YL27sq
/BoQHfVwj7ijvxd76ldbZDcu0Wf22Z8+6qDafNQ/8GFevxcyMdSKt/1PrbODg4yPyPcTNqb5zCCA
3cZmZGMjwM7HtA/ksvvkXNxSFM+osVOZJb37lO4Ymk93QEnOp7YT1wmO4Tdhl7XVOMasE7hyCAc5
eqvPwGa+xCt7abnDQJ25pzCJp9bvBKkR3SS6yESp/Ftei3N24IY2/R0zaIoHfjt668FL1f0LCSy2
GzK97FBey3o/Pk4/yIES0iBdvonkPY7eBsUIZjVilt0Hll5S7YJcdlTqHjY6KruQmdmtD5SqBN+N
8AAC6FwZ/dyHeNeM5/Ugme6sLT6JzN1vntnGqtvgs+Ayrq/BQpg961TeWbysSBQ2NZd6AXv6xB60
UQmfxj1OKTTBAwWJn3WWzb+JW//gegMay0LTeVeghrUmstvmj/ys3FjufEpB0vDQo7H9A7mx+EXZ
/2YdK9+CvLMBu7ZeT4TC5jc6Mieg9mvaTJBf1/v8Gg7XMn1frEOnojhE7g19CFs8O4VUxhn5ASet
I3WFGrl1XtM3cnLLU/C+3qu/FJikr8wNi28oH8NNdYl02CBLz2bPpKw6PTC1enzwNsor4SXsnXcN
d3XKBd5VDhhxy2+v1EqyDT6DCyyFxoXnNPNwIPxjJ/lN4SjpoNi6FKvp6OchiUu8IbWodDrCm+TD
fMcZjlUDSwC6QXYmaDKcp19LeGBWn7EzJmkXsIvLnf1e+crOxs4+IM2Q4X9lVxTSk+IPrMZXPhwn
GYcZzXHcrLCQFLq+2MHqkJ8kr5LX6sFinPqHCHPJxxHFFk8NQsguRLO69lCFeyhU1D7MB0wyul8m
UBD63IO6xaiFLQsNxiUQu+yzPbXqBufd2Je+seJLoS0CXBBu5DkPgiaOvg2pvKBPczJL77X5hvd/
QlTmGL62zyMHJkknbq/I2Nub+IZf1vbeWq/4SinV9nM6pAjeceoU3g4DMEEIsQNkme047BuA45/h
H3GvnBPevUq9p8yVJfcx2zTmjpVYmU+Js7PgGolTLd7GT84zPuaj8OGHNf37K34rPc0P6k3kbLr0
p4Z1RpLxkd+fKni2p+5GNDJ8mBzX1VZVjz2FV3if1R7EBWVG/Nu2VAe6XzhY8ZY1OxpI2G/kX+3o
O4/E5sfCJcOkL7obqGGq7+p7ivQflZlLdJnHYMDMQD1mdHSXE1AR1SOZ4Hgu78QCxYc6+08W3TBm
agMJjoSOIGzdp3Hlog6yFjt+09bPvXzXQZzz+amsHiXm0IQ3M9IxZ3mh1uympy7rmNyF9Qy8eNQf
YF7Vr9R8aws0zGYiDrUh8L/Y/XVqHxn1M+yhGhslWOrlFcQ6dp5fFQdBQw0OfdUN6mGFBd3ojQod
CtfYrYalZyxf/EdFxgGCs/7vomHughjEWD9jcDB1R3ONQ83kQcBCrKv902p0E/8gICekI58BO2nw
wz/llVn/TW0EZ/YJ+mxgY5cd7tjQTuT4a30EfugekrbJxhrueKPu0QqPcH3gRcMWCt+p0xHCI9j6
SsRLtkTBEnxjuA140MhFNs9hT/l8Cyvzlf+tFbe98eo8NuUjoMNjaGzN90Hak3hdmPeIL6IgrWzJ
3l4F2w/WU4Rh7BpXMg27/JRHseGosjHahuqVn9lR+RjK12RtLOaYXZ3wN/Haferht5vgyTC+8GZf
JJe4GADhGa4R+ToFXfWIFCgsTpLPV+nCMQR1nh0GxAmNH4KoGon8PeS/ylezS5LtWuFN+/WBfHBF
2JeBOo5IdOFnlWtZCXQYMp6Z7f7dAYsz2+2dXL2+F2Q1ZnqZvnha4pVYi20NNQlcidbZx6ZHXBq+
49zxTepCXEwtlw0y8diWLNgORxKL42+OU+Z7ot8JMVOKfvSEOvqPX+xu01uBUhivMVEVOsLH6871
TKJMUYOldSFqz4MuOs+IKY179M3iV0wdpy+FJvZWqynNwJTN/IDUfjMlYEV8SFjiVR5ZaTcgFZaz
SZ9k2pQZqhnXznYlVBj8BAVsaoU6dsXucB6fdXc+NM2GuNpjkWlf/R0s2YmCR0O1hgDUfie6R9+S
L6n+kwoRUijUrIgRwNlmL6D+W1AdLsGIou2V9DqAmtog6PYHWhcRVWZuKbnrh3HE8psaDGEJyAj0
JARVpd/ReEWgCaRVdEiDN+lOTZQtw8/iAyUlLosB0n0x/kaUc/7oHIrNjHyEV+ECGOF/6fNEAaZk
pEgZXMQ2fJ/Hs/ZaXjOXs+2dxyanryFxFvm3TYUGPVXEa+WvaWO/Jx9ZFLA1cDXF8/TFO7GtGCTs
MrwGwtRrDnrqCW59tbUrJDRP2NSpR5UN7iO+jxcQ6czA7CVMSRLc8JxmV8vAfRsM1p1dS+XJkFvc
tb24Fy90ko35hDDYS8wk5PV1dMIgr//KEA29T0cWMsVqkGAX+8wEp9Jkc/jgRdiqLg+EvQvbP4o9
JOprOgJ2Y3Qde5M6tJR8OXsx2tdi9mm10Qwlf82eeC2FnYbgInNVw2PcGQ1h0Fxy0fCgY0G9OLEe
YiK+xuXvxmFHgL7H74NMYuQxtT5v5ZRBRHHUwBKammvp4Cb7pwcdAz+dClNyoNY+mR9wtLFqrfWA
yLnTMPB8ldj6uWZcPcrWn6N93voTnEsmT7JmHmzZpNaAX4BIMCtLer8u47B6omCFStrmxtIOQwqO
9vxOYKJDj6RYUe25eq6Vd+YLTWE+U09ndBsKpM36bLjfXnvmA9nJeB41WwrUQNUr2i3i6rDeqSby
NSlX9QyZQVeeUjiWutjTWK9Y3vFPPf3wUIfxnT/nc9Z0ZceD7knP0bk58li5I+6rJtwRjMhO0vZc
kkK/nhYYv0bIUVn7OZZ44CzkifO8dGnPM0rlnQ0nifxqw8VYKFThnobqi1szipQoP5idvKc53Tj3
wtVG9o27xpKG1fVC2Z9vuHwq6/0ajhj8SqVuzU7JyUdKjeKsQTfTQPuOqiazhDHjXskGQ8gqLFii
smnDU4X0IlHQQHSJFU/HG2hL7THqcFu4K+ZWS8gMzR5bWU50djkV8sQ2NNjhbhJ0kR0tyg+n2HJH
3/ifOO+i2svSH52y/dmO9njVc/3USShVDthqMWlt11TemCt8S8lVNdb3/ucn8wlOH3AJOmk1SDes
BumPwwbb1Br0OJe9mgvlXmcQQT3JMC6kAY+fj+fgh4y/HHis/D2d8XVAI/z0XO4dRUqGkdth0msu
V8Ui4je8hOEY/SmmNbzeNner4lqKol4HQWh9BFwjss3c/4K6M8B29EdWROaWSbAOUg1sc1eCbIOx
stFXFQZ8jWjfyHN3Cg8kGxF+CNS7agotSG9BNR8/+GBxp0sA0SJBf2PL7fDf0t15Q5Myj3FheKgL
Z2TNun63jCurwtADlnyhweQJBroChrzRaQLLO/BvDCJvti4MFKxYDJABG5p1T9YRmYne9hhYFgif
wQsZdu6Q24QSXO+E6Te3SN1L7A2LuxS3Bpjk2j8ABkr0uxPrUt7CNSygH6KSQ1fX2SlPZn6keCJl
FBPuzHk+PAT1LAHldGfrAZvVXN5V1gP3MzKViAf31nJiGHitg5w+cxFgCuVndZ1SK/SVijvhDnMV
WOfz+Iu1PbhRnjJXwesYBsU+MAwLJQULUj4G8lCtnvkDzD1GByePHfODoZzENoTJq/h8Ej33GK/c
BCUVljpNQOc4rqvPIu3jqrjs5URjg2WR1Vu8L5lk/cPwSIM0wtCStZhu+6cciOfEM3bjhrAFlI5P
i82mmA0rf6ehpVH6XB3r2IhdIkeETLrUlWGAFMrWKoNHqDBsJ85wE/17CkwMc4AqDwr9DKRNVj3b
3HTqueftF28u/UoOaI07mgtiLFNczJVl45Ux5jJF+MTas7o733K7K4KrxihpT1weKntrlWPCcZR5
S5trfbDR0QGiA28ZZ0hCa6Q91se/KVwqOKW2YU7aiEpMwT+fMHuphKIGqg7KJit35MIZLlmla79M
AVg37myWXIaEtcjzMTqkCbfl2nXatg/6CzU8ngb2k1WGG/iOWQimwFLRp3R5YGW3jwuPoeNB0bXW
YhesTg7gkwfLDsT3rYGSM9UfKG7olQAT32blgWeqYJCAss3fBYluVr3xqMmhlrRlXJmWIX07fa1P
jvnR+WpuIfdE4sRkTA48WNI8Lon7XwFBSAQBZDVdRP47fHbX3BR8ZKIf2uJ5wVoK4AOTQFDK3ArG
E1mKDMSJr1PlJCtDQ4ouljs5vtVSUsPZY96MTrP12T23mFkXKligx8R8YzHicPsNShUZBOartOWd
hR3M+KKWELw2TDISXHJgnaytGp8yB7vek4wQXyO9ymA8/y47W/dMsT5pjSegwcGjpcKZSWiBXhh7
Sc0cK4PE8DuEcRR3feDmTqcj5WyNF3zRqKAlwLvoMIKe2s0sivkotBuQ/uaJOhtIDsc+KvjhKCUV
opuVhz7LYF0/+raxwRfuMKnNHxDiroYTP2CoG6zTGpKKnUPjHAzLJXzhicrqGWRXSuUeWQaoSuwh
6sbp9qYB/2Hf2l/rvNZujCWFVpmGKG3PJtn2FOphxku5x8oaOg/AJZVcdqCSMilwrgI5Dgs+gX1g
H1ZVh92fFL+5WOD71Z2DugU9coGc6ioLhB4b23OFjIm93oWIfBJoiUCdBdq6KUnJB+lukwZOfOmR
BZS8SGbxuD2eerDs0PKbjnYaVOOn9A1ihW1M/20OkoOY3GMBb4lnSnjjvFktfmMIFcKXwrshAFkO
w84gSDk7Ekpdx3Y5atGFzl7UHEV8nMudId5E/7R2vSglxG6cECNs8/bAXqVScsJEDGgySm3yVv+k
jODQpvHrZs/EZCiYsiD+KUmViT9fWIEGtT6CLGvDEikjBGEIQ6Fur0280T7yK7b2NeaIg+4mffG9
HQe8VRQ/mdxCHTBqnOSlzGl/kLLHnJ7ZvN4Fr6zQBeRb+LgI9QGMhKsL2NpCPx4pse267nE4bd+p
iPDxVrdj5fHOdJw4t1Fd5w1UZiNN/3ndQNYzO6eSFrCTAFBGzqgsPabNYNxYloDTw+6lYaPvvFoc
VN5qceEEdv03E54eSKjdWLo9TqLQFeCrpo8TNwTYgVUhdbulwfHSV1CLZl0uggEDAzMcNXjaIwx/
T6Z0jiiidGN0xtytxVFf9hRyeNxSeQuJuNhY/m5GLNb6IX9nzrCkuDJ2okWsg82LmMxsRuwcDFEk
+3IeMGjsPAWgFXPL+cjL2C67TwAhbFCcd5IR8PLBH8mbiZfzbQFmrdhWypVtbEjOLSxXdI+zXSSv
WjN8GJ/K2UexjG95hgRnrBZ5Ikd9oINjOJTt1yYDw8pfFRHEHDDjZ0fhsIOSk04YhOovElgy42uN
93grQpDMZwvJlw5+BwDhNKM6LJj90biVh4A1Qz0t1z4fwQTQkiES4+6tbzb5B2qjJOvkq+vxDfKE
8ifIohxZKGAGfQfqLwBpQTGZw7mlwhQSkaNVKOH7jsteAZxU11GKldk8/qqFR41ZHbQGV0NmLurh
UlvSLRIGfl55yQbbNEt3GNpGBSWcEiGZ42Wx8xSmUG8d4B/D2E9xNMB7k3qujEqZqd/wd9cOylBp
B6dBVkBOAVGVehFAWPtIe2gU8MfVQyYxp+QmC+QxptEtQWpJoMRDWM7GQyhb4hANYQQPX1VZSaOG
4IPMJo5Zgoy+sTIe5ja7wgmWPGVhRLpRfx7NMd8iYm9BrJjYuXpdc0X81Og2iVSkIrKGqeHBWoyf
tog+x5BDptY4naGn+oOF/jAbWmSXAeoBCDH1Tu5mlnKfbKwUzPUv//55aJqzFyLF9/dHbaZh+qch
l7K+oCiyeT9RuSlXWlCpTmisddgljE3CIxvEKVnl2LP/9Y8aLYAk/37fryrsg1rbWwWjFBgPdXOI
svh//qN1vmFUHCXj3BBuyI//fkFqpt/2bA6uVpY0gdZ/WjEjRPrv7/9+JTqmX4Gp+txhCJFgyoAI
+/plLld8KVV16pflcvyrFi9l7QyJf0JtyLJYIwl4/x0qg/+62r9i8m2Toc33b135f/5hAy4UZCe/
+Xtff39YZ2EgWnKwvqPW01ogIf9+8t9/0nVksr+X8/fLvz806gbDNDqJkwZbKSrkhrySkw770n/9
M67f/m8/+/vbvz+DY77XUmTzNGs8FVaOOJmIGqAuTe2OKYlcHEF7zZqXVlY7TMTQlu7pb6hRN+5k
YWCvbIIyd05DapuukVuV30n180hlZgEsZthreTulMlBOf7pcbsn8wq/IQDXXFM2hCh0cPRuDxsgC
pi2lhJZaAgCBKCNMXADKrPqNCqIQrhN31DxrOyUk72A2Yf87Y369yebBxm9mfKgxEvOEjMxRmSMQ
Zc6kRPmlnVY2oa1nu07gIOVM9lfR3VuDgqDRKuWTTCskIV2XcVjyIrtJfUOtaYRQJNFb8zarykMj
z5Wv6QBfmxEJ3onwZAZz6ButWaFYP6xON9Tn0PXV4jx1E50jrRLDYweusqZqZWd5eK6LITBEICcK
Tmx5i+76hK9fYZNrOYbYd/lIHarWXQdyn1tMPOlo9rqy73ftUALYs05ZhL7znDU/0yBxQEeEQSbV
tqimmY4QDt16DiG4h9aWrkKM4BtZoURXZsEc3GtsFD6EsHejWCWqZM2rRxAhhUKGUVTJSyX3AXj6
xEQBD0cVgFOWlQTKAgapospsUyA0xyykTTR8iIqH1jajTuX1RXPIHcqJaFNGCgGyInRzGG3onI/G
ADRTgPhHjEWL35o5lEgsY4QDhkr38yr9cqgAGfC295MmcXjlBI/4dHn4OGVbdII6EiRShmQZwbSl
EZSmoTwXjXpX16wLKkRgU0IE6gWDFsF+27lOzsiqERIE9nh8rwauWJIQyUOt7zT0E4ZJnF2ryE85
RQuBPWDPOs7erZ5oVDa+nNQxTtHAAVfgKL+tk+hVMckMwTEPgaTOxyEWaMej23N0sEI9yig+CQs5
p1xZw3ulCt1oLPMzdLARKZUTIibauVTr2zJisJzQ6IWCshwVy3hrVA0ogZBwbEwqFpC9w1Y3V6Po
NpbXTjOdVwQuBLbreBrax2IqgzTBf31ATyYLa+zbpHY1Ox2RDuk/zMhQvHFswKqweLeNhH6xknDu
JXOyyyM7WScReU5iIT9ZWz9lvYzIPsFtS3X9B5NGqo2F5vUm8YgkyhIPKwswQ9GVwZDIx9hSjGAE
SZsuSGNg5At5Lx3QV5boAi09ll8K5++s/1iRNaJ9AbEP2sdFE5l60LLlEFU50f8cfhqaCZ0jG8+d
iCJ/fioaC7K94pzaujnBp+kRUy2Oeaj80eYOAk1N4YwjgF4DgKTeOBqGkvpSKlSWq9sXSnOQEYE1
Ic92XaseSsAR0PwCW6BOJ9SZJKlO822bm90BhtSwlUPjRy6qwi8qEz+SnJOg7Z7HtvwYTeQExKD4
i5Zf1pkOU9eRXUPK1ZMVzwgP1ckOc1rXjqG8jVBUGqXzJ+Jv3dlLmrIfkxpKswnVBmfDZdcuIxZn
nCNOL5LdEkL2HsmKV9AiMBCrgQHbGFYgDcRbhlrJnhpZh6IWHCxWOO+yIcZ3M+oCRZaWYNTK+abH
MQKUxpEpUnzloYr8J+D1vpqelYI8boDmZo501saOsmHcvuvdtNftXjouCTANaSVI1tMSeZrdPc9y
PgWarJ0ahoaSI+jvKHa286D9GiP5DYyrkZoAUZGizJeJ/u4YIRbhJMZyNXTttXVweHSWJQnaRCMm
xNneaeeenBASlomjsye1YgoqBQGOKqaLjAdGqGi7Cp/trdyY9xn+62GO9NFPQrQgcMxEIZFAxsyr
05DU2m1o0qdQcRpsrrosUNNnM6rkSx/WJydatCP6Ra6ZJepTPwuaOkCxulZSsMDGPsT5meYh2ePU
9WeOEU9Vtfi52kVQToPK/pCSRZycujojbpX7KaRj2APyZ75CJOSQfpZdtye5rpNTpsQvpSnI8+hk
zLlyVqSFbdMWI7YIVuwqRf3CLN3WjVSfzaInPRcjcbNj5G7SoefXR8Zdl1o3XwzThVL6m07hKe1U
DThtgYhoTdhZjUl/ysl284y2S6PTBrIzxTwOoXjqU7ULIhg6NB7WEgnc4ahNE6RBG0+3ij+dpcAP
UL5DSOqQQMcx6LQkQ59dfe2LaHRj3Zj8UdTYaFgiaIyZo1ZHLNIYSY8s5KNRCnpRhAZGo5tvEu5x
kLHF4hZ2sXOqCkVW1elP6oSHSsPWMuhC9UZZHU5qXTwgf/U+Vf21LTpqBNmk7RdZnPSkjvx+NUqs
zPGuUzVE8R4/cKXyJRWXg6KPrJ1l4rKUZTMQF0mDGa2GgTqJnNRCag+9gSBYZ1JUaHo1f4L+cx3n
6SSJ7CKlpuNaSwELgoC+qZuGExXsvII0Z5xK5U+ZVm6eGi7xu/4ZynCfmeyPpa5QKrfsICFC3xcR
sA4zHk7S7Dwq0JCjsnVomdglAO6dVHXpvhbdM6I7bO0SVUXFJNlaIvs7WYg2Kxu3lcakTtWqUWDK
lDSz0kIsbHSRBsomkkNFADXpY5CmVU9tzsar0JCVwdetCpR5Ks6wHqes/ANxf4O7nfFZL29NK2y0
kEK0TQX3b8J4WRYnOc/x1TYKsA3D+6xPgFlnsgH1OC/psW/a6dTi1whu+CcyTALzqO0xB38cDfDo
mdM1XpiKn2TWw7tDZ0muMDLQEb44R5H4jjor9DFgM+p9U9O6VfuJMsBSBU1BSJ8pKJS3q3Nk1n0r
PR7yKuFGY1MEb+3lLQkBYjSwhOt5Zhl/WLhp6NHSu4YiaDcrIUfQkl2U6TxrSXwaalqodqp5o4IG
5GiR5JCG95VBwpvFGjJMVQxV0npvEycY1eGdA+fRtNVsU62KErU/sk7dOgyR9HXy46Qs/UYv1xqT
XN0xz62CFBzcnE/cpArB16BAj+Uz7cFOg/9sNm7bnIxEXa5WMjRnhAko688ELFQI7Fh0rjLVV03p
zVPm0HqdIOJkcQqTNF2wIFezL7sK01MbDqCD0sw3TYOS62Sg8DDK1X60drG6I0cyjsokdZ41K6+a
mV2XYTTPSt6+QFvnnLRBb6YQ0lWVLWeaKe7NpfOAEFd6RCgCVJOqYR8d0+eURyRGlRsVsz4vOhIK
DMcWucSfpUupgGMIMJq14eZRd0iFaF46YIteTX8ddYdHxLIpX+g1Q5YT0AmZLn2jlJSGW72EvFfd
+3QgHTYg3MHoCpJBVQPdcR66Rk72Q9qtcWJJ5czqxBOpae130LCBA/NtYef4UmXGx+wAd4v19jhC
MqZoqXy0enMtKs0BAbWs3mctKcPskjzycA1TXzG5hKRS4ZXmNHt6jyRakxBGSOxM+dDuxoo6SJjq
HxWxL/r48m/RIpI2ySP6+GMbH5Nmbzks0lqN2MY0JnhIuzYfByUIRWFvtao4TCbbZDnCtNBsuLJh
96TJuX1uBJXdSkUrOFlpCKuOvmIoxylcLrKMBqCKOMSefFoblzUqALqeRTLC+QtwRgBhJNQHJWuz
25A4qY/nd7jNVlpkVVkJ+PkZudUwQ1wYCfyuSUJsGqfAHKEf2XgVo/48poc8R/fIzDJqUpiWYSuk
EZ74tpbPUL/n6MU2BHjTrIQ7Vilv0VtuQcFH/Y2WlrVkp86hnNIgs+eaqhxeZitb+QK0T0Ijf5Zl
6iKmrigPtQ0ZVie0QVUX4aips2HKa2hB6BY21RKpTR0u5T7uqyM8xt9mttDpWqqEykn3MZh1sEhl
R8khH72lUg5hC3Lbsbry0FJGKxEIX2Q7uvYag9shVt7IC4mhgb3paMvAyGawGVIqG15Vdm+SlKBB
qwqHmCVtg3YGjk4WQckpAfXfL/1hgf/S9RdJFdHZltOrqo/SE+muxtn5vbSr7W+H0XRCxcam1zhI
j1WJ6VdJomANdDXlkOM77+mil9aFZAg5Y+17zGITXDN61qlelLQdFvBb/ZsIpxfKDgbpk80uZ3T7
ymobCBROfQoHbaQhkQeovcUHq27ZW5r40NHpRxEu9LMmE3AiGU4ozb60FOWmH401C5XFYe40gJMR
PcOB0LlcpcYVDfaJMhaBVfTagz6KQFAeEVGYYMAjAW13mubC/GQ7TTX8pQyZvdPuCbdN6UeFWXC0
leRtSjhWZbQh19nCgiaEhT40lV6rVF4H7LVT2EZnMzI3daTbvKB9rzTsz1Gt/JBHY5XhTFiidU3p
b3lTEvk5TmkVLoK2vO2MIfB/Wv3hPC80qBt8MhvF1aaIJiVY864G/h83dD/iWJB2FdllSrS7ZI0C
q7TZou+BVP7XGAG/nuMaqIZkruLabe628S1fcOxcZihkDgXgoSouuNQ/L3G5l/IouufGayfE95Q6
gGhjUsmaMgdqZUmNkjXouE4+dFMBOwQEiVJN4BXsg7Czc9yeNEX+aBckGQrNOVqoDWwcw7TB3orH
zinELZPHX22ERmIbsEIEQmSbzsqyu5Hkb+b4UleV8bPo9zLJbsXUNsFQLrSB0mltOtMJ6hzKrZl+
njiQED7v/4jGEfveoZeHbg1OKeXi+CgoYUqugGhEv+VTWugsKCaywDPcMwkMn6tkr2xYwhtSTNgo
E6XHWiTfSZX/1FbUUNVtHlolHE4lWErBqWot9o/TyYprrtIgSb+8fA62Ml1kFNWdgoeEbkXlN1oI
DsBt80R9UFqxt7KCnGbsvZIdfDso00mISAvUSCPgj89LUQlqCRatixpTDtQ1ttM8QztYHWoSpDbV
teayEhNHPB6cua8piA/NLh4Xgim1vsLxpXXRsHbjRn8rHedXK6TKS4fuqzQZcTUJa8xmzKuWK1Sk
U8vrJKIii9yutqHS6GibD7hSQ9EHMD7pKIE48LYYdZaPHu+6yQLrgXYvPc5YZcOGKiBlc3gRTv2T
0Kbs++KPEY4RCHk4qC0AZnaaEJ8HqQBOpESols85feSEZpyEzLnTtV+lAgsqtL25a6qg1Su2V51U
LhQxhuzd2ySW5ZobD04B0zhDYNZH86MEu4iokiQRMXfU0h3eQ8q7W5+1sReP3bD5/wpv9e//+O+f
/yeFN03RFfn/pvB2R0go/m/bzxadqfLzP3Xe/vWn/9J5s+x/GLyVZZqmTNDwH0pvtvYPzbBsU0de
DU2+vxps/1J604x/qLKhGIRPmqmrvOrfSm/qP2S03wzLMEwFWURd/39RelM11UHJrcrnqCpXUTps
Ry2DgrJu8aYoIGgyd/2fSm9DomYlCRp1xwq5TSUU1ilphifk3RA4nF7bUXSPomuabTsJ0Le6YpxS
GplLsfaSTNu/Wix3T7fD4mLR/rVWIMjiLD7mswfM38l74hC3rfkytzV9W9n5TtOcttpChcucpIRV
B/4vSQAgjeZEznuxizy9OyvSflX7msOczZJaG42AAeKkScA+Z5oPG63aGZFt08yj46y3CL13Cpmg
bAHNNsoy3asVZb4ae1arjIyjA1/OBIuRqYriKlwo4KC4ogZQl0G1dqsn5BJbeWy2Whs5fllDNZ11
xwv7CMOJ0bx0uvC6rkYwgwB5UwjN3DcZCu2SQDE9UeqjzHarNSO2O8ls+Go8PTuxDSswT9uTZPgD
gh3HeuIEm52xe5e0adp0reZHKbAYKU/0S9incGGZLwdzLH/abCa1qnpgw5WqAMQcUPVQJg4YEykR
Pene8gpjEiHFL31eYpLC5qcljeY7jQNp3rCOQ2XhnTZqX22XcIJ2TRkokHATxXhymg7bpKQBe0BS
XRZxcYomaLihCoFXpx6H4Vw1zZ+L6E6F9mw4hnPUpEpx0xBamZyW+yXXQeyssSrAh0jAZ3fM4jFc
28qZ1OlkwDSFOgegbhaHYKgjSz4ag3TMzBmFq6xPLqnAm0p26mdhxr2nDXNDnzI2TnldYZGCXsUg
QvhZGD2OgEBtDY22ttTbG4HeK9XA5iS31stUWf1WMzKQFbSVHses3+VCgnTRDHNgktFvnUEQ+Yy4
fJo9DJIkNF7CAeaBGnL0tNGjPiea1+T42Dc1fgtFibGQGR41kyb5pCYgwBH5AmW2QALojVtradkj
D5Siiblfxm58qiUHjIsj90iRIi6WixShnXoEPJRhOiVl0crU+1G43Y1qmdaDnnGgVNo7+JT6E1Uq
zF5RV7xBBSZykoEMtKowMVqnYJfOxr6s5RIkT361TGLvDHEB5r0Jpb+Zz0VsSQ9kOWYk1/hzFI82
gLpk6O+6oy700NbaXxSjqGienC7UaMRRBmwszbpRNtrXahEFShntB71pT8iFImtOVy2IFyVI82Zw
exvplqlDc8Ayhu7YS8utqUS2X5ysOS4/qVQtByuROyZQAXekv6hUb29VFP4UAwUZ5J9lxhWIYRdh
fPRf7J3HcuXKdkS/CC9gqmCmPN7Tu0lFd5ONgvf267VAvZDuRIrQXBMGb182mzwHKFTlzlypKwbQ
cebiDY4YKFQDRAdhj2uDPcHesEzrZCscEZ/eFDxXUV3dUMKzuJI73ig9dHSExP7ZCPCfFZBu7vyu
gY1aJy9mhhYsg+A8pfkNnbs8+k53G+0xvYFUvHqeCwVjjE+j4xtQGEzgarF97Cw/2ARG0+8CTdhW
FsVRjWW3S/pYb5rRrm/DPK6CtmIAmOvn2n7Na8y1vj+uc9OKrmFIaiEOKNDhQHivMOuzBHloTPDE
G4daKCA7q6jAveBmk3s285A1o3SwtHfsVkzh7uKqRrVOEK0st7qOYeSdizZQu9Q32CZHRNe6tjMu
wu8es7IajnHkApwZJrhwYedsjLhyYNcFEa+P/Wl5Ap8K5B2mCN1X4ybbkKHozggpEo4d3M2tqL9R
XNMNcjM9kiZmiCH2s3usKYmP0dl4SWNlbyMH3HBWFhgGXItw2oRhhmna/axjENqj7jfa8f+KQL3W
jsbtYmGeYCdN7c7bZHTRdfJhdcWVUvzc442Xltq6KcOe/p2lbfdSdxZRANqkYFDuTRF3G8GR2Urw
Z9CV04Zxf6gtm+ipQkkZpMlopk/xGfMQgAaXrr3pW1Efi+nGoxnGYjTcNtVbzEAGZmDtrk2+Jsjz
9zrhrOR7eNMrAPg5u9H1NLYefkFFm1IDP8/M/8w+Q9nCatdGPvzJrBCDUcK4osa74k065oCSYmmF
sZFRqmOZiB2dY+CqYGqvLKhBVF9t7Wk5HGrztZxI5RQOB68IgQjAs11t+dHpvdN4aRPvLIQx0til
4RPPh7F2TdrCCx4PMwuHU8t6M4YDFdMAncEiZkDJjDcR0fLVoL3IMnAO1DhRsDr8liOWfdfxx13g
NtnBmasPRs2/fZ2qh7o+sCXnaAEKjJaJB6byEZ0YFkWNbU9Iw2U6OhX8Eo2IaIaJWOImbs06cwje
cbDIOUo4ikN0n5OMtBJsEbVD04iTBMfU4uSKRNVs5hTPj2le/B5xvfXwZ4UkiPeo+7/nWYbrwZLA
EAW93HGAoY4ggofbGtxYfs2EAHGWkQYM8zjbZK5tH70c0UHmqKCTntqjO9No6IlpHyQLQNCp3xyi
m3u7jaB/5FG+iYf816Tb1dgGMW5xvDGtCyfKliNXCRdYWmFXKrwmOIB9cJnCvVATt88wWc86nPfN
LL7gOnLgiDUoDFwrhtX+nTLfesYnZxbZO+fU8jHrw7eimv/kDq3dc8s1kzGZYkzf3HCDp4bDdGsX
KMPADVF/+IybIYKHwzoAF7ZWMo5XXuO5uwD198my20OiDDgfrN/bSir7XvELOLVvPQRQ2OPciN6n
5BCPDXwtm+GF7VnmdhEMj9IN27ekF09+NFLWbOn3nr6IXJJuL+NOPvvKeGFZwgGu2zfPCr+0ILaM
ctNckQ5rjFltSCypMBm7udBX2i59EtFQQC2sWwaDrHkQxghC6Ea9j+5Ecqdtr1aUi3UQn93QBm9h
Ug+GBgrD3rWuPsz2k9ZMXTlver+k9t9VqX5pcx4OpsjEc96VoNLC1DvrehbPvVe/9QJ6QGuF/db3
q/BRunDHa0YK+xmhHesR47zSG5NjJ8dHkfX9hVFlvraBjmO42oez0t+VweRTunX8lKi02/W+hYzW
OfIWD7weUsD6CGobY0ClD2UyiL9FGLM0pufBnr61bzIT88pDNWrigHBX8AqEu0EnJK0jS+3qycqP
hjVz53ctSa/HJKvJW+jyCNyvBm/ARSwZoP4ZcaqXbvUY+fi2Kga+B6z3G7yUT7xUAAaaqDx0rQO1
T810n6Z1eGJC/ysKOTvGld/xpkiq5il7kmOELyy+X/ZZ/RKKT5W7o4OAWXdWvfDs3aKLJgevAsfU
mfKxo5rUHg6qqP1PX0H4aaw5eJo99BxdzPkF1TxgrW5nvEcCB6f6tnn4r0RboN7n6DbGcuEkNXaE
pMAgYXgE3WTu/I2bxcXbCnef5ea9DzZybt4EgsyX0wUfyi6jd1MrhNmp5AEXQ4CZ5YBxYMK3VryO
Pt7DPMSqZRoSDxn8VlTaWX+o+9yJLsobxu+Q6a+Gs/mB+IQkQ1g6yIvH3OkPk+gurEesIEiLu1RU
Z3fwo5vFZck4c2h37vAuB1rmMsmuFLMd2InZqr9Vy/voNRHFy704zTozNhjeHdXpU+XTWwUzrVgZ
7ki2ooFNbXmJ2NKswoiQlgJKbFV07wocXZHx6nckYZoBmJVfmrdCGfpgDclXCZhx3QzWtIda+laB
mqxKA7wyaP2PpK8ZxvHjx55n0vw1EvYRr8r3EfpM+++QtdRI5T6Inc6EIBwl+ZZjwpeTQzBw7e6U
N8s8uCQ9a9vRa7+gyjh6UM1U9CSol7/z8xd/XDBaZKD1M76WHfpTOSz+uyIJAB0VcTqfkLpfc7MA
/NCPX76MSMzZRckaCGlh8BU8SzJ1bDz6YxfSLPTzgfX5oM3ywWhtxnnpHB91RFKNK86O3Wth9f2O
DdhltBkcqRJ6o+hAV/98GIJoPEb98GEVlYauZ5EDMSWdCZDEl/rN3i2GYxJid0x7m7lKyNQ+B529
Nr2lradejFBqiHNaWnDzVWX8Zk1zsu1wlhoNBhVLjgzxkhCbo001F1oGxuCO1JMWNMVJkpGO2cGA
9NPpOLC3RHdHboej/rutRmOTdczughQgV6/a52qkGbDxiVc5TJFDm4L1bPKYUUz6gVE2Y8WwwxhM
YWrlPWJ/2Xj6t5v0ybn90n3ArKyIb5mkxbONcIYqqznBMA4PypDiPKKk5pG5S1o3AIorNLNWpcnX
x/tZ+vHNpyoJ1m1Mh14Mrsz3aEqe09dCE1gbExE9JgMMcvJaUP3ZIOskfrQyb1fK6jtgevFkxAp7
Nnr6Jl0cuYmKpzVz4A9jWHyoc05JaOi/5zbRpAJ1amnf7vDaAdkG2x4TiWuZODzNMU5dI/Q/YtIW
U93rPdzf9y71PkTs7trSOnuD/q0l1R9JJt4waGiiz1UbcBCt8LLbMQ+tXs23rp0+2gRaDA4Xc0hD
jh/4e0NXwUVkZdMmuqbZHziYnJI8Por0muJGVRm6fYodXZrTbuBUjMjY73MsL/vOsHfN5Kuj4pkF
E0Sy3eUMeFcnsbvvKsa9GvdfOJo34VJhyxytzwYMxl31q4/nDjunfDSaIeafBZcsVZacIv2aQHF1
R+eee/c+75I35ZTuMWizozWaV+F63ZqN/c83KubRYoyY7CtVU39d8uAoyS8ptD8w8292mNknVXAf
69rnWNi3CoICQrRcLr8uyQZOQcgHmuGeCoIleowLKSOiNGXOPq1S91gPQbpLgET3uJ1amYtDMGXV
xoO0fBfa/E5ND5zJSu1+HQU+zbFT98TC80CZCnucjE1kpuxo3dccRzYMetTdkN0QB+tTGFMHeCvH
2DqUjWMcuyoMT7UM1cFowbctLrzA61YZCj+HwPrqj5O/jRIPH3pGVPDn988Mq+PU4z9zspIkpivq
btm8UXPROTvJ9ytLNHoRLmMLhmAAaHktgo4J+Zx9pG57szvcOt0wTPBG2UexlwFlWGT7PABewQgP
MKIO/7AbwqFKrdSd0HJn2vJlGJWzxjL2CBQxtrpHC7I34xViz1hgNvhPr+bcUj05U+bN4/UVgwpe
EFdfQi/9YpxnLcBbbMjmzjDZKzNI7DgfMCz2RFIek27cCfwDcHXUizdQYthZ0/eQf0CTzZ5sm2qg
4JVGl5D0CYnnnmKwpIPN70y+vUshEU7DhKbvQVwzYPrifVd6BPfokXmtrH2u2TLNwFda27+PQ+uz
s+BxdPIgOvOjRQM8FgSS5TR7MJK7eF/gWVJNuNaxA1PR+hWgSNzJqsUrOZG4SDjb1BP0mtD+Lo0q
uFy7KQg+bZQyv1lVXdZtB5Sx0A9PbuNT2NRM0O5tSIlyMqF4hWIdtktozxlu7UgBNfVvBCaVvxuj
LD7bbPVXbd2QmU87Vu2mPBZiIzE1iEnBaJDW1zBiGkuxWm1rlBGuS/ekDGznUexTmutY1W3gq2JJ
OA+M9GYGdVFlJDKbsQAQQsPYKrUCWgtFqG9eA3QJ1Giy7jsiWSqJYLkUFO4xWKMbmBNwxWWNw5HB
+JzeJ3l1aMeCoR4AkFFDrfBwFBjpeCtf4DfvBmYcma5fA0MQotfpfROkzaaJPm0NINKUKVEaavok
yXDdsqAVSCGzfeW+3sZTeczG7LtsuRwocDsJrDMrWQ8XbfQj99VSaArbCSftnSjJQTOArvD4VCbe
K50uk1oip7bAyC5F92vKx33v8JQLnOZq8yy5yzjG4YPYGO28WNp4LhTsWRxy7pw/IvEFZv4L3RAP
w9MYZt0mcRzeoPo9cZMPjMzfTXsQNe+ctcRBvW4nlXzQIb9w3ae/Cm1d+pEEdD6C11ADk33j4LVq
H5r5l88MaCzGfJPSJK7yZmXGGh8IO+W7zKQPsG/Ng1hMRxyqTmZs3JcAElF7Fh/Oc9SXT76G8MsK
v43Z37A5euQeacPyIY/6b9eG491Y7hs8zStN0HcCiaKOy0cEpmNkG78j5TCqTcW2TOKj6Xck4Fjm
w5Y4r7lprAoXXY+06kBgqFu3ga7NitsLUhDF2xzUf+ht/I5nkKjUdc/huIn94bVR7j7Ixz84NKo1
dVUXI3J+G2P1NA/Zqo+jr960Hr0Z627QH5g4f/R0SkEHRz+SS1CqS3+NRkkL8jB+WQzglA3Azed9
4KByFTayKceEQxDhfJWh9eK48jCVySGMGCIxrKzL9qOo5PPAKWAo4m3KYp6SomqW7E+I3YPgRZZh
mKCam192Dz8Iu2viYM1PqCphxuN8+Ro/ToElovVIZ3Rt+ipdmmxjRbqfU4jZw31qfaMiFtmsJ7/8
jQx8rw8i+yoqh2a2+kIPIA9WcPp4HAlWpmK6FG31u7UFmf6JZAzcznjMX0cZFhykAlg07Mta4DRT
kX5P4pAbiis8XU43Pgwy8AOW/1Wr4UP0ZI5imgsY/pH6LMGezCDMnPuUTmmjes353YukvQ+4pug0
zaqIaiHADfPAG5soUuaKtK/NL+Cg49p9dyebyNm4HjbAUUB0qOoGsEzH3lpL4ynXnIJwRbwmDmQu
/xhI9I+Cv46nb9XmMNPCevxbioRjVBK81AY5isyfP7SfwTBRznxwYsyTCWpLMOi/Te5cW+lN3J7B
ofO7jd12MQG23LxUxTfuv42bM8t1tLPLO9/Yu91jNWeCDN+dRuMg/oGnQwzLO4K7ORhT4hO9ojFU
X1TSaE7lEChmRTIhim5Zr9iYIubkFTiKyGDpxXVBKiUfdnVP+YulYSnOavyNef8zr0oS+vrk6Qj6
nEJUscDEU+lxNBBPTymjCb0XZdXDIgfoUKlwHWcNEMkaWUrgL2oNxqC2CeJpDnji+Q1nzFp3TE+n
DqlKFdPZ4LayU+JfUVahyVpy1XikuoXl2FC6OzaeGTGTPP7laniFI4mLVRZEK4NL/06OpJp8D2SB
HUn3PBJXJjbJKBpSgcwQ+HFvRj57oI6i+F6+hDCVq+EKz/tXnv6pVO+8+GSQ8pp5oo017dRM1FDO
GHjpwgvzbUpTDst1jfeZeIuKbPYYFrokkDAc0URye+xTjR09znFXIJeLllgW4mcV9ZzUQ7q3FRyk
GjdX3dfdVeI++mOWxO2GufB5yk1sGzUV5cZUYAHvnyfbDO4M43EunYqXAUnC9AIiXTCMEnpiGOwM
d0kK9ysqE0px20pQH90RJWsTnJ/SI/Cj8tcJFa4Ow2dcWWSq4ugtaWk7lYO49SxagVXZO8rp7s1K
PFuatKbta/JGNfPeKMQr0fbysWwYMU8UYmy7pKeXI3xuXcVhqAlZd0J01cKuN2bTPOE9Iq7dBvgH
aWMDIWdNVHRCfvZRgO7ikidEiVC/rWfuTj8A/9YI6CWOo4N7ga9FWuzWKDTgSlHmuQ5mqDStvU/a
nD2K7//NY3JwOWuVO1tAwSp3r6tlgBy/1ZNR3gucFlbNZdjmjKTTqNmYAGM0yPkoMF/Z4FK2VnrJ
0UYTYQeS/ukKw8a/9hImXnVIAg5hMsicmxnOn43MqDmiRuba63qbpdVLprxm60g6zeQESzLHAWZk
6hc1AikCIIGf3gl6VKl0Z6d8W/xHYl31r6j90Ay677iZjqOTfdHfuG5siGmz4X4IN7/NYQhmr9zR
k1Hcxf38njfkj9wgfxo9fijzwfcIrjKKZ8c7sB/+tL3hyc+RMAJrMDelRFAIKT4w8rnacqqgKe8u
K0fCmd3ASx1Cha4nkz6GaBuLnA62sdlbXseNbxh3op2su0lhzX1SSDoRQaM7L+YAZ9qkfQZFp533
1DgKSzH37jgHG2RMkhgxkCzu8aCxqXOdSSkHCYICc4jHqSbHEXho6XDnfy0WvUSEf7PpS071xTMV
3OKSsZ8TlY92tAGiz+abTOUUX8us/qyHlis2/ZBsd91xPNNttEL/XZVGSf7c9cgXO/19spwNnBlD
R3ppszfsalCzEuw3gVl9zymuCp1xSkHucnaJCRdqHN6YLm6yxlnXtkfQsvs785L0kt6LMa3XZsl3
GeC1cO1Fzi9HUZiYZF+ZBZwweCgmd1xZ5G29YDjbJFhErdoNZrKHmrz+3ACpCOEbuOGlippP3Cyb
umhe2eWRvuj8azd6F8ON12HNqRXAbvrcd+17KdVx+V61TC55IU7sWHet814F9YqJBYet8WjxbI3w
XytKHcLsVnn5e0Cb4WC6j0HXEGDauXP/btvemXcyGJbCpnwnY7Vu5FIEwOrjbKbc2tkskXcjO5Oa
kqOURYqmSbbE5gxXZOaoU04Xp2SpjDLryZ/m56jJ30eEjha7zOj158wtT/gWX1LxzKsGEZAguFlv
OuYh9RjcJJyS5f3qDATdLL7xT17NBEu2+6Da5nMoUbXw1PZ3bsdZewRjWxAYMhTkuWFPYi2Gp17z
aMl4Mgq09dKpAehO1YObdm+VX/NyNzwB7EfbJUXUYtF053uXapaaKBvj7I9YOg2JmOqhCR5yy71W
5FFrf9q6Ot3lbIuBNcpXLDhbnHBHRT6lqjuHqhXjecyxkgXDQxyjVBlewLBG1/EuTePX0Ri/mCrS
EIrLq2zDe6dLHrEgY+ZK+/3Y1ieRMjdoDLHWiRI4MsWtskPcN/qrSBm46qr0kcle0Z5JheIHuvNs
cu2uad/cqxKfCFundOpBCY6I1n28NwOC64ON7w1gJtQElkfR3YfuuGm5RgxrutBttItiTfWKfrZj
Nt6Gs51boCtNuVckdyQJeuUydSnzoypHpkrWWvkKwofsnhQicGtwpg3yHYW2zG0C82wXMCmjHI7W
sujGv4oU1YNnWtFfB8COPQ1RteO9p4k+UWRxxVi6aVr/hUH7+5CAFpcjuReI+G5lvlmDL4FQ/M0d
H0RQ1jxM3PJ3lhvy5vQDuEIrP7H1OFe9ONgmOJnGwmipnm3Uh5L9S5HZWNiiax6XvxhffzSjD8sH
K622s503/KHjAuxicBbQImo2LgYrKuGJ37PVfHWZeJls/6XR6O6IEV956wKgcTeGYR/ctnpljvlJ
0Ybs1Kcp1YOYm79JpV/yPNkmMnlg5nwYCJQmQLL8JdGfxzez3xlF9YwRHUgUt3IAMdxkDuw6Tzgt
QXR0f5Bh9otJsgOrZhBjTJuPjLveyMtzp+N3u1z6eg1vFQogg4lHQ112PzOCdQpm36ENFC3hAQQz
0c+Co/ZiCHvNwXfDF9ux7gveE8f3v/hZSbXplW7qXZG9mEzSXJ6flZXdxyO9A9W3mvxrFdrXJgWG
Ri6XkoF9qsNzNI9XH9qHY+SX2RGn2im/IxjMddITTureHW4ql0SnO1kZrOu7NjEf0ib6yDP7mNY0
x8QccDsWE26wN2lIDNrR2kRsLD2gxlF51Uspd88wxWyHmzOXt8EmHjA7ZMct5Geel354bFRy7qzh
GXHpqeaZcjczESmwMGJN3LQFlzarJ01ORAC5PTP7Hi/6QT3mcjDu8K9nSJFu155cmGOcz8hqkCjy
bnJavHkS80uQk6tZLhZlZ/cKnK+qoez7I0AtKlwNhaHTa6DpqxzRij4gldFMNKlyWywtgOENePEe
nPOzBdykd6aVV0jAHkUFAbq8pS3kK+/JiUGeTg7mBBT+0H6XU+7sshEJyJuePHdRY4YOJa0GHiQu
8WTfB0b12xn1PqxLSKHzWTFFbeb5miXNZ9ZFj0X2HGit7hzPe5uo5AumwyjHP4VRMkmx7GvbJI8K
ysf4MljVr6Hb9nVzHnDIaTF9eB3wzSR41T63XA6iSBBln+zoIlDBGYvsShNPsWGznXLq4kCb9zqi
LCzxAAOELZMNfDH0M5yok2OnzTA6geKj551K2COxYmxcYBXzUGLsHl1oEoYGnWvl24ptFunnJ4ta
+3XvWS9Mty5Bbt/hDjhyxtlHIn0VPbf9QM/dEBC3Qn4o4TLkVs3lh/AkxT173u+J/68sfxPg5xyt
m1tlz/hjd6HzQD7jrRnqJ1fKbcA2gukAcrkGGECuNy63xE0QqGWwcS3xd/l3qct7MDGb6kpftIUu
XNtYdZZ/MBPWk5fJaB3p4DyG3WNA4zXHjr3S0YudEQHpi1dvVVvzRVoaqslILrTR/S6V/snQzJ+X
Lxqz6q3zQo570bfdaEDHmftc2OVDp7c0smBNTov8ycdSQnBwTQnlb5u2Sna1FFLNM0/yYD1zgKOU
LkYZJjaKhfHVmbtdLMEREKBtIn/lCkQRg+4/pvJlSxs0AnOTGBc85MRXJh4H47Cvvf4WKCzBJt0S
Q3ObDO8y4SgNdbuLZ+cg3onH9avpuSfjMkbT3vdh4kYf4SJlDsU3EcbfqK0HN2cGuhS3hd7vKnhh
RLMPVfqthH9RWhFndivy7c0v0jSPKos3Q6cPJMkFj01srIxyjCZdE3C5sW+CT0zSvJu8z5xp2loy
IU/TAjf+wEuZdAKcnli4NJ6x9hirEvWnQaHHNsAEKl/RBs3eNrM/liUzbMZ3N6uA82Wkzo3m5vqQ
BoLYrI5JsQ9slkdcExcSGPuW/cSRBsIfT+P/N/v+T75PSwQ+Xbf/S7MvCJJ/uj3//Rf+7fYMzH9Z
0vNYGHF1/qPU1/0XNk7XchnaB57tyn+U+jpLqa/le8LxA5e/J/7L6inMfxEtDUibu74vEBPd/4vV
0/ICvtU/rZ4UsjpSODROisC0PcdZSn//UeqLgN/i6oj8Y+UkbyOQkLbWbF9yY9VVAYUEKn71sbOc
faM5N9HcAFOWWL0n+xeYDypTlvAhMd5LGBNHLP1PvcQTnXXM8ewlmrO7rkz/TkuMcVryjN5nu8Qb
BTnHbgk8ekv0kcY0kBu+cypNDGc9zYrd8MLkJDlkOUjUbkifbdN0HiavPBsNNeblkB+jEJuKmxvD
zs0Vlq/BfxIl2eW69eiDAEwa1v45rL07tQQ45RLldDrkUKlEi9i07N5Y5kuLcHieADRJU/dNcxfd
ClYz/B8ASuJwvkrPWscuTkNVCuehyt1vDHfBiuXvO5JtSqGoPEdBOx6E37xUSyzVS1FGHJVx9C8c
4ySwrDCx/hgiBwAmAaF+oCRSDoB9cmt8SYBdstJfbNFlv50AUxoA87CYp4dR5ebB6toDI/Bq5WUJ
MOPCxrwAfIcgm7kNe7S2muytv4RwU8QA+AL40zY5Pc2rKhiZEuE0dSYZnerSI48JV+OuKKf5BMJi
L9LDROp3/In/yn2giQOTcdsES0DYJynsLpHhaQkPe0uMmMzGVSzBYjptVyNJYw4c7CYZLXdK7JpU
ZxiF5Ve1xJObJaislsgyNgvCy0uMeVoCzVDf2yXg3C1RZ2t+7JbocwOyfskb433mVBF5JxAstk1e
NRjhq3ktyL5SiL+Ok58cNbSn3KjP8WgEZzXghnhF+Ah3nAQvKbW+QAL0bzFUPUdY8yiW4HZLglvI
gsSWjMZ9VHyzLoPHCWmBT7AA7ZDaPnKPKHi0hMJ70uFWriRmWWK4JOQPiErpJnbQvMdlCDBLShYi
ALt9T/68IEDjCWKrJv5GC4zB3kkacHMhUfVkCa23S3y9JMcul0B7v0Tb5RJy993+Mzf1uE9Fe0nC
uTiRCrxziqE9EE84SC8MTrPtbuCk+0Wh3gpGe2ETPrgxe0lQb7qGoMEFtqssSgtK/10aDobU2l8T
9lTEIkpsX71z6Zf4fmz9FTUkV210ail6NVe1oUA95NBQPNJvsFXyE3fcuI5rkw1BSYdDgNWmbaM3
8lTYRRJXrDSP9LNZ/DFG9thBn32EU4uJy6f9xsb3dwTIZOMsv5q2Is9ZcpaPKrV4Ez8cP4MJ0FoY
X6VxGzIgBxm0A2ZXU6zNQ+ab6w4vU54KsAgWu1XfdQdmhu7WLZnws4+E+em3ABVCYmlJ0q3aqZF7
iQ9z9FJyHD0Yho76iogh9C6Ik/c2FXcKZkM4Am+YPqM0gt2YJ8xe/Md6YOGypglKWcU8BwO2bICi
VoqrBhiYNcsIky0hYp1Bs7JtOiyK5oEO679CgYYk2B9GPWWVGMsiaX5zEsETYMAPwfC0VlO1H+Ps
Dz83RWCJd8A1CVCzamrquQhGIlNRFkeNA4I+VSaN3rXRx0ihUqIaA58MZIt+Br9o6peMRfvOndgK
yJSRYdoyoqmbclo91gWe9VnBnZPuSJ74MaRjiA7y6IA94iaagdCOdP/0WmP7gZ+xUW4FznhhLkxJ
RzNqC5e1TZHjcBrVjYsWlCa0AwycrVu3WmfSXw3uAhATNzeAXRWTIV/1BYSkTiUYp+mRDKgFxrP3
Xs51suVBxVgu5nS0+N1pUj43Nv1UaTGTykLVCiEvjQnTRUL/WyQMbLtu/Yk5eLgTI79l1SLENrP3
ln1jA2BAntfzoaZmL0GA0hGadxCxheyi/E8xghVUXnIl9zIx9GiNtdkjtCp65vRPm+UQcgIqggMH
NA/FWJbbzvieAwLjEZomTlOzXjvDNxEfSAEjQxMmF+Erz9wtIfr7uQ44vrXWUqYwnWPMGrBis9+E
2l4MEyvy0AAbhEGPsauHstS/VWO3MSAL1lZMtVttLQ0G9kmnTfhElOux6nO5nUeIZ46QCe0XlbPF
MYv7gzoU7OkNxFoiRl6D5AHesn+dHPwPXdyCArAZzg8T09WmJPqtGpFdcczQ2mQTmxUNXrPQo3oB
peheJXWLjbg6WwqA8ChNZlSxN90TgC642BllRhC52wLNBdd9cPQFp2OM0u3dWJKgoq0V3beCKEWs
z95ppmWCHhOS1gdOMRlTNh82d4Okn2sghEETt8eejL+L2fPquGW17t0MOl3RnSI18EzwsTQGRvri
Tz7zgL4i3jkBdg8bvfH6sbprprHHwEYu3bXJpbczr1s9o3XIvkivJJ5YfFW7Hdz6EnUl6looTk5d
10jSzdkFgYNTDiMOlY07N3SucxkMRxsXVKOj5JRHNJjb0b5XNBG5Bn2YY8CZlid7dRyBfYkSyhG7
FmPrW8z048HlibzEfQv9EJkeAARUlMQAree12T4g4ItGRUe2X3vBzuqY1qSEVIKczuoqLtsDXKV1
GqFQkNfnQvAhwGvbv3SlsPf1kxGVsLcd7N9TFD4rTwMWIyW8c1XZrwa9EE+7nkduggLlWmepGAow
v5AXws9UQ2ANLY3xDMiFmHAPZDRBoHSHGoUcm/StidgGBFRnGdRmhamBI1SHB2oNydMYLmRxpPdz
B314wg+ylumEQXGsPBYgixbMWGVHHyWve2qBhnkY9vBVeta86tO65sA6we0t3cXvwHHrB0DV1f6X
3U60VNiHH1rVz5/+fCaaqaJSqsPutoyimx5xXs301U64h6CtcJVR0lHaLk1PaN7M8dHP3dL5jClP
ptCAU7CD/6tmEdubLRY6E1fNz4c55SxPbukXFpsG/Gb/x5jVgvvqw+JoZsu7ndIFCbUBIpecu72S
BkkiULtChymk7wCBs0tyMI6k8NvGpzOqEq1DDsXjOZBIitENPO5maEwbq21/t+zBGXTilPj5Iccc
w0pju+2KVJA4jp3Uq7FPzDuneakzd6tCwp6hUb+oZKHIdGl19KVfHhnJnuNiCnc//xWW/tmee4NC
CS7EiQj/8eczuzb+/dnPf/58yMBBOmUU7BGFaKFdPjT/9dlkOwbSxKbuVXTS/lgci+DRWaZxeOyT
Q896wtwT/yvGM2iALoRqiXbYsn/dWqJE/+HHHTy4jJjqmBPBMfuBpf18cIY2plFrQXT9fHBD7W1C
5b6N05zj4aJUtS9DwkVque3HCM225izDs7XG+rggvxqj4gv7mj/7+ZSQFORQUC3QLbjeTOvN6i0O
z6DJjn2PTLL6+TSV9ONUM3PNn7c18R10CNkRFvrPjz9/YInifiZhBHlh/AgXlB3XZ3H8+ey/Pzj/
wd6ZLEeObNf2V2R3jmtoHHBgoEn0DYM9mcycwEgmiR5wNI7u67UQpacs3WcmM801KFhEkFmMBuE4
fs7eaweA7RqbN0aYxcbDGElq6EBOouzhpfVCndzlcL3bTNmXqdp6++ehTDU0XQOSfokoVn+9De71
bbm+V61Nkw/f6M5+pjU+n2K3EadwFt7KnxExYp+Lz9dDu9xq/e9ag2SMB8IeMpN0xSxij1KVNVRT
pDI+xQ5CCaAxfw7BQsQzYZDtMiLJC0MZJxXHBr6t5ZxL+H7WSPBmQ7en6wFQEMNFr/3K0Vub63mo
Sa9u5cGg7jiFhvmfhyu47XrXLwXyenO2xXY0up9XFN31IK0lPtgncIbCkbVPtzWrekBcXs0r9RJ9
GzZNRG981qgB2+YRYde0u/6wX77sDlrqdVePkKKvpDud015DPk9BztT75C1LxFXveb1FUjd6zuv9
voteE39AgrV8RtfP4vpB9Rm4Pa9cBmzAMcgCAJBXe/j3EgtS2HKW/sv52w4De6qWgOo/P5CAfymb
j7auy5mxCSfyyKqBlGWqwaFSEPz1hnAd//v7FYyqz1cF04oj24m/3oLrq7y+XgGI4/TnlbNsE6nS
xMcCD7/qG8ASiEAqlAWreCzFQXbWg8WOWApcUK7dLCRCZqHmLH62i9Mbf9e260jPmqoXo2Qknvrg
K+x5pi3ld1/4qn0fTcWYDxNOlowF1o8CfNmEfmYERG3gFmWXP4cxaOgoWcm5dVFhChBRiNyyVQMD
XJK7wfT/sceJCDf1goj+1o7C+8Zj72bEXOiFPkWoQ1aG7R1FKx6rrnoiVYorJvAlAUpWZhTvVpHt
5qC8jP0lLctPS1qvZkToTG5k7PyG5EdhvqaI6WGCqLeoL99sSV8udfgKWEV628QMWisxPpjN2q1q
4pTG4ibBVo5mCaiY1zuYndl5NlTvzNHbnZYMUczZXWxM+jCEE6WP7J9TZatz1HSXzhn8Q5THL7U1
SZRm6dYUECYIvJfwp7i+RiZOHl+We5QSa4LNMVD7zymQjjWNiLP/YdAn2E4FShntD48u7rJh8vtT
K8Qlbz5HG17uo8pz0CaxQS5jkd3E7vjBhoRunWHcGpokAVuglooEu3XavnQiiGz1QrgVUWPwiTVE
Krl3ZX4/+dnvcEqILZliFtA8em81xYoxARM1dXbj41tZM1c8uAit/OYYLFs9m2my5RM351bdfSYh
OMQj8jJR5CRiFBdd1ahG0v5ijq+hhDbfRd5losjomoavhDUxbm7Q9GNukkq9oJbeWg4cD1K/Gzxn
yXHuqoJQ2U5k763bP7ee/6vnTZhjAh70gO4t8NynJs9OfmE+1jlSNWdytqqZPzObPXWfMo1Lh/ZB
kACUegiUQbfQ9s6TVz06m7G3ce4iYI4CrGeF+9U0TrPRDvgCO4Yq3Op7wGHYFnazGM/YePZ84b/b
JYkgQJqzUcib7NG9qdN827qkAOiYePs6AeOJOHelzBZLHIjRiUQPUBNll3zMdvaYBgszIPMuObaC
lZ+VNzIcD5DITl0xnTOhd4i7o1Uvxs9SW7dx0bzMjXzKrOBn4OlwbfM9mqvZPZpLG1bV/n2uCO82
89shG9DmNGBXPf1WVcUjz3Jl9cG0iqzUh9bLxkvkxJg6JRQIE3N0yDMoMBVmMsF5wccQDfdjLigc
iaeFyD/Tr+k9uUvIGHEYEeBgcUnbKoL7ZGzf5ik8SRdFV8iEo4mYiwwwxTpIQYsFkXS8Bo1mNzK3
QgCe7GFC/ITtGmxCq+JScNRsemTVyl3oe2xu6/4dBhaLn6G3rh3AzJpZDjxNdKPMAa632KhDg7kt
Spg4olbGjnz2Suu59UtI3DWj9DglrdpGTOIg1uHPM/BiNrluin44wymYNj4awAlCDxKWblw3g1nv
fWC2Oi2/89pN1r2n3rB7qrXqAwyc1leHn20TM1hVlFhwWkJSW3OctFoR/hv19QbkwmLOeZyyGIph
0ZORzKQwG+kRFXFwMDOvXElpACKsjRvTjm5iE9l7NJjpvdL4egLM1Uz+GXIw7Kp6ZNbSIfghhxOS
Tt43lUW0dXRPLGl+L+3I4joBHC15YF8831giuakCDDKGp7+xwZC1Ra4e/8v30W3M/dyYP8HAVtt5
Fmct8dWkNYHIfgyd2vkt8kZu53Qe4TKj3gQ0OcLlTRz/4jJCGkPcb2L2yApI6xX8RrB5Jr17BCQv
STLdtyXd2CJz4JZ0wjpRwL5y1cD9ENIInMqbNhrYqkE+ZQD4GKTzh2c65cUm6h5xluHddmQXmsGS
VGOgAksKBkBdf2DEEB2LmLZAB5s8DP1vjPjjlm0ImjIDi1Eq4dYUhNXGrnpr6VjfsKxtkpFP042a
b9oe065ZeMnIrA9mGD7VrEGnMqi/4xzrpkMgelE0XzFdFMaz336KbMsob3wTAFMk8gcIa+Re9YhK
3cIkGoFJTA1fRNBAYCHbFZT3XtK96d7/4pJO1uTIGDNwBVHjRJOlvzPXm7YDhCocQlwbU2oyLRzY
K0jnOzh+LfjanEsaX6SWOXfGnE2CFsgqZB1Bb0SnAkK5H9xbvcbGZ7DKUNUmK8ccbJZBqJz1bHxI
jYRFTb6zNj0Swprkscnc4tYrobx6hReutR6w2nBBzCUCSoR/na8QPomBgbbYNmiPQrQxQvxqRllS
Z+qBGTVW1/kLCBmKfivYBRWGHtBdLtNMFCcdIHub/vkar8upruKflcnIhyl6ULvruAet6cyw7kIX
lFtUJPMW5A2pcQkCFeHcMWLD61KjwM5sJAOoaXa97T22qZLYfzCj1O7BcerhxvD8D7CtKG8UF1xR
AKXGqZeBTkHAJGmWsqBFur9H9rfWDXl8CYMvuxhvp4gJrsNZDdMU3cow3QgHaagx2XpHJFCBXGhs
c2BX4JkND7uwldcLgCf6kbjbomvFmYY3BlG9Eq71GHHqw+sFf7hz0TBkTvZc6UtbMrftmSRscg3U
Efk4e6ZAr2Hq0IHzAFT6HdhFI7mfeoSts3miTVaueugBa9N1STNvvIcEzExcELWSix8Z/e0VxM7q
dD3IHtZ2VoYHq1TPgoVtwM44VSvZ2XS8aA4pTSABveCEhJlwOyUZF39UWmOozuEgzL0MbSZ0BJ+y
GI7AM/MLl7l1FuvgFmIPAPSxfEr7j6Q7h3btbjtKopVUIVm4jvPS4JuVaiLLQmbvQUiUPLOI5jDl
/c/ZIuUoJhgoyn+ZGViqLPcfQhx0qAigcicPGAjDbSuH32MMaziCKlj4AukmAK1QvLsuQveuVB4b
5eNssr1KuvxLC9xMdUmQdUtWmJN+KFt8zHQ8CNEARTUKtpqas873jYudQEfoqhCFkSY/iM+EZTgr
CxoEVO94Sfg4Y7EykKwOEzY8WqaPTl2n64aAYLcA3mQFxxDTF/bFtCbWbWklDcUrLu4KoUCLE61j
wOoUKNldfZ5GuH2xJ+6ktcQ6+qmB3COAQoY24a4jZNTM0CCwG2Cq3BOuNjZZfRN7qDvNgswuGROJ
676XfV9uTPOzVh24ET7HQsX2TnsWxgIzeB8U/hnYu/USjiBmDGpYxNDl+hu8IDeyvsXZX0L+qJ4L
mJLsrya9ji2nPXVTDp1Z4V05Xe+bddTRamLr9Zq36EKaax+hWCjV1/t/DomKWS5cVnqjlKdxshA5
WECEKxr/G4zx7QmZeHtKrns2n/MtTtJTs/yhciwfmImMOwoe/sLy0J9DD7KSjGsQY9XyR9PRJVyk
Z+58MtNLihHHp5WxBUKsT74EQISZmzFwVyJ2KP3ZXacJYGpZMUSnQFzcf0wdsM1x4AnczFZEdMry
uOn9TG0xHZPCG7BYYfbzNYXgjENkM0RVcxrrVjNwYzJyvSu9DltZhc2GZll9SpYmR2zWBXHIlDMR
QPQj4y7sziWyfbm0R9zlQOfm74e8M+HM2rNFsicbe7Hs5DEHPYIXp1JL8mcX+czOHcPhdD0AfRxP
85KZDhj+EC4b5xTkPK0tDtdbfx6rzOEeWxxjM2nRlF924FE49ScgmUH+1/0/D5ZNvKnc3CKZbOCj
BQrZZJ46YPPTp3lUMVf3kGFR46YQtJquO+VLO6sufRuXXErCJQRPBCFMt+B94lg2ZHtSC1v/ekss
d6+3lt+obb87OIEUmxYkA5F+974j05Pb6SXNCiL5ybShGaReI9YUbPbpapFXy60+rcG3MPnsWx/W
HR5ngOBDYOwksPzrY2nEynm9ZY0Ch6kmgAN70pcFZ32LZZxqwoitkwh765jVH9c714dFV+JQ5xPr
TKLAr4fmv279y10K3hYAL4GF1+dnVAQCEOFhtbxgUxMMcD1cH8ZJHuJWedDt7AKi9OJsr/L01sIL
xnqwPNnrM84oEtYSPtFaLc9RTLOFBovD9e714NUdCfLNY6a4EhcwFKEG/PX3//YkljfJ812JW215
HtefTJwISUjJHA+I9UL/WdTNXYCVea1jFbHnWlVo9YqIzcoscaiSye7htGDjNUlcZCMMM+R7TqPE
7VwgiASLQ8hqTze7Dbsbyyb1EAf0ezbmH9RABDtMw2qyoXRaVfLluuVL1XGWoLZdx5VFEib6WyY9
SLfmjLdrLMFihxjcLIPhYZ+0xdaiUbFzJnHu2NF0Y+nuibL0Ng2hVt9ALdlv7ucQZwPsGhJHVg2P
gDS2XrDtfmE8oAve++TrpItnT5IfQqW4aXp5ijqPmNrefDIMC1W0RzLm/6lF/kdKmIVg43+khJ2/
yk5/ZtN/U4z89Y/+UzHiW/8MkNHabrAIPP6OBwv+6UpwQJbrwBoVrmP949/+Hx4s+Kcl7MAyUUJ4
nm2ZML1apjnxv//D8f6JgiVwAheAGW7D/51mxLH/u2JE+LaJaMWHa4AewbLtf4GDOZ6D+XUmFH3A
qVUu51ZWK2ujAXeB1ggvYRCd2I83p1yK50Ll3Wr2SyzG40Ni5GR+DWRbdTSNg4Zq3QQQCqC7Grdj
R5ORsQa6CacQm07RlckXdkcG2wFB85buUL4xyQ7NQ0DWWM7D41APXw14GkvPCHT+S8Bz/xfr7N9K
XdxXSdm1//4PW5j//+vknXJN32QeAa3Nhrf2d2XMSN/MzWzfQw85W2QrdvAGs+IQXluqS58w8R2u
oAEg6GDpsEYWj0WVL5ijtQhZ5xw9H64hCEuza6q9aljeIJyBU29AMnjhlq6dPunAeoGY0a4tXT2V
RF6KuBD310NeAAH1gtHchgF2Kw+1BqiHxCh2uVQAU8oUtb7XF9UOt/xwNvLqONEOPrBvWPLemHHh
JBjOQYv4BRTBe+bQsIcgFjCvbJ6v67y3rPwBjq9TMa3/LPNtN5inKaskKNWHPw8HsiEBuoiopDpn
0+JSOThLE/R6iBOQIqDOqYCX+cf10C+FgBOGD2NSWVBeOybEBBGkuyp0flYHJe2vviLTcRJ0zq4X
0Wiq3yozCYik5Woaa94zvMMhpnLTPCkD2n7pUV5XGYGj42JSxvvtrjEkz5/WAsjpqoc8gxkyDzHO
oyJ/9PI+PKmqCE/CI4vVzSqu9MvduTODvx2ujxlKMlWb5EEVZbxPnPZ+XH6r5fRbNthYhwi8THOK
yyp36LvawA2kxS+vqmyKjlkj16EOxKlmUIeInlvTzBWr/cEwkbxMS9OUdhlrRiWwnbw+qAhrMzE6
Mc3/gEIElnW3GQxm6H6Cuk84c7AKu/rdzph/XQvPawk6OdaD2fHQTFRdwSXzJvBks7LjHp7lclAe
4x4nqpJzD34D5ltLKan06/Wh6yGKRn5YzMYucJ2H2VwamrnGGn49KP/bWnr2ecl4PBK/VJb32A1v
PJeTqjZHiVgGW3jM8H8j8AIz0nBXNkFbiRNoPEfOuamamxydAdEe9i/f+2nSyt2ONGNWfwpflUDg
RcPyWhl0IdXgpcdOCS7kiU2jrWR8BYSi6c/D0q+PJLvSCsALKXfBa+ClxS4sUxCrbHq6YvaOjKTj
M1QJD2R28hylDUnkbs528R6VUXJqkuyS6yLZ1wHO67H2D3bgDqgvo4OEtLPCYsyGwAz40xSSAWp2
PANGl9/kptGstVHjWG7QtpXhLy00qJjQn1aJ2yPtXGphZ5nhjSY1tVXbiDOpb671K44yurQwR7Av
YcAa5PFa4cywxxBv6ZH8QnhQHRSELqatkQZ8RYs+tpiZQEcCF+XrVOxEMOJZaM9ZDYPLVt1rk3Tv
3pwbjCIP4+wDvSG5qdSyP8N7yPdQcJ8iNSFgdxhFCPTAQ/lSF7O/UYqMrGuR6VFtigLwaDQEKy9X
Px2cQDubmZys3XYfRjG5V4ZD7DNvEWdxgGfaYsWz6vKVblixG7OcsPToE+ePPNXLIQ8eWTimY+bO
CuBG1SLCZVHkglkfRNFvw9qt9/NYPLRSy03Bto4cTXAiRfmMKwBRQEy3s6tgyQJLhxAwju7atRiY
OshajNaZMNLbuHajl1hRXwKfP3td9o2xCDZaCYAhhIJr918pORRoq9Odb5MUbg0xvcvgLZZiXRIE
AYcgf2W7UwGQU2xnwnoDiYM0PzcGXJEY6IpT771r0WFrpkanuDZsOnnZ8xAp7MPOS2nnp3nyjX2n
69tK10v7Nfya5JOIyl9hx+ILju96mgOfO+VJ0+49v0DuZXpbaFDkiASCnj+iMxrACyW48d4Mb+ZZ
2v02laLjfNDFqm/zcKNjJlxEiNh0eXdRa7+GidEcWCcepfPaWpTYfY6FIKiYo3FCPMJt43cxn8/2
VK95MlvFbnPbwYpfGajZgOMe6C2YxAWaksw27d5a6MFEAQ0sBRmzmcjR5MMZXNJsEvYrBMDqLWAr
Eq6Cme7DZMMKbHCqI+A8l85jPgrgd54JdtD5iXcrpW0H7ujLm+Jb4RvWJmpBHzZjfQys0r14LumY
hcar2WkFE78Hm8W/cKZO3loO/DknQWQXZvNMLduQ7wdV2rEtRZYZdSvS+3pvTsHHmFZYcbPwYY4a
jfjOZMvv9neAic9ETBxrGypJ6uVbd5ltk6lVHhAkHZppN3RqOqQFenErCO/yMM82EC9/2FDjwNVE
ENengIkT5Quu3g/ZLECuyJlWBm7ybWGk3Ram78xG1juQG4+sY5i2PsDtRRdjAQWaLyOIjzWw7Wbj
1pvW6enfK1gdswH9xp1Ry3Z4zAF2J+s8IB4h0GLXzwVPYzJeJFKn1VwaxoPXLj9fwDuFfbLVvPaN
fGN4n2EIpJuVhf6sjfDP4/etDrKW7FGyS6KudLZoL1ybZGNcchp53nqoy5+JSWU2PI58mVdehVc2
9sP7wbPrJ0/lF2gD245GO9oVsVjGYCuzlO2crgKZ6BUvJZpOO/vhBWyTM4/NVmITBdI3zf1cQeis
slM894SOZ9FlRvg3SKvge64fTLPJ94YG9KT7X26HwSxnXhWJDLdMwmlpiQz5Vmfla7XgYSOA7IkG
5djx8ZPs5WyTztO7mg6+MJlQ1FObEXtp2j/y6s6NAYviqBkA2dQlg612hqmAkCSj74Tk+i0PCBIU
qEXZhDtib09skqUv31I7YDCjBwuBn2fdT21u3xfxsBdV+IZr298rNTzXA1t4Wk7fOSqGakraG/aj
uzSgIqOmWQz2JGZivZ42rSy9Y6qKaNN+03ih8w/TIsV32PmudVygjGXJEBCFf/VetQ6uj65Pucak
AWHHDFvcLES5k2OQLAxKYB2iXIii7kYGNZeQZ2EXNuzr4sYa64vPOBghF/lYMxaowcKnGgzr1oyG
X5N5EYM/vfoVsXsjlgIwkZvGazlPIXMwaJFniTqGRsfv1lfrop3LN+H2yKDIRvZEdely5ExElZW0
kX2S7zJn2gYy9t4lGVmgK+foUNniVNqLsT8DT6KR5SlJZADlH2QrRCOFy8FQTXGRKJA7hmJN8eEH
fox1K0cT/psP/aly4Ju7mLyDvLgXRrww6Uss4Rj8+2DJSrVe2mudF+HPyjGXTqTZ5sH0MffA+q0s
3pcubFYGL2jCHuRs382ltBZKGRyzzMBKi90yCstDNZMFqMeUDYMfYq6AI4Kk5GtUW6uOvId59L2N
Lm2CUocLpL5mV3WMsro42Nmh/jXC5Lbj7G0ig82QeOm7dljHwkFd0+3Is0Ag5uGgiYr2nriskuDQ
iIxuXyMFVqbeh8ax1BhciGpAWgRUkaEaek27qX500++p1AyJS+92wspKYjlKzFTXL0RqvI6jfCtV
+FTBtV9Clz4Is5I7eIENmW+vqpR7OQofS2i4R+9In17Ha8YZa9kcgfgRS+KU8OexqjktLhonw6s8
CBdPaGxhx2MmgicMswroIzr03S1SnkPEp7wr/bzcZXNLwFCwSLrh7buES0Knqmt1K/HvY+nCugiw
fIue50aUYOTG0i7PFt3UOPC/Kv0+tPYL15u9sySSeK7+VjaBPfPI+ZoMRCrPc3Ok5vwmUIKQugJB
98DYw/CCS1BFZyN7mCmzH3EfUBYC7iyT+dGCFZA2kKU9M+o2sfs5lz+VRhqahJRBjDU4D4ebyFWP
cVpSxZl40BHJIFM6mjZIKhOaWG26q8rryaOJ/PlYpn2GnbtZxV2BvQARzIq25hTjEeqt+cx1XxHF
fgsOrY4yYIfK+Ris7LHxHHNf5A47ORd/24R31s28e7sTw3YYatbhGv5CTP1EP5fBUXQc07I+zF4A
r0fir5trCAS10uDeXEKsQmuhQTJB7uCs2VkdrKa8tjCWYSd1TKvaJFG/9fqgRjSb8labFJKRn77U
efXguIQkNdb9kFGPN7xmFwPqXhAgETSC9FciXAxl/55rEoYjWpMo5vRphIYdekm8l23gwI3bjogH
yCtMra2K2zdZRXdjyrkPGqZGtkACAi96LMTOrFgLO+I5kAkHv4Sj7AtxUQiqbBpfJNjlMHXH+hVw
MGN012DQG7ms5LQGuGJ+aeMwOQHZqPg09hqHc6k6i+Q+bM5lYDzGwLV2Yz35eyNoiKOWOXTRRjxn
9fKWshZ6pLu2Ic72YGRgXra0/bNFp1J6dzBXYJVCvN7oFqCVRsM66mZBW9jvEXJCQK32HY5/yrbM
OteG+5J7zsVs/M8wGh4k47C1l7NKiByRd5Z9pgTabfrE/ekKgzMnRt8SkHUUAdg+ldS7CFVIDisP
GvVb5EAHUkS05MKrduzNGIeI/pbFcY6oHCPL3/hJd5uX8HgNGovG+K2nBB8IA53Itl4D5PloHk46
Hj5Vlyt0tofAEdBDByJsM3gQBCEn2AJILFvBlxcr2HCfCMZvyFL4rFA8O5otYgXbYlPpo15UT9gp
sfez/NmWc5Y6PVrV95C3E+lT1By0kDdJe3QA82yLwkO2kFeYc4n/ybzp3mBgTAfA3Vot0rLYdWrg
6h58gdld+azvkwY7Ru4KigediFUTIhZI0uTo2EkK6Q3tZhgsVmXXQdKWLXEQC9IMCDfIdIBMXYf9
rh9pkyIof0CY+gIHEqMbuLQ2Y7BWqi/H0182exFRNPYWzqmcfvVjC1A0lXzph1+59p+SxsJomd3a
KdLYJl/GQlUQMmL8JangzQEteTlKrCOh8Za3YF0FG4dc4qFr6if+x5RN2Hq2rZ+9me2wVRmmBWts
xo3pU+Ths413XTdiw+l+JvlQHotoOlmTYcO4Ckq2utTQ0Y2HRZS5IPEhrR3davZyjAsZZZZ5tVEx
IKg0heduOtgxazyZgtXd6NlcgupOOUuGEoWP3LiB6le49dNNNQJbYUb2bMKN2KGj3sZWSvxnjAgs
J9xn+a845kFCKtGYZau4VNmuc3/SQeR0HUmlnhTZ5xQkk55hOMZvwDO5vhoVvJnaX+ECylVerMBz
kYQy8nWgLNCrLmfArwrJ1395IzNl//BvejXzZkgPaQ/8TdeGV21mQNfcdmQJgPNkBPYvMZMYHGbI
soYKFiqyjmXc9J3H2ZNKdlhQvwx6AfVIHx0xa0hCgHvvmkFFKFjnrzx3Jk6P+T21/WtaScSx4Uvg
MMgfA/8Zszn0yCZE919B1iAyyhlDCHtsi9Z8w+EU+b+Z+SJyfAx6PJUpQ4+potwYSvKfU9ryZdaG
uP4R+okc+Gl3MG3oJi2NRy6On4mVMPK3HeAPErlUm9ns5blORKD+kbTyvoWDyZetQv3ShvD9JkEs
rl2zI1dgGcaaCPVZOwk6DUeuBzeOEOYHW4WKDHmU+ghsXrARJ4+AG1IkKzTvA5WeY3BT+ymMaZ/Y
XJDSV9JuXvPeyvZjUN+owfgcBuj7YfcrQYCXKHlAA3BpiDHPpgtrSK+NJ9cKTAglxfMU3SmyqMai
S8kECfi14WDrkIzYkIbdsGQVO78AeTn9bs6m4ZvSIjbqRyZVWGvckelhPTvrcDRXdeYHhIoSnRec
G0go04IloMp/GSHftgJxgs+FkqueWKUen10TOfmmYxEFYMckj50AePGEwHPE/UP4TV3V35bB9Fh3
YXTIszA7FTh7a/LwdNMe2qC6sQXVfF7144F4yRfkok9hm9x1vjA3sRd/4fTaexVCYMCQj25ev4pY
PKTt2nH1a+WKu9b0Vpq58UhNIcf8LGT2BIIDOxZVf1zYj0UDpw0qV1mEKJ8ieQ7QojbzuihTLgx5
+DNkdwOUnFbVeHbxOSZx92U1A7sWE5WuUxx1pQ+B0d2Zy3fNAUXXlD8qyV5ihlHu9t3nXBnWKrVQ
CbArv+90q7Z90D03pf0SWk9wzzGgVMZ3200XHyMY56IWa86ecZMXyGxAXX0SHHCQs8QRhsXfagxg
ZURPyRb0hF04HxRsa4I40ay30RspfUcclJJNNBOirk/uW73xUu/bJkuQOS69Mit6j53gPmTHuczM
vVJ8G0bxVC2v2Ri6F5ilmwLmme+jkkenaQPfBwsnU0QrAFCXqeXFDlbWSJwCY/bflhiPRABVt8q8
wKC3wW8pUuNxLpaNH5K4EFg7RP5E0BveLlfJsBsbGmf099mBQPyIV9OMP2FKaCGmPqEDVJJIQVau
NeHLAO4TZ51xjIzgKWGv4NQmV+n0FRLHfMgpOaClW2w6QoKBkW7ARZ8hWWOEwLNn3kWlWmMoJEpc
EPbRIVLwk2k9EsQnc0pmP8OEPhbM60LdtWC8rJ/VBD+JvKh6n8H8wPcZHxI7o5tutufQm0E6eHyg
2QzvHZXXqtfZ1q/cko4ke3Ov8BtaBCnVKyFa3e0g6tdsZ6kEakdn2aT6CmLPqGiM3vQIrM9v4e1j
0THmj1wBn0XQma0S4JRkHua0MXpFsAla2mDOfoCM8iF0PNZhjvymiPOnERvBOJKy2Rr5tft0qKvq
V9UVLygTql08Vb8Fte7aeMg94LIKLdNUNgRkdf1448fN7y6OCB9eGCjVNIJhczJ5CSnyqbXm97EI
xmOY5uJWzJwItT/dF7OYzwFRcUZhpxcFC6Jr8PvYE9cQVtCi8+/iOGOLwahpJR1T7hnwJ9vciYZ1
OMNBbg45cJPbZO7opVkkJGtJGCHuDXPA1qoztbfybydGWAo+gjSCiUYlHuOM1+3QtO16XuaYUk/T
bg5mAYS/wu5LqsssctwKmGdWRZ/eT0ZAYkw0Pg+xpOFgARikO04oGuY11jjQYCX/Tg1LDiYq2dnr
FcaeYNwUvvsU2AXBe5GD/yA9KUBZZ6pklq9J41yVzUdSjL8VbRnGx+5Jqvw+L5mG9nOvdio03b3E
jrgNU/nRuDW6GwDKpe/cykh/jPR+zjV+3TVzsXY3DjCGwGiAG+w1y72TrvymTUEepWvPHlkFq/Yd
t0u46qGQrdk4InTziy8iPZDwOnSlbJ8dgQjJtjZU/tAalrh4ENsE7etdlpKTyks5dGOuHgcSelY4
B49JD6CN6IZXMuWIrFHje5fW9U2zZNj6EUI0MbrFBlTkyjFM8y4epuOE90xEgiBhi3QPGwaYHeMw
xCq9ctIeOeDk3CWglPalTSyJa8nxoCVseSSWuARx+KSpmB6n6s7oAYOnptIPSbmE89hHLhNQzM1j
XAoXTNw3TDd0ZkH4e6hTtU+rmWEG6oTEMm6k2Sdn6b8BXwzJOKDEl0Y9X3Trvgy2U90F6rZ0oEGw
cd4Fxd40GScUUdbDUmPUhKwSZUjf8A29q/28O4V5yPoN1I7W7AJVgZnXmvVvqafHaEofEVpfutl7
wy4EbUu/Zcbo7uuBT1SyB8XDjZMs+aq7QjwoW7+wXQZD7H/3ZHQSyClWrkqwQrClH9FkYfbRFZIw
RJvGrB9FFd3TOhr2LIUr1+j8J+JPw507+89hUMZru6qGh3ZIvoB+H6DFGQiUuMRDB3qFRkvDi68k
XqF3ov/8/TIt3CTD6G4TM3iDUPlsIcS4I4gEFRboEu1M0VsUsuMwM/EwL9kf7Op6hmDoD8Ik+aGY
Euyi6Uc0Z+cuook6K/lTWw4CwHgToySntgNPP2jXuVBBaJ/aMCrBKSZl/ZAijGIPBA7WQn1u+wiA
+uEGF7akfZkaa+UPYhWH7Yk8unhLnGqMyyC+jMN0cIle2vpYaYg4mUFUy9DfWMV8qDJ3p7o62jT5
cDvYM9/J+tY9GWh7oGHWSJ3Rmq1sKW/UJWMs8dhCGIFVTMW87CZjstjnSAkAeRIUZdx+CYPnGYM5
qXpAXp4pLijLxKb358+ihQSifcDNYXVGh/qGCBOkLxkzGp9WZZALUTstCEbt3RMRXTFcQqtvW6nH
IM8ycLpSlcc4hVF7zlHlriRRQ4UZfoeVVWwlMztLi4l+XXYLyv+TzVW8TwEHSy94HxW2BVtVNq1E
pLMRgifZfOVDT6BeQhCwaQegZgwhb13MFoUjbhB1PmYZG7xsgiXDV+/OD/SvaExR82DUmwz/P9g7
k+W4lS3L/kpZzfEM7ugHNYk+gsGeoiROYBQloe9bx9fXcui+5H1Zr9Is5zmBgRFkkIxAc/ycvdf+
2hQj7NcpvmZMuwlfYNoJGO8AEQf2ddMy94CgZfQmWO62us9YNu+bLjz6sWvurD7fjFavzjVJNhty
9TZ8ePOL57xl8XKXFHZ+YPw2XISDaIhbCbFfzcELlNT4dvcUFYylLYwXxgxHsl/qckcM0/NgJK/1
MJ0CW9kbGov5bqy5CBS0Z1JSU4mh87EydrF9yELG9e5cZrvvFa3qr/Fo89PdsG9N9N7JUER3hVlP
N31P+EtLEmE8QS+rJ6I+supaaK/tklQdyX2N2MlkepqAyJ+zFzSByz5FVu5OFgw7DpJDT8INFypD
PqoU6o0C2ALv54Q9Te4ajXEBGHmU0mRyYyYflA3LrveTCkeY9Zg1YbdLaDdvyERZTjVG503qFU+Z
gSE6dJBiozDW9liYqW2V/YwQi2IvMJ76vPd4X7zowcvyaY+0nWZjirQ6fwQ36t4vSS2JFfCenIK7
QZAsdzYLQi7aw3a0Pe9ie/KjnDRxd/arXShlBHjyvh1+h9Tmj4ssg7vOAOhghcSMInpQmVluoShz
uD1W3vxsjbjN+5C23BRZ3f1gih+FIs0ngS/eDeOwpeK/Eg9Gmy/v49sGsDlG8J1pT81rS0QgAlN5
nEqBISU7ttK7Eu9Kezv4lcXvkwd/w+Rsqm0IeRE4da+yT5GmVwxiso9EnROI6OOD9VMQ9QJqCPDL
YNdXqb+zbcS/Piy14Wu61L/LdqBE7sGsttb3wKnKn5ZbXJxiP6hWM5W8FFLhcPQW0Rxhv27ius1v
FsCCGF/jw+J4LIpCSm8o3LxTPidAuClQ0GyNxXR3Y4W0qU2MTT5NT1XI5aefSWdziN5RHToJ3N0/
PIXftB8FFuV0uSWLjDa8CrJDosYrWSrxIcV7NAwZBhEWDow35nanIuOc18N4I7LlOAwOgK75W0sE
6NmkNsL7TfyxG5vXrEAjWxT09bA/RzsI6f3NBA2KJSm+H08Zb7SM7QvktEd3ykhum5YfVBtkzbXv
+eCiAMbxHvZoYCMzQVWW45yXs33MSKTa2UoUj3DI0Wb16Dm6NtnXU+rdubTLQ8UNLx2t/J4IYEwJ
Y39sbJiM7onZ2kfa9tXea4ERp6FBS4zlhwjxxQQ+4TqdfUbBzLTBTcErlflT0i0PqCjHe1z1RDt4
fJxps/xgXHnroWT8tXjmmTUeN7OIQB7+Cwqc7kmpmIz5blc7jvcj7RABDH5GmngV3SGT5N6HeY0l
IwlxmXUwaRXdctfYMGvr71235eMTnNJZc9vCN7Ql14rO9EHEgi8s5FA9yJjWiQfAbw/tVtu5Ifgh
2eVb6WoTg1PQ5+l2hii/B2l5D+MDpoXESdyTnjaL7NkzL0ji8+u6MYy0uDpeyMoCnmBccywQM7+h
iO2YSmb5zg7oEODfGC5txWI+KUBvDp0Pr4GkZJmTxe3V7luC5QzH4mI9wNHkqslcEdUAkwhyp2/6
2fkW9eVNkMewJOLovnTS4muR61xBhu+lmxCLR0iznPWkUzCvwvUnv2T9xVL3LSPCS+BTcKnAz7gy
dzOvXJU3g0sqaNK8WACk9l0dGDs6dcUQXAjHsFjQy2PjuCT2jsR/JjAEUZ94INOy+SGTCJ3nHh9R
NQOKyisoiAaePUtHfqszRdyvuVyYW9LHnJB/762A6YELaQQEh1Pta7GE+1hRoGgKnC2mG3QpyzEo
iyP4g/QuMvwnRNh0rZfRoEwOaNwRGQMbq0fdM4/Tgah2QK4Yz2qQy4Mrz0TONXfrxvTSfYIdYHSs
5GzXgC0rKzaPNXpmVqItwLYgbYm8o22vxvJoopHfNjF5W6Uf3g1mZ2GdGuQ1RpgMSZ2lOryLbYkm
d+N7y3lxrOBqFSwFyrJ9wDqki+VL5VI7zT0TEBURTVXKg0BPQBTJDabn16hxnKuMk+jIpB3XE2xW
37GRpOc1JgQ/UuA9ArmTU/q1YrCpcgIpm1Fe55kLU1U3Z+M1tdFu1EYxHug7T6ek4+YuQaUe6mWM
j7mYmbzV4UM0U3lH04h2PhiXJwsm8FYs1jUaMg9sxPLhE6sg7dfaoqytja1Z1ihI3aG4pr0PPofP
h/QtoMRFcbET7yFijdBKv9kHVtFsjSY3Ts5c/7ay5KfXmP6hwRy8r70W0H8CkQcSJKfAAlB34Wiq
pPMjLwKENlhdNyXyM9Pwrl2LFKWM4AtlLramhO5SH9wOxRI9pwweU+wAlMVcGfMvMISmO8RfEu+T
dKJ7JiGs6Er/zNqfuwwXfsaw4B0inQmmm4WVOlSenLfkAp1qyYfesVqAbsBALWn5kSEidWZ2D/0S
PQwMyGjfqc44dg3ywBJ/JXexu3ZyoV6SQBgtEkMmt4TBHONdG9NDqfvWpqjb5RYBDobycmxBM38p
vAZZKJBKJcNqygODye6hrZ6iJFwOQZLYJxMP4M5Q5XfXf7EEoyGT5JcKl8ImLOlu0FcnXsyxyuKt
yCWrbXpAQa+eWPLDD0+ZxogAgUMbym2NUfrJIysxTTsdgYIYOp14z6RzmaqAVjzjCNbIaJAzU90v
cR5s0vyx6kpWSnN8iZHzHQPbosM9dSNTUBa9Lno/kI0L7LBtnppqJ/L+u5tBODcd6ochMe4bfOqb
0OG6uxS0zUzfBQ9Sxy+ji0XJr5dH2HrJ3iLO7VxW+AAGp6N0W4IbcIvhSbe855oIs6S3fwaKtX0e
lKdxqsSRkM0LYjVFjIx4zUSaH1jAq0ugN+uerWkNZLK1qBzNETNWyMBUzB0h9EhY1s2qxkCaMIKl
MWeG0DEao9ZK8XWTBwAuQVu/26SiYI1ZT6EOK8kHQgSOh0Q/tT6/brq5iQC1+l/40xn5pnyiF1j1
tD5F9xDrr9aHItrRzUiwTKqlbYmNcEib6u18YUjFNUNbbXvCkckdqALCPWLtp2eDphABSOqYrMMs
VnzaQbEaKtbNK+4VqKpafVYa6YvXDjjNRhfShX4ogDj9PyJq9V+KqC3L1LLn/1Ds7t779/+Fbjrp
1d17QUjzy6+y/NV1v379XUX91099qqjdf8fdg6CHftpDwiw8Tn//bxpqkHy+gKxnSxPFr9BIvn9q
qO1/BL6FvoVcZse3Av+/FbEsfF+rh/8esezLQLtKbFNYrhkQ9vyv6mJPtYidJqc8x8Iz6Cy3HN16
M9lWf+7N1/UIrAD9MOgwScE0mgrJqD4s12fWjQFpAPHjigXRz6zH7+fT6xPrY+WAP2Ye8nCjXeGO
pqSsDjgzimKasvrrP7u+1Z5lHvSIbMnfyGGQlBoTg5ynvKx762aAkYM2bkjVAVnk/Xqmia7753k4
hQyFCfHgJGy02Y46FmiwYGy8qTS9kwzd4RJPxrlB0ryVSJL2tp+9OnnZMHiuSVfBOd4vN5OFYrTA
1iRML8c8yEBlM8tS6HTQG9EoOAFdQ/4VE/IUCPUhi6N31jooTOf6SyssJuuZ92HcW7b5nbTV+A7h
w8WJZ+OQ2Ut4ig00DsVgc2tGXcgC+gFvMV0LNVVbRa49QtV2B7EPWazuHI74K0kBPZoySk4OF8NE
K2h7oGTBRLcSl/G3urXwsiE7tH3tKa6WWw/v+41hDY9z3h0TG3cnERzNQqzf9CWLx/hQOAzuJlLl
zak+SMK2TDd/6SaCH9wwoFGcEzDJQHMriuIRG3K27eDobm2jdg5+8OxDWzikC/24RRD7xd2qrtuZ
3KuUobMZkANtAgUs9P2BEdk+6bp6WyE4P0wtkDWjweQHE7Uyly9G/ATf5DuORfCBi7ZjglMGhr3D
cSzoVQ9IFQObOEjw0BOqvs2A1VhGzjPjQ26aNMPhqJHNS8PcE5S7UYJOXxCUJH3NBIj9W7ur55Nt
i99GaWhlhwxQSdcPFpmsjzID+IE7WuU4ERW8q8j07INfaNuYorGDanMAorc8eTRXDzESJUPLL5M8
uIl6L9zMLTCrwZq/y6RmJlElAlwu9IUydH8gMGkpIG+zdP5Whk1/qhM0CJa/vCUEaR0EorD1RFme
u5wmtZLzA8UWxmyI+zuKT2vLBOoDn4yileJRBnocNiHjEEJHJble4G4G4g5w4ZORzSq6QINjmNNT
YLZw3OksHKaGRmwZKU3WB/3VBztu2dkpGq2937vthS7ogRSi80JEV9268PwNCCHhYyCzs+OPu9If
GYS0zrNMxh/5ANxHLdVjjyyfkhEi+yA5fwgGrWnGnWMkHYKyVISsfC0D8ZGXdE9lOyFZY1JczWhu
DcbGKS1S7FOn0gUCCLAIRFZFSHfdiBtI0y8t7vF9AqrTXE6Nbf9MJJLNIsO07FbmVfTRmkpBKwNe
J6Vo9YOjA3nKMCV7M4FmR9Z8vCsbPe8OqH/RVHIU02Npv40QfQCAHld1tMBxHGalfSPMaTP0CuFe
P4hNVc0sa5YByA8VofSzPYqwY7IEJ626Nyr4gxj1AwK668eK/lyt1LduCojtsS25V7bJ4IO4gO2A
1gF6RdSdC6wown3LPIjWAreouZua4s3t6CEQnkr7N6QUtw7TrWV5vwbH60+uT4Ok1gh1WzJoarPu
a85hdvKssdtGE8k3i5bUliYZCnRwOxqmdXArbJOPp8Bb3kPLcMpjalJkxwFUA0DT6TFomYJ5k/jZ
qHNUEP0UESQoaguwPYaD3ObUiGOw5XF57+pfUjUIKeHCH2PclbvQvNWxayzpWudhMO2f6DzJVAX9
nMwP84jcRJERtEWXGZGy/hzOQfTaQYzgDQJ9SRzIueUYo05zGXkrJuzSQPiUROo4pt5mYYnnBLRw
ptH8kNpyW5jRe2RsWwonCBXJDjK4VvKRZBs/qSg0yLMHN1g6+Khd1CHwUKOu5miM0VI0IYQ02321
ZrghM+P4zRyB4pr9UhLyANMpwgCOL5YOScm4dpkaEPTS36oQWQG+8fAmlgQOTyhFQeDtx8n/ZSNr
PIyuyk8q4Dyvz0iQYbm75bkOuVP5bfHNYfBZNP1WGFBqETgQMZWQEFr/9qtSXrJwPBmtGGhj5S9z
QfdkNsB3lNmIOpFowQeHtIa0hCKXGUzSBdfN4WfdEA8cLtZroEiJnDNhbLJuIn0dzN+eo3o80HKg
PS32Ua7OnveUoneErzlAtRIdCoEMcSDp3edSkUMF3nK8LkQi17ThM6t3bnDU4+Z8G8fmzWrpQdqC
2IqGJj/CCwLF6Gz8QOT5PqtDTd4nToSZSKKa4DiMKcCQmKwG96Yn6A6WWX72ZPi9xed69uOBu0yM
M6CIjw6jgS12Tnr4KPpOBu1/1D/xaXJstDLRUjyAmPKJT2OAAL4TK7nuurLeZLDYUljfdIJT0prd
kPVV+qhmUAzdK5yP6GBQg+zqhTneZCnEDPNMLCONkc4JTlT2OGWabbZY7X2pw4ER2Lw0BfeiRYLA
zc2i22YlF40p++1ACNoXk5XTtUNak5oDoMqvLAtOGDNv64HxkK8UaR75V9+0nW2NCje3YeY4Sfkb
VqgBFwLwfRkDECu5qUSdulfZ8tK6XX/I3FRdGckwomzoCArLforQQ6bG4tzQC4eb1t0l9D0O6J5e
26B2j8p074z0gAh/PhqdeZ+kLWArMrv2VsU5ATs1Obq2+2QYzilwmgxTkTzo8uVSqZBpG8mTrrpj
oPjMmfPN1Cunpq7nY5vFl4B65s8mo5DIuhTMrXyqHYbBdsb0LEabbI/OzHWg6napHrw12BVY65iX
Sm+sWL4V3NKRLUEjF723b+Ai7ZDlPMZ1zZEXB29jXCD+hwk+R46FncOcudbZyIGAf7yYI/6pOFTf
TR+r/2STVObH9F2ImJD7yC/fUV/jTdOm8jGDbIDFpngyM5T6qkPVAlLunNTOqfFx93lVcwgDaEaa
oQZ+cpNApCefxfcZnJWnyTB+cM3Ho2A09xHDr8PKaXMNOB3uFDBadpnAoEsm5rPxCcFSpLXmij53
ojT9nQy6bBcWRn7u8fY6rB1Nff1OkR6BCkSZJ8uxOTSgyFbq25RJrUQeR5bBCZy1yaKqzqwnNyWD
3HBpmLUaREZ2cXQu+Z2ddjQXPXiCDeGXODV0fpDZgYXB+r0i58yyfLFS4dK9Tm7xHc4Xz5IQJ7r0
ErmxA7Yqvp+1fV7ZBAMI1SOuT3MiSsgrXZlqoNYaSAj+U9n1y9lKnlX8GjG93ZkDnY31z3EDEAxZ
Ep+9oEgOWNZ0CuCMTwkFTdoyRNCR6EQ4JIjEBTVhIFl/9/VLGmT8t4pK+jDMxi2EL+dcDGsgtL2p
dO0eAY4jcKQAJ5GKXw3DyX1WuMSvuaSPeU26cxsREigI77Bnkrwzk45Yu3DQtErMe7F28Rfhm92F
X9KFYrmzUbpzkpiW/1T0VnuaYvPVkrhTetSf2q0yrb4V7WDJtJeFOM/9MvYI67C5AAA1L512vsSr
B0a7YSoTX4yHQabQTpkFywwmRuaL1FHaS+NgqmnG5yL1f00J14vYrEg/EcYRhfQlwI4zY8vBb/GS
aJ/OqB076P1pB2LiCbSbZ9G+HhDv6AO11yfB9GNr9w/Tj9clwMrVk2kVFcE36kC4tliGKhq1hwwT
ETGsv0btKsKAFq4uIzP+zfT9BrOmdanNl1r7kSLdDrD1IgLZzyF2O4c8OfxLCORxMlWmh3WmauAL
vNAUj/al9j2ZNVbDcs5QuOGJcjBHwXxvTn8AdNo5RdEHFqns1LkInlrtrqr1Zoo+cs9X54Xp40Fi
xbIsbcoytT8rxqhFs5yIa+3d8rWLiwboxda+LmS136koGOZj+fKwfjFzQ4um3WCt9oVFc/ml0U4x
16I3jrUHkcrzqL1klXaVGag2lPaZqQHdEr4zsFzvVA+vuXakGVjTHCxqgfaqIZo1yRy+SBe1WhbQ
RBxinG2l7x61W+HUadcbUXApxKZcXgztMvWqr4n2yOVcy/+c1PZUPErtpEPOSqKFPgpXTCZOBSRz
uafA2GIp9cY3L23IP68La1top140YNmj5X1MtYtPaD9fVGhrn69dfj1vUdjD6w4UKXctVsBCewJZ
Wd3CrU0uCGK0Z3ACh7T1rOgFdiddSO0spPHpMuvTJR9NnlD7D2Gmv0bgoyBj401cqYJOAyIL1yKw
HsB8/O4BQ2M/qPQcwSzeVFgXG93XijRZZD3MlfZEcuHJ9oH73cMsGWdMU0ERXFMI5K5lDXsLMWXO
bMXRTstEey7XUN5W+zA97cisp2ujHZqx/VZox6bU3s3G/71m/a4bczV4hlg9GUNxjOq1q639oeuG
KdfrqD2ik3aLrg81q4NUe0ktvQm1v7TUTlMTy6ku0vcLJlRupN0FNwXzC+1QNbCqOtqzSisVLZT2
sXJb6neFJm0kpHeA0YgxvGZudZpoSbgFMP44x0sClQp/7NeEixEkTdO+JATK/tnLoPNGGXL6kvsQ
MlUHlHZUIl8qkWBQk+DI7bU3t2P21U8ty0q7eSBXNj6abuOdFtLBvSYILqN+7nOzPpanOQk7BpaQ
QH8LScXhxU3TJwKyvMOsqgxr8yNEP8VvDNWHTXMFjS2u43Q1IFdYkRvtVWHYzp1Z+5R7GswbqKD9
xW59f29n1TfMAz33hoARi/Y60/j+FR1rDNDwhVJOF5/Yk7wl1JCs9UeWYn+xY1dkbKjvkgImBQZE
+JvrxkzH5VQOEoeHW3DZqChjNXpz3RjLY2MZCKv0be3zYbSKtcM5pArHvJh6swz1S9nbwT7zh2an
sIeH2icuQhzji/aOQ5JpIJnhJ4+K6rxohzmgdczmwEzLfT2TSqDcnBAoAr5JjwxlcOAaYHJ3wSNl
xUwR1k1hmD9gfzw72uPeY3ZvtOudjPB90jLp0n74qnVwO8q+PrYddzmwP5TOGRe/o+KG4EIWEyF6
8GQ558OX+iXWHvtYu+1XlOmgHfh0m7h/a7OpQSUAJwqnfgRbO7QGhlO6I0tYlXmBNEaXVvdrYW6/
rA9xD1OXh0bTctYNYRUj9Di6vhDf4dLr7tqou2u93hiVvws6hzctQGKE7X5baVN3LsyK4MDoS6b7
zK3uOEcWfs5qpC2tN0q2D6zGpj8PYaGiWQYI+Uuv+9hS97bXjan3Vviq7nsn+krRxA+8Ieq8Po8h
rb78AaGWunde6C66uzbUP2GnKxRV0nhXugNv6l482nDa8itKeb1Zhbprv+6Bh88PGS39tUKtKEeR
R4rjjP73NGNfcYX4KRo/RtlUnEnzC06wwoIbGXXbSs8PooDlMFFMLJNVyTAHD8RmnFHuGX0wIFRj
JdAMx8FUJRjMmM/deGAya23HsBeIOxrEbrP7a1TEaSvbv/H9VNC2WXCzQhHPq6c4SsEuTeOFVx9Q
C2Uv7oKqbsEdx5SeUZAVCrwlVXOP5o2jqLExCDTOQwTQdD/imQbZMoW3dZnUO3z7HNoVky/AaMle
s9fufUhJUzkesUTeRAxImZFUF5b9SG1qbr1x9DBY3gNugwxnZbTLGynPXuo9Idr5TTMC97dxyeYZ
0Tthf/mSoMGvxy9ZSuS53TAq9wfm3Q5rvZaPYNMaKtsnqpTkugrIeemXPLF+DarEEpAg5J2i+J31
1/0QzceMJI5NDE/m0AZA12gKYakZscpwafU6FA58SpmwkCozvKUrxPDWCeeNrUFNwEU4B31V7uqE
N9tbkNF7XYYY3koG8jk3WAWvmY14Yli8HzAiz32QXwuyW2hF8+8Hy1dn8i5ptm/knN03WPX4BwQU
vC5usKbvappzGnvBTSlz+WlCWohJXG4GhaLdG5bnWWDpp+hI92lC17EDDJQ3Vn2VWUFLykjFvZaM
F5LRpuknV5giGxfVsW4kTAfa0MC3g+bWpceVG+mv2aQXNyGUn+nj4g4o3pIpYIxehGpj5vmObPg7
0Rk3yNetTdMjlbfb530T0jevxbexo12Hwz4pp3dMPQztpWaFLsm3iLvZE5EKeCiblK4nRNDbjFov
yaNnCrgUfZxCHBgl8XO3MIa1Q65Ui+Nsy7p4cSXaCGqZsUNbM+sPulF2c8X6OFcRgdiu/PAafzl4
/WsZ5ODgyCSnZf/q2B08xQGhu9fnt5PHEjZwCR+nTUhAnc8cczIgBKeIieLQO3exkKcyFLd5SjRs
iel5O5gHv52/DilgWyIPX3w/Pwg0T7uaa9amGttrMzqMDBFpZYz/acJioB6IcIiNlCGf4z4Rvkow
XG6Fe7yj+0W4ty4tFBIFaHcXdXspOsJbizx8zMLbQUH9XWQLgYJutxlOI+kNAPKV0bCAm8g7d7IR
JSlm24gWfRFYwU5av4yg/2nJ+E6WVb2NjCqnoPkeMdcbovAMP3BDtwcJo5WJDQteGg8OmQjgHBmQ
T1dRaEIvDh20meAYW3D5Xm9yUcGhb7RvALd/g2tlugMwqryFmutciyj+WqYfrDBimi59tu8zju5e
M2MkpXb9oBKLUISAboONv5kx/Etnc4B4y3MDBoY619qhiUVukbwB1uFMm0A7IhhNxcQgU1mHvlPW
Js0ioLU5HPvM3Zl6kj1OLOUY+5OUbVpkSbI8bhv+lSIlhOZbhSF+h/zli93LH9qcifICnhzD99ey
oMVJnAD6cEF05NBWB5AHlDh0gUolXnBfNFjWo5Bzrh7slzAJ2lPokTVaZS9IWG1iv5YSUHKFeDzw
D3GKGFMm5XskZvTujksnAecDGPkRTu6Tx4J2SiEW9tYEUTsHdMENy6atn9SnhWnwzveMJ9MM++fY
ll8rFXwvsxrTjIiDY88lvYvdOxkmv6OUgCGF5GxDhqYurFG9iZK7EV6+TRp1+QZNM0meeQUPS8UX
woF2JbokELRaERUoHIeuVeGLrfAJTiJA9DRiW8wT4wfms6MThrtadMSEJnW992Zh7/3WxkE7HmPH
+OBk38WtycdYzi7LQcmiCCesJ+8RA+KncDcNLknq6o3b1tWxAhKI3UG8QrVNjqx1zotfX6PSOdvg
Mmm8ENFpQyuBtN4fp/wQl+q+k/4edxmGIivueJnbhaqcNyJ7bmrrN6CTExMR/n6P6Eqvh0sQB8O5
aEjYeUHfxNXwxnVKOveNy9sQ8BJjXDe3oQFvxNBMRyzXoL2+0vx1trhG71OaOuRnGzcNiBwwsFiV
LSJe8ry/n+MYHTOEgC06M++w7HGfalGeNHac9W0buxAkS2s/ky5DYkV1GPPgow8r3pmldnUu13nU
J1TH2j40iJAN2g2cAMo4p+YU4T7RubToSu6XG0dGApcYawc1dNSupgcJHgh2GQ5ENNErBsoy5N4b
XamPpioJnUWdP09nD2PSC8Io2vg5yiM+pE2E00r1N5mqzLNcmt0yF+jC6O0HXrT3fyIYLDXgqQTq
YKR6qQ8As5ig5KNQz2X6zmSkOWBXVvDKuJbZRvqM9NIlQCd7GrHsb8yZQUvJKU24MKnFeY1mNysz
nDHd/GJ75EAULQCQBtnbHDM5imtzR0oteAD0hmdE/BVO6E2C7mah338hKuyAYBltmaKuNEtiqefi
lEfiW4PsmVqQhOhmFLcJg6kpL9/tj9TJrTtZj98NbTltnco+QzqGve+5e0bJLipiyH5gvFFs+91v
rjHetjFRMJfziCybrvDMNeMoRjpm8TLs/SL4UdFaAJ0FWGtqWaUTWBqSfix0y6cabVjyxx6NzPEP
g0oXuuuep/FTqUz/+vLzsc/vQ2mHFhi0I6bVshPYWDMsrb0VwbbTuwkIC5a2TtKgWgw1okPT8bmz
VRdLJz787fvRtjC3LPIv9frj6/f8bffPy+nXrPQi0JWcHkK/BLnX92IRC9MX/Qv1Zv3Zzy///BGf
v+9vL/2fvv3P71MTqtRILFyqw5SIbf1b/rCC9ItPqNWpvfSDwo0BBCxA9opIfrG/zEF/TsVi78S7
obMhIr2YCCaSh/6f3bIpugtGGbnvh+FtxdmstK91k/ouA/h1lyFvIPbrbiyDhq66/lA6NG4EktBe
I863Km7+8/Pr63lrFsP6VK5/27q3blyZ/vOV/jxIJg/ksIqCV9v09G9YN59/1p/X+vz6333Pv3vM
xrNw9rpjg7vm4uiQhonOzsazlbVbv4z14dX9x7Pr3vrY+uz65bpZX+Dzy3/3s//upQpM/JRbfBat
7kUz12AZT5s24r/luNRf/9sHrbplqfD5PFonyKOfP7R+vT7tNixaBv+8gk7bgSOR8SBN27Dy1F+7
61PrhjRUOhLw7PTLfb76uvf5GE4J63/CNf9rpY8EWkjm5P9f6XOf5e+4w/4lYPOvH/pnwKb9D9sS
WPOlBV3OcgIyLqdfXf9//rchTOsfdI9dz/GkKXUE5ycw0dPPeMJD8uP7NhauT7GP9Q/WMo7jA/6T
+mf9/07I5h/24t/FPsAYLS9A8CP4M4TFr/tXsU87Zj6lClGHRuLd5JWSiM/ri+cxa83D+HWiSKvn
BW9NNssdRt8MnSFCDcEAgEqhLPrpRgW4C0vDZoKqaCdhU9qYqW2fMbobF9OmX27TY211siVzs3gq
ob5Zx9p0sq01hvZ2avsfc0Pu99KRJQcxfIsEQqvLSX5EB2+7gX9ZCBq4dH6kpct4g2Wlm86u81o7
BXHYnU4PMQlwGrvZ0xhV928bw0bYyGREAe91vMA4rc9TTpD0sO4yvyKEuGAMhAfnlWGPpJ8d/bXR
U+NL2IbkvTm06dcvSc7AL7B0EpDYP795fWLdsKaUl3VvfZV1TyHN1zP3vUCDsyva33EHKBktBawK
My9u1o0phuKmJbMXyKvEJyIlEkZNiF33+mpXZMQV09jBTyW8/hwOy5ZuK26GIsCBEQTG40DkBADD
q+0vYjd23Ol9KypvPjepIO/IReSxVVmYEpOTUMGMAaHI0iGqJHGTK95WKAR3BdOmbQP7hhk0Imk4
Jw9y8j9ceHt0MZZpj8zhW74Az4mT+s1nVkfj2nsMp7TdmbHrVygfy5uOecWG7AcwZsZ3vE+gIUaI
742RbUUw479yi6vlw/6fWrgD9tzI26iXQnu2EF1nPQVIAF/xkLbIEGKVnQ1W0Z7siECsWTVeDfXb
KkV5O5ISuOOvuZ06GBgeUempNVxDRXHI2ga5wrhNZuokQGeSUBm+FC0sbsuprNu6JTMPCgLjx3x8
VhXuzCxQV3cegn3rdBSMhhPfyrHl6KTLTo0VdCfEcKeOJcadHVO1xkVL1MMUQX4QGeM9NDPqaDcG
YUQ9fCwzhpJWTNfSC+2r5faMv+buhnAs52rmiXuEkfy6PhfUE++eYe4LXJrE8PENuKn9M/OFo+Bf
vwXtYt0K/Vf3Xfw6GpJOTRJThvHcojduUtwr6TAnQzrlstw79nbf0cwslyv0L3Wd3IT3w8mPgTQ+
vKWPDouisz2JJT06arh1h5ZzvqM7DKLa8g6d2/3LY1P7HYvsHURNlLJZXNwYMjBPCNIOsqTZ3gZV
z80YIstm3V0f/NyUBHYZzDE2XAD7raMJ2jB6iFPpFWMavsLdwkzULFGtL56/o5EB4CwJ9037uDjR
lzmBYcGxIW90a1nTDZ2Zk6Wx3AcKYoQHCH2TOkdHF413yNDnywDwDwulFl03Ccp5t7QFFKqHTEM8
69SX+5H53pr+RSLseKoCdxuw/mciomeUf3ZrplKtYGBthnW+bD9ynyn52s6Suqc15e+2wycH6bbf
kP7V06TQ+PWxR64BQ3F9KGibdCOEPQIxE+2eS0JJbwz0UFKjDZ9cQcehiop922TUw4EuoZkXw6p1
049sHkmf0ZOmddy0jj/XvfWx2R+PaZY7xw4FDphnn3G7cE84xhMcYwgebYyPxHUE71Yb5IcuqntY
WfyV8FLfBdyS/Z93cqDVUfmzsUUa2V5KO98BIphQtGBrlg6+d25j7T4oqb5mDmzMHLHcmj3qT7id
ktbZyLVh7RNbOpusNxv37EKH1RzWtenfp1YBlnU6mA7jwLI55kNAwW64dCrS/ou1KJeC1p8Psipf
iCayd4x9+01hTMjFQzrldFPKPbpYPsaeVs6UuKj7QPjQdVzwVZE1MjbxwUmMn6U1BucEAdNQOoDR
DRYMSXlxi4lbxboLNhOMhN6seyjh6EomBqIQw4yPQTEXl/UAUI7z115XVU+9OdQIuRldgtjl9Rw8
J9u1jR5SJkKjILs2CDFwF16P/lOD3g3NfbcppLFPQXNZW9tylB/S88y9A87qQF7GI7KL8NJMnUXU
Aeyd7073ax3ENWBe8s06jvO20uFMhTmLYlbECD9993fip8yc9KyLlgZBRjUok/W7M5AuOyKNOnLJ
BnpVaX3yJ4InHYuurTo3pfLPSTHR4eNyuEe+YuyMxf4q8yc0/pqoysH/+b+vX46ruDZbolvVgbBd
34Yuxd1phsiQ9JuybtbRgjO711yqH1j4kICmrkXqHro9p5YAzLVORBYJSUysSsmFu3SZPkBhT+0W
hV2slaBaAYGw5jZGSLh3s2dVYOrFoevLAS17e50chq25hNE2uHNO5C3N+VDQB1hneS3UwYTlQira
+WKiP5wdBqhaH4EP49nsuUAM/5eyM1tuG1m39Kt09HXjNDKRQAIdp/cFZ4qiJkuy5RuEZFuY5xlP
3x/oOttl7R1VpyOqGKJIUyAJ5PD/a30rK4Otx2Z2VY66w6VAaWFB4F9uED0zgBGGQBCGnZI8vYaJ
Vx5DFIWXAMCMimycLK4Eh7mAhf6mXOQeziJX/nVz+V0zwxoMauBmy/B2ubmIQX7dNZchL4uoZAaB
JgSrCJhbu/JwufoDipd0JZeB4HLjera3znxNdVu113EQY0o1BR2MJXXgcgPKt9nLxv85BlHHOzsh
zs48x9LcyP4WdeO8bZX59fJ3L+Pt5Vg+3J1900BrTcDdkoRAGUT47MP8pITK3lNNXuG4+NzYSCv7
FiLz5YYKEjEBGZ9IYQbqWuiq2svWfseuBtIrNMKTVMZmzpHbyvzR8Bd8AJ4ZWJWKHEjZcy1drk2v
CSnRK6fO1i7C+yUyJbsafHY9pY2rkH6kHIIX8C5bGlvbyK2GXaMlAzNMiYUoTBt+4fKia8mvMiiq
RJ8tP6rl5mfC3j8fFtmh6Trr+Ouxy1Mvz4p9VR5p41tLDIQeYptgN8a65d6lA3ppiP66+/Mny0mO
FlkvXeUEYnv5HXkW7BQvnyOVz6I/xVWxENFs8IQz5S1SIlScmtdxr+dru/OOPYq3faDp7UZ1/iPK
enElDEug0irmnfA89NZUPy7NtMtP8WJjySPS6Khx8uPll7+e8+9+R5tmWBfoaZG08Vq/brJc1wdB
3vSvX33495cHLj29y0/dWBlrwwDDc7n0SqSAyJSWjnpVO7iR3ZF8Qtr+9B4Y0Lux2FE5Sg8XWdKv
KfTX3ctP/Qxm/GfD6HL/Ms1enn25mwGiy/oZUw/66hUsc3hqy5Rz6UTW/UTr/HJ/WK4jWxFcTeWe
yvZSTLncuCb4Lk6uzj301bAerLK7vtyAcgU0y4y8Tp0I96hA9O9LUKVUB5nzLy1Yf8bKe4hQ3+yn
oNl2EIQnWK5o9OAXXX4cvWUqTA1BSsiHh/70LHJ7BxMfAQd+eVa+7ZDkHpcWN87qZQBulknrT+4G
XM9/PEKJf65Pl4fYtVT09Jbn0//JrgQ1huxw+XFCF0nS6T9fRTakw5Z67NMTKmjArhV7AXLhljzU
7vLif/7Nr5f0I8JRL694+d1IEfrYARRffv3hWeEUusTALY/8/PHy138eyOWpl/sQPHjW5f7Pv/jr
pUzQhDjXHLyqWkMa+PD6v47i52H/evjXq/83fkfFK9aVWaMaTNDT+hOp7ck6Qm4lnQ0kldKawcRM
j8RjjgshUm5GUd2o2MScPyBQ7Of8OY6QwBde+Uy4SM9idrZ3eW2qvfD1XZOM5Re2wu8s0V9bTXjQ
THFpU81GvgPxxf6jQLmcSZt8xiZ8Gu2chn6coPEAtKrCDrIDkphN08AeIyEermfRPtKYYKZxG3pe
zCgEZ/SP8+ASPl6Znx2itletIFiz1ydgbSdAXyglMOqTb8vbxFwHzb0DO2Qw8aEhaQcavhXr0/XY
xmiy2hY9ZwMRpKdutS/z9ofvIOpzx8Gnk9G/yHaMtg46uZiyqS5pwFL+hv5S7+iQf7WI8lj1ux5g
HAttN6I7ZVhH3Tko9ObikDRweA0+t5R8raJoO4a+6CV02/wmDL8P01vq+fvYyqHPxEYPhD783Pao
j7QVHlXFhjQvxqvAsvZWW96KMsBNHFQGvZPuu+Mj8iU/bi99KhKxk5Nnyc6tq9vPhna+AzSBJ0AB
I5uYW/mnhC1jihz9nZXgbZjoYJQZ7dPU2Yap9Zb46b1HaeK5z9CG9NuOJdft1KWvGVJHs6ohl0Xm
XTWh8ioiCzznRCIT3sTFudPRTHS+zp5rbhRap2OB8IkesAqOsYXjn132fqxBR2YOTdRAp+saCNye
BNVXc27CzVgjiR+9+AQplqa76loM+9htctHvEd+SXZTZW8zH6S4qQwwWlvsac6ZfxczUa6X6eWeG
0eM8iicfqTUrEkSXDgvQjIUZQnh68rQoIYkFQAxG6zAE4pM71GpvEc4QZpV6iJT7idDbm8FDsh0H
S7tIBLddE+/bahw2szS2HuUMcuj8FH+vtzcGqM5B1l1jTfe/G31zzf/VmgjYbN0MdbHGpGJuG4XW
fA4ZJiMWWKuq2MRFPO9tlV7Zs3nrRbV5TALE3FSkr81+mm69yYDwYKQ3ZaVWY8P5KoSP/LZ09n1V
kVST0gIaJk7Obsa3InW77rzhTsYoyQNVXTVt+yaX5ZZr6vE4lJ8NRWtNo2iFkYpETblrOwvgMeat
fXbnQuLvpZEpUayelOytfdXrB0BZ8URfNxX+PreTL5Vlv9mN/QAy3vxSNsXnkiFqjczfhLzemeth
nOu9nIf+bJrnqMHsoEd2kUoWkFB6fKTpEmNYjzcFghSna9dDIu6domvupvzdnKNPxdQ4J0ZW+kch
Y9+jvq5MD85pWUB7HclrMI3vsxDPOfHOaRgevJIIPIdwI8hDTrtP6CGyzwfOnffNdz9MyUdX3ieb
yI9DderiRu2VgrVSOZA4o25UTP8pBnZFTCNsqZmqFss8dzsYZYxI2b8GPo3sw+9+sMiFgTBawwZq
wgoBXwORO95HHTTLrPGuMjccd4Ud0xIS7dYJkq8FvmG0TSOZ94BPrYKRTy94kZa6jyzpziWh/znz
e2LZHOgXdnpAgf+p1IZ/lZJSHmrb27aVOtHmgzQ9KnrbYkh2Omm+D61HAgBj1BrlcAc2mD0uOh3a
ZQ3a2wE7vYXg2NkPhfs4dAlVKSdvNyTHfCeX72RPNO/lEL3OpP8pF7y8LwOS9zi/drnXn31ZP1u1
jaEdWdBu6vmg5XPfp+9l1EQr16uBH4KJtQ1O3/KVMgXvqUfkokTy4pHdSmrdowiJemqAsXQFFL0C
+/Q+VkRNh6THfMocd+fBHcSA0d2lWNmtzNk3RUrnUOSbQMFOHALcKm0ZFbSjyUiIy3YbirncRuNr
B017dMn2nIenNkivqF+lXCDpJy/qnzCTJ8ApcCY24WnCi5FL563PIUIz1ER0e7zesbYVzUgC710Q
c+/D0nkcRP/uIqnC9GdSlMM0ks+cfhGBjJQyEa8sH1DuhskuDbJVSIMKkJ3yt4bIYFyCrduUFsYZ
/KkLnj96K6HNpEW1jbt+P8BmYyVMoHTA1tNlqkr3yNnOqWW6AB0CjEmRqtZmLuBOo5WOoy9KgYGh
YwlnuenfugZ8HamJXBcJBvxQYIDBro4nBebXGkC4PlCHKgs8H06nbgIM5L5J9p85wSXBquGAjFtD
fE7WmKdflH2eM/9mLF3K10MR7ZXfvSgruSrYDe/qwT51juPciDw812aBaQwh+I6Ewxvqze4uzjBO
BQGw1Y7y8CqayvsK3QKzMGyDVu1iHVlbGc+fC/hPNPpbrEEO6rOQReMKAgZ0vSG5dyLITc1E1ns4
vuLfwi7AN9I06TPkjpE1o/whi7vApgylimnYjAqtl/HsJPLUvJZh/KRm47WFuUH0HOQfWozJke3q
zeTnkmVBeIsr8rxIPvZ2eZvl4o7QznaTQ2fa9Qasfw9SGZhd5NKKwTj0q13XW08tdo5VFzIvU0B4
UIb1pH0GyCQqzfsyyLt9nccWZR7jQRVi3kL4gNmE9BPadURQGMq6MYYPGXpEzbbNXYLBUJLPygkx
X0dmdjfi5EQnij1AaxQ2E6MDBNSt0PpkoIc9FgWWDVWnOyxHHskHt6z82nWg9VOZ1GDrwzsd4Sei
0/y2QDpFWV8VijxfXNlyS4uVhjVOFSAUCfBqMz9Erf9NhONjN/M5GujvoNXWxYp5jORnr4H4V7GC
7eUDArgrO4hvZmKapWG1WzMkcKAExbsRIMlUn78R3UlDvqphrCNRofiLR9N2X/24h4gsWQJaXnNr
TqgYxxL1ILTr2O0JuCyCH+w5qOKroPM+10b+gDWsX5HUO1ESLu/M6GrICyBHOr2SccTyyTTRvEpr
V3bDA7tcJmquuhqvV7lg0oeJPvioAnMtxfTIZg8QO6EDQyS2A8a0zMhHRnPvjIJ6Xs/Zg82uc5OY
/Ua4yXyerPJeRCYeyrZHLGGcmrgFq1ljyTERmgD5rcp7r8dkXbsoqAO4q5DNYBFUxYmSeFj5Catb
zU7R+GIASUerM9brRE2kXSfujmpTfhdEnr4FWzG2hfeV4QhSL4t5AGvC26bdKG76OjnV5gIiYAaP
BFLCqs/HbZdGdGBQVE22dSzk9ABxZbwD6ZhtTUPUC1E0WncRenWPyuRBoYPeYZWTwSK3zooT2Qvv
2iZYtmNO2phd/q2IMYYarLVS3Rm7gKXVaoDrcDuMIKWHx5wl4V6Ci9w6aXcsBxMecg5fy2JoYED0
zPuhHa/DpILg79pHR1HbTQdvyzLJWNt9Qginz9xnNzeJCmv2XuOwKvpFykuQAWJfDFh9G23iSNXH
QWDNthwynUFpRyDyNw7MWly5EdA3OjfMHW+dk5X4HhmVI/KBaWv71zHBHSy0wveoIcJeYMeOb1hG
+gc7Kx8s5xOMKfHo14K8ywEDk6vLtZWQ61G9ND2F866Vz0qyuPe0dZ8F9ufSIvkrMu+F62Ts+/J2
Sy4toNHGwyFezA+FNHrya5GDmnziU4jdWeDMWsVld0jHE+RRIGbapJg8PnTOYKKQGlBu4jjqwnit
MnnX0ugE0z1+s3MXlJSLCgkIDk/0MbeZ9fzs6mVf4MvtYOVIiXySBwaj+drBltoIfHpEv6Odn+iL
RdjKuhFkzsRsM7TpI2bmEbtw9t0iUGGTZYA8R+E2GxEZOPcqSdnuhwyzdlchNN20SXcVTd6hqB17
U2tKvklYLFJtlMuxRrgFvmfLLgdycBfv6C2eU4e/nBY22UAN2sbBujU7Jq0RbW0ZzfEmQWnG7NR9
7Rj71+DNZywtzkvdxh0Dnrv1C7iAou5enbF9TDrvXlVU1auZGoPAnOfP27oRqAWn8XXKM96d9D73
GZRMU5OsWFYIceaS7Vo4ZZzZw5ZCGvhJK+RKRRTaUADKXI8QL2N5l3IV2PGtX+51b+6HJuuvilMf
RW92pJ1VD24ftdTzEA/v9cysZI/2zgn6H2oC1Z0sX6CDPTWM2bYpJKzZkjzjFU9uxfwxZd7nZBb7
Uvc/umx8kmFwLAK1Z1n/6hNrfgw8Fss4Gh/MJj+Ds3lMYuIP8MZftXa3zwtCR/KZ8AEyvmyXC7IY
VbTprfFcBMNV4UPEHfWrnP0MY0jgbedSBkj9aDQHWdasqJOJ684kdN1xqvHUEmEZ74ONM6NICufs
yUxQoM5kKfCVgRFIp1v2LlSCbOPUsiZlFPYo15ht9zznVnHDLkXiqyXbgY+snHx0o7XaTWH7jb7t
e9jNy0MUHgPJqe2gvakDzM8SImRmIX4KcJwVOH3J0SOLBAck83OAUxOqqxe4m5jO+kLMwgdr98hr
qmcnMPsd9vXAfeDqGewSesSAbmtyaeil0XdzJslHZ/YL4P5mmol8SjC0edGbrm2KfpyTjYYQNNKu
BssL9DKfMTAJiolNXbzDN0jWYTgdwmh6E3kr11UfH30QgysPz+RBhHVHctM6qYwviLQ7IJn6hjXC
Z6u1PtWyv7Ny494V0a0X8y1lMa6dOBu+WaTbVC3zExv5qoOQH0XhU7CwyMrC21lB4lLHAcVJHB87
ZETn2JbEPsxC1n0hmq0uxV3Te+TMRS1CyIZRbUITNuboBIlGWQnJ6r0bCUrho6CkZ5IiR2Lhegzo
3YQTBlIAEN0qcpW4TqgwRDbSqFQPr1bVvLidscbcNNIja0IgevHzJF5DKV6CLI6Ji7ahFwDF2LUI
RXvR3AgXaadBo2R0znDU7RPWAKbMDoSnQn5cmyeqTyRsoBo/pI1ZAR8c16rrnqLJ9s/1cJXicMDv
Id8KDKbQOvsOWwSlvIQZeSo19iLT3PYJwV41/Wmjwm6l82DXWLDnQp2y1iR1iXeU4/NsCcqYJo1c
BzxyZz+MhfHUDe8eUKW1I57Au3br1HW/AlvS2mGWs/qMNZ8++Cm7RfpEK90xAuiAv1+ncbSm+XUM
SxCdpUkwaxGI63xCxNmxUq1ixcoB3Dmsr+iiTgbarQn/AjkEbhuYumJ4iO+8sNwEnfkmAr/eTxwC
mTaMfBxzaLmE/dIzFyxHa4/IHvaoIOgQ8/sCNTWqXPCyKLu72lg58BNjQ8p1ENgsv53KWpXuXdSi
fDWGdNN5AUk2M6DLpn5vM5IeWO/aWXTbk/S8Yqfi8x03VfQcDp4LPdNdk57M6tz4Qgw6SQKNPZ11
9E2RwmNnM2EnM8i1jHVnP2Pfl5V1NhvjqZkEXWInzzc94l7xnOFrH9kKMBgjPRZt+M3oAyBLyWFk
dw+Wrnxk0jxbkKZ0wOmZba3lexJJ7K2H3uI9pnyAfYVnfg44Wy5oTmxv2yAsl+j2B2sQL0UM3MFD
/gIhuowhJIaW/hRSgF656pzYSAxSn+YgYnLqcQB3h+ROgz6XyCyqZnh0pvgxgqo2jtF9EBFg3ZY3
bZMhlr2xE/lS8Bb8Hlx49a0M2WwMxl1jz5xexvUYwVwH2LlbNqbzYi/zkKSxkL+1kuBV+tYTsBWQ
yTOWlrh6R0mKYJRdQg8ne2cbT643HUrbPPeIAUFSAhopfN6uXTlkJvT3km/L8tUW9LMZqk/A0R4r
NcYHQdgEjUsWiOxKobL32a7NOGNqlWNIsWskruBSzfrrrPVXJ6soIQhIENl713hfra57y/O3ofE1
Dj3zGljtE22k+wp5fubk75KDTefyPSCdIbWLx7y3YLTm0DJErokrSLA/Jt1LzgKbkCqGpLiacM+2
xWsa18e61p9ysAOuSikUjEdcPptUlp9sOz7VjflZi+bToLNdONIqLlz/3h1nKst9/Q7j5B7+BISz
W9kY12EbHzsz/VaadJVqbZxSg1ycGaywGYCKrXuC2Ul2LMG2VZ+N6K6co5ekbX7AiLWaGilTWULM
a91zIcdV0YW3vkCwYFhn5MHvtsAYHKilWCWtm76XBSgThyoSK+0QmbOOrvz2swXxLQy+1GNgHLN2
ujewy6TaRIEWPczR/qJS+9/fxv8T/Cj+iJBt/vGf3P9WlFPN2dZ+uPuPw/Zh+5/Lv/jnM35//j/2
P4qFZ9X85ZPOn3aPH5/w24vyZ/84rIWT9dud7YWZdd/9qKeHH02XtpcD4A0sz/zvPvgHeevxr5V8
WGndv1TyXRcd9ZvX/Dcp3x//6r+YXe5/uMJBKaesRZJnO7zgH1I+T/2HSfYw/xFyDJpr4YP9V/Yx
Ij9JcclzUOwtQjv9Tymf5AU9ioWelihkTMsT/z9SPmF+CAUmHdJS0lII+QhTRnGInvDPocDRBEgH
vFB9zO0eZnDYeHu3nh6rGTr7xMLbkY4BggI048Ra2h6zYTH+l6wi0GvBNg8TuZs0iEjPSa5d4uP2
eXUe286+R/32hBcPwuogNgXJiYQt0SxoW9fdw/LBETKGx0wwTSkwr2RUXDmyfklVle0aFh54OAyc
1jXJSPVn9xabFj6sml10k7UsMr7QaJt3lBd6UkLFMe5JIxxtwsoMX1/jiel2I0slt8zA9VUd0UWd
uXfzAidvzUFU2WuVqu7AFu2xrho4DMRarAuz9da9Am6khNwHvU3uPXkGAl/uj5ZV87EjIDGFprll
iiWBxpio7sAfC/P0tcx4gbqcrsaKxThLBZhbI6tR4eIDw4DnucNtPTUHUxTmevQsYxv1UPyc8Xvj
voRsqDeeNoK1wpVA+Ai7+WRJYM8igncGYQWbAJAx9Jl6lwlGGGhTDK2GOx86fKduoEEeuerrlNjW
4U/a1H+TGy3+9QRRGLuUzVnCOQdt/vcTJJ7cui/6sjyWlvdotgJj1HKTug1pOk4D2mrqSENLO/Y+
HJRK2ZlE+o8P86+PhcTv31SnyJyUZ5mWUiDttDA/qE4l6ljYakl5HIwatHWZv2BVV/WhMDrskdmT
4dH2VunffQLLJfAnsh2XiNKWFBpZre0JaX34BObOETRanPTYGBGA84RWDPMR4OEQEU3bSpZEBoap
mIDWVVkj1zKg6ez9ob3ibThHwhSe//pzkBD9/uWIlKdN4XDB0jhg5PjzRRubshmyvEmPlBEocqOi
XTdIzujU0SsqCnwzgN2o6tCdolB+GvJ0piNBLy3GnzVaDiuwwfvRI/thhcbGzSvS/eWlcO1tR4sV
WuPHn/76oK3loD5+jDZ57SzJXeVg/f79oAOugAjZBgft1XgmmunQxi751r2BdCd2xMbUqNStoXpx
BPB3jIOUPn3ScRQ6Vbj83ytnygnia2F8GsW9A9U6jKqn1Kc6PUoaayHA8cRbp1X81hZ0I1LqXFeA
Rxo4mNOb1zU38M75IGT0HSd/S3o32is7lA9gZluqSd7j37zj5cT48I69RWwNicP0FGLt39/xmARp
yN45OubtcKTVScBXFQEaHp5Cd5bXQBmRxWETM6WKF0EjRQ9jQZfMDhXuxVhWWtCmexZPAENhntQ2
9GFrE43gHuToPfYE6axj0ME+ERJOySDglWTQ5qn/6pWC3WlXwaFLIKnldvdaFShnawNSVYEcrvL1
0rfeqt7/u+uFyenD27axuILcMLXHrf5wvaSi0fRYLLKva++x8Do84nK+rf30zej8bl+951OxyaUw
aDlMxDPimdtiDmoCiLUN+b+klbWk+awzYaubv/lK/t2xCWFLidTGVWAxf/9KarZwFtiW+FhNB7NO
9NWcFl8KIk1YZzuPpYFYezbs7WU6kL1pg46m4Rc4BE+mXc+CHyTEcpl38mujwzc10w1vyd7ktGw2
XV+566K1Y+rr9butTBdZ5+PsTVc2amrXvqsCUR8MSXezQBlNcTC7QwmnNkYQsaMqsyvy575GynfO
f/22xb8OYZixcLZ7wnE87ZgfZnm83UMUOGUMkg+poZ3Gd6qZvTVq2govdXSfV1hFc9yCrXXyfO7M
rA8B9oQPcaZQiaA5+ekL+W0x+T/yLrsrorxt/u///DivKM/mMHAQUJ1m6WGqD4ekIoMWUuhFx9Cn
T4ic7xb9twI3mEMx0uoYthekoHmSAEw3ra5vIj2AqcrE3x3Jchn+6TK9HIktJKeDq+FsiQ/nKw0a
x6gNLtM28te2+t5A1DwuIfS7KMYoKxmHEsI0r2aSAgJaX0URlgf2hZgDhtRZW61+Sl0YY5SGnJ0t
7W3hyL85Rms5L//lGC3H9RxmPkaTZZb+9voQ5cHy2f6vzkmb2ilGhpLGvvGojF/VRrJRXvFsSLf5
irBpDsyM/lvlH8rwTffIl+1Bmjd2lN2woPyexEsnsvye2F6Mlx0jaD2gmnDR5xtpsPEj4qYKkIdb
d86QmkmKDh3bX6wdzTkdWe25NaEfmi3L35yaH6aF5dMXkGgVM4OWjvnxiqSBmUSLSfRoqsnA6k4k
atVPp8h1g03bsNO26J/lEjljKyqWFWkXEyw0kbbQFKQAaHTU+UEnsfE314z9YbWxHJjUig8ciz1r
8cVp8+ePvIdwXcy+jo5D7OHVhvzYoEBgrp8ebZMkvDEmpD1K5gfXX0zSEWT/kNudIv1TwjWn3MfE
pnN7A9vAOKKW3BSlpY9K4lGZ02Y3I3Nz9JDemuSeAP5xiD6PXLFyieKOiDJ8hDQIl3SOjdciK2F0
A6ZIp/b7mKhyq2YUsr5Cf6Yw3xR2houjCHdTAV2+LRKY+TKc0BgP9TV6me9+n80nWB43uUxIx+j5
HtvkUNll++rO8XmUMKxSYqrD9OAhg6MUg04joYTdFgSIXWRWPgdy/9dfvl5O2w+nNTGJbI80OyQM
Px+GY5ar/jBrwziopSEy4DLBMBjSVeKNp53t3FlZf+8DE1i7Pj3pilikHRQXoE5ACwsRyD3ZVNbK
S0b7qBEygzuM7yicbiYap8e6yH8U2I53BNh99hf/Bdezuw682t5IlpkrDJLR0W2RVPmJD33TLG/L
vlYvpf8I+YaMbXld2Cmm5Nn7EuPc28Q1RVb0Rvj9e6u4mhuk7yFCxdSY1qydlvFhPA1U6kpKdkOj
2w2Io5Z8cDSMUJPN1UBQmuRafg0bEOnpMK1rl/2CpfFsNl5waBMLMbIBhZ1SG5k/AE2FW8yr0jH6
DRaSr3ZAIkxeTLcccYubvtjNRhFfKSgXbonI96+/IPFhvuQicOGe0Vdng+rSxf7wBZle3hZNyqeE
u7tbt3kDEjc3SUKglUshDZxduy0G6nKA81jIjAjwUxRAmJHvQ1sQc6El4SSL1j9RzQo/U7v9myP8
sMi6HCHzOOsN6XL7cVMQGZKTyGgIXFjWwtUAWM0PKM+bzO2kA64GLjO4w7QrKPDt0pr1T1AVX6eI
ZbKerGZVEBitZk1W18wG7G+Oju39hxMcsZB2JVsH2yMY/MPnN7mN3VAQ4yyrpdpH5F/B8xq+prFO
dr5cmJ/jMJ0MhZElzyKLfBtsvbFc/Zz0QiKm/vqArJ87+t+vOReuuEbbxlaKQ/uwKk3r0pCUK320
tKnc2FaTPGT0MOj3HvM+N77w0I4E5/w6oKa/z8ofHuWxV6t4EehOSbSw6m8dIQCGEWaHYXbDkyp+
sJzpTr4GIhqROLoLI+vOz+ZxO8Cu3EGr47pG8bTuSYRY98RSdAhf+7ClJj4Gd7WO2FJxVR/5Ks/x
2HwvyiI+OzHNN/iCd74kgKoJcDpoPklQXwEWdw+9lVNHb3UchtejTUMgKWoaKjGrYFQQV1as7zpW
GFehx3H29CYb5X4zqQP35H7UaGet0TtUeXDqUl6K2N5mZyt6z7EZPHgOUAUyqgY0UopmvJ9FmH6A
r1jFPO7Dvnnn627WFVE1Ozm53yEyYthPa94UguV2yaTMw7k/mBZdd/L6TkUQiY0OVfwo3Rc+7PBs
5cODb6Ki0gPxqEGbAA9jA80k5woSult766fB8OyT9NA1hNt4OezuvRNIRElljTdPfQXWMN9bI+wb
TUnCnqd0nQ2hjcKbykUwEXqA5O1FC2M8RWkXroANsp7NKDTPvXrJCKhgrRdtEk9vSmIvz/PojqeM
SNpVxex78DqHGatLwf6Gfrgvat/5MktCfOS+xtJwbDP5jq1QPnRp/KpnUMfIG429i4aN+voyhzju
3hkstfnCIHiTCQOacGwfm6H1b9IlUqvNYV/G48A36QKd9WJJyFlWQmT1gRhpb9iO7Vitka6Ed6XM
SBFX+cGXik6j6OSeXvjEJNoZx1nF5cYyfBJXCwh2EPERY+c3zQAaHXgzWboIt/EDOC8uVrx1HORo
1yMPtALexFCRYgnAMbmmBkQNuUrrVRaP9SPbZnwM5JfwL6E9CVBZO7/nXA7zoj069fB90H23DwwH
ubqNQlDlU7BpiCuleHFWdhNsIg3NdgTd5U0DEhxS2VlULa3JbtNXol0UZLTBJCHdaemcFMbNbTQ0
zqZu9F6q+mwC8SVBjla0jBP0abmxEaJNSMbDpKnKbDw4kbpHGNzudD6yTu0IbpmLztjEY7S49LPg
asyqu7lb/oSjr0GYmPcmTOywZ9vYSoQry6K7zv1d7HXzphI0PV0HiAUIrT1bHHks0hJ4N3avwCA5
ENsja0QNorvW1rjXPioOai6faQAR5dMQbJz0XnQH6MPGmcv0ZbnPRV9F9whSaMMmqdj5hdmfPTGJ
Z8vnggzlkzSC8VkuCTWqIYBQsmAicZgm6tgHclc4zT7xA/+anDb2Yy4BrRae/mT81OeTc2YNVMaZ
DzbKnkn3VrceYdxnM/vWm9jkZghHizMTstFy0FHj3Qp4k6iPyKltNMpnh13yLrFmJMwhzVsvBIde
IjGhOXcjp28OqV1TVYlz0s/GSsVFtq4V2TtGnOPDzAt60p1YWN79o8rkIQSPc92PlkKDwlTumeGh
bVy4II553Yvx7DtDu5V5aCJQ7DZieeNFnQ00jt16q+JufHZLUD9+PD8lQl6zfjQOYZbXt67k4BJy
XT6H7fxMTpi30gZdk9mlIYjS+ghe1t5nA1znUschQouwP/UWu1xmwyhE08FltSsbO792LORtOkrU
ZyApzsZCbnOaJJkABVzgl8pXLTYl564hvXTP1n2h31CfEDQbooTUHSHkkoPifisGCyRMgOjOiFsi
PR39UAfC+wQJl1LHFMuTsOOvZdoSP8TlylLyZtKowV1KyqgcvqiaoafqiNRNUdHU/o+sp2rArvG7
LKoGUYbVHa3G6G+jueYjzLz7PmlgkWjkWGyz2eHkwaHzRgBrE3rAMD/YOnzMhrG+NVGLbxR0Ivbj
VrlPhrP2b/kq0yP4uzftjTbVXlHC32Mcojlv3VAm+SJYyGR221wNYRSeszw9gbwE4Frd23jKVwUR
F8i2bLCeadOv67jBPzfQ+4oQptfDK4T2Z1xNOWj+Um6wRyBiQlccISctqYzfXF51bOBpmZHrb5MR
Jgox7eFOia9qrBmryM9Yh6m5l3ACYYWb5XluyCq2MvCmyMYNScpcKb0rFOCc4j3ifJdGP6y20xzH
9X01YaB2G+tqpvu6b7v+U505MQpM2pSZVy899pjoycJ5oP8jbkPK4bpzoStLVNUDGKJVZCGrFl5h
HoKgb9AkISoZUpbfDqH0qZOepqhcdzZFV7QrCDkh4p+Hon5KERL5idV/SbvXFmHxmh0LYGI3uUGV
DOau5guO4OMMGWx1alD1jvFi+NmgbvP4FmLide448fWAKZrl2kACkkXuFnhtZjUmQRjb1qfwnWUk
WjRv2pJVVh9jo9gOeeZi4DzkwtIHVZGaxBl7RID7Zfa0uA61SessRCXeVluRsQS0POZo9Iot28iu
PXh5cirdRy9k9+BNeHCNBlZ1xHSL2RixQ+xiwWxHve3LnhjJrKtPJqRhJ6qNrY+oAClBaR1gtaEV
S/QSLeE+JaNHSmuYnz0VYpelyNUhiAKfSyp74k+neQD4b8CpBojesQu3EfPW3f/j6syWG1W2LfpF
RCQ9vKrvLffNC1Gyq+j7BBK+/gxU5959Yj+UomzLshpIVq4155jL0gnVQ4YJYOtjXc37P60UyTWd
tKfMaqJ1S+7FekyjepWlI36cPj00rY0qSE0JM9YJN5pfbl1mOAumKdHGg6q1IIeg2hM79ubFw9eg
vavcUYhniL3vxmXtBfZzOg88WMf3nAWY2X0qQ7sJXqthiUwMnr27a8lpWxohUgsjX3te/Bx3tBk5
5Vouuqh1xjCfxzoTXvZq66QYE+LyoLgSqzF/IOeFoTgJeiu7AZUAOHr0CLbHkIWHzHnDZI+AoA3w
3E7BIwzTA5kMCNTlTOAEFk32SbjpmHebLsKChtoJaSO5HZb9TEmNCsAZTh0c3DDOPZTXYIeiLruN
66DobhUMpCViWpyx5meI+WSpgmznWelLQ2tkIbTuA/MymlQuA/uBODRMibOM2CxIphkhLWoBZZsx
iw+reJVP7jaNJxTkU1KzvBX+QqVdsGYqYO9MQ0ABBCinYJz1qCer94GAbq6npAxUGZfmODRehunD
QPu6JiQBwJqJJlxPLRNxUy7XQz3+VIOpaN86P7pVvWEyjRi4taREg23XPMqJAM7nmJbrzBOfMQzk
Gm7/OmtaAltt1neC1RYD8cWRoU7Cx5E9DdqHBaM/dsZf7O0ZN9feNmrZbmdqT24BwbApOYFdgXgh
MNvXiA0cZYW75n6bvtfKFSKGm+6YR9dBaDVykaMBE517hMF4ZrDe4Odu6wj7eeJjMXaODZpqzPb4
XJX2kBZrf6rcJamjC9dF8pvinVqQUGUjGQyuA4EwspfEOcpsWCEgQytH53/B1evBDLcKCtnYpCTk
WNsuIspzbgb5lfEr7qpzPWooI8lUbbTs2yD/2g9PIww/zkbk7Gh5qRS69EJYsORy3YhlFNxSL3ty
3Py5chrk19WrpN9ACA9Njtpnk26RwJbC3gHjtfNDFj6ftswiyDhdhhozvTRWOaKqaSJKWcK2oJcI
OiBI2Zpo/t5JAQl8tWVePKK520UsBaSiIFFK5m6g6I1+21TRc9Wg/R8DuzkzAuSUqJW2Gqfmi+KI
S3Zvpysn8l+dWHDpRIz9j9387nD1YPYu43x2W83mvH986Pcv/97MHtXYpXm66O//HYJ+LT371/2h
/sfJ7jM+/O997r841gLdBNu4+1d/74ikFdmKEqe/X94f4p+/MqQeKvo6CoKdrpF6Xg7JtqphQv3r
kQ1ZGYhw5mf834cdW5T/GUlw/zzY/X9/f/Pvnf7nUULfeIZBTbbv3ex7fxrCjgmiC5MQsjSv+P7r
/3p+//OQ/7rPv964f781fx9nftiwK179lmbUGJ5Dm+26JUW+t9u2f2AqvOsT1AGDq375WYdcKOy2
SsMLWHnRhIHfJSIXKRGsFpR7NivaJmnB3YR6P1xNjwIfId1HTqpFlMa/+rQ4Zw1t0Ba5DSn1m8ZK
zVUjgelIBRGPCOi1kKkkSSSUAGH69zAq/LMLSaUWQ7AH2VlwabOwtORgY+Ectgvd7K9iShtKKy3f
N9BqW/iGp5LZu+NWJ8fL86vp75VDHk1hsgVjAxKtvQjJjGOIP23kh0+JuOFwYA+cghdHCFkuAt9S
G4xRBfW5pqZfSMofUxWtwwF7okBJiVdhWdPtW5moQ4khUWeAc8M+00sCEQZxTBrzscHfurLhDOAU
PEkAL1WcCUwyE0i5MWMrhcl2C6J7G1kOqasZ2q0RKa9NHmNrkTvpadfO6OoVr3oFtAG4buUyIDd3
oa1pTyEEFkLEw9IKlrXmuky7eNNa9GMolTCHWtk1E88xre5VM7nfXt8ZS8gQS3K08UcOe4dDB17M
T0bNZpB85ciIIB+7wp4yq/WSQJ4RToChNbR4q4quOdOYoO7pg1WZa5dc1f6D5u3rfDjT1/glsOKV
oluhilREfLEPIihtXLjyNTED7xT5+SZuePdMf/ysdP9K0KfcNniXCKnQNv0guxWlYrMO4KPSo00f
K7LAUfj57k4F49XKWFCtLCRfBlii01yGws72RQDItDHfjV7DRQ5k71C7acmzpZ1uJu2pYUf94JUD
4RUXVwTxCTKavdA56kn+9OptkFt4J1uinKcR/Lvr7w0WUEyEKliao3hNyZ1cepMW7yYQ2lFRM8mZ
7dspERQ6vQfAG962wHA1OWOz9zpaHhGTzBEjjFskDkptroGAWAHWCA26w1wvOhp4SW3EroOJLFjZ
E8lklR7/pKooNrkwieRIIlz6A3Gd0vEuEYGHOp5a/mBG5rkbB4uxq668tPacM00omCuTeSJoaLi/
YQ2TWRTM5ooYhnZi290OQfOanOuiIgQ10Ag8Nut6r8eKoHUOLK8Ok2dX/ViihfkY00KRKk8B7Jfr
sXS+cPAMx4aY4OmZiM9sV5M60MdmC25nWfVxgx2C7DYUpL9si0qywOCeFcFLGlo/TJGsxp2WkTvu
U1s7BJHkScIB2aHC15aRhXyuCj0Guth5EfT6M9my/FBYWraeifKRcOWArlH9YCaEpdE5AiaUpsgw
y3XUMBEQNi5beOSsXHUDP6EksXi6eYLWGXlzZo6IoSEcfQPe8t1oW1I8MxpJjOle2jZ9nMcDIylu
XLXJjTDj9iVtw5Nt36CHErk3atdmQtcSQahduiYBu9g4SHwTSq7jsH9oCJFfZgbiXgwr+q6u7a+i
c1k0rDCEHY0fzI3RjBgDTjyzkh96Gh2lq5Nnak4/AkcQJfOzUQ3b+E8XhPpSkXOLALHFf6z/4QDE
ea8yaojEetNdEjKp84mbtkjf1txx45sIs+U07gLT4ABEihJl2ZLIcX/DNhkC7YikvjCyfJ3dqDGU
DAG2Z9ZhQpC+jAkzU/PwOTSaJ3DqMGu68S2zzXyTxm++QLFqYLxvRYCTMdHPhJZv+8k4GJZPF9Xq
9/YYv2gxsQ3MFEPsi4HGPMfKt82PHUO/Kj2KUJtGS5Eg6dNy0113ef+S0LYw6+RPrnmPniTtSwaz
gXyy1vFTm9f1JqtbzpExeySy7DzahlgzLDBd/UeaBIThXIUWXL/7I/FEWHAxIA/5SzUJ3NHEjKw0
eCocSljL1FRtBlfLNm45Uc+Qg9NYNBNmA6bOn0nHtryiWAvPmrjEInmrKmSmpjn8CpBNwMOAYj92
I6PrKXxLUuu3UY/Bpp1bT9PkkKRKSYEB1H0yiUdxzaVQA3kntWueWs6AqAGHm7A+DO6H1hRsWBqj
PPdS1gvbfnP17iDqr1EIct4MBPiwq/dhq11FHddb8uAwmyKLpwyvl8inCakImm6rFd7bPfyhFvmn
Q6FXS/IcjA7zYhvQLhuU8zJNAy4OEzAsZ2g61ahetGRZxgSqRf7AfjZnTlomaicgGzsZitW4C35F
VkTchyn7XZeV57izvzoauBtfQh0f3S1N0Y9el/Ex9Y3fjuK+yK7RV7NJjAN/2VYJauuBvrAXc2RG
vj2uPYNASAR51S434BWz3/BivMLY64tN7x5kQMjGRPAvNpxN7VW08+IU9FaAIlgf4LsQ9vdkOPQ0
ait7adGYY5ZfmKyebFWJpc76Zp/NGRtNNG/x2tY4zPb/ymdfD8xbLbsKy4HpYP+ILSp+LlUH0foK
h8rIfrCJ4bUV7koTfbazZfgnIHQaoYq7pRRhWR6YbE9tM2tWyfgVdBMXc4dqsAKCQ0ounJDWjgpO
fBn2+6ro8f7iQRF7vFLEI6YI8ew0fg1oZAIvUWTeE/FmWONLUfQ0hWe+Uyno5rF8D06/JD4jXbqh
SRQv/rVelbuGSKG1nROrnEK+6ueTVGD6W/MXiY0nVW42hvpYSCwv3MHEzXljE/C+Osnk4E7J8dND
e40hSuEYWjaMYRYFY7pTHf4uYgg0U+N668So4jU9oaeEUO5tp1cjZqXnqTSLH/riWY31F5lFRQp7
Fr+HafjeWdKhSdBSHOn1UVOM0YtqH0w2NRCJ2jbe54cMD3PtaO6Rk+gHg5/HXCQ1CQBA/w0s+aIN
ebQOwpqloTc+iPHaeAcizCy82jyc21ZfeavUGufZJfZnw7Tr7JsEewlcqplhg8AfLf3GS3ay6pPD
io2bs/Jy4R7J/jmPUe7vMCY/qWCLek5bt02zdZKmZzsTcZH4MuIhWOTruBp5e/SugmXFSEj6/aox
u2qZVdZb7WNkKNs3YvxQpEfOe1cpY6NND50VkEJkyDPxU+XCyuUZCd9RhOZVa7G7NYOLESt6cDj9
STNzLond4/Gx6wC0H/3Otn0POowaJYYHS1nkeSkujTX7MY4RosWlmtZ2i2jN1Yv+oIenEqMUc4Jk
6Wl+vqLv/zTpV9kAxLawRiMfAL0NFWXVJzydriItRWtO6AOtda/AMLn+NJfi9SUQVXS28+Gp03t6
nyX9SCbvuvagpP98x7ABJ+gOtG5pShexE66Tim7K3292PeN1krtQH5QMljJsfLkGl5/7mK8hpsxN
R4DIom0TnKsDLgk54d7vsNGzgWUzv3Pg2d1xVvcbl7wW5HeUTgnchfuNA/1iFbnmhIZLdJjluCF1
/uBOAoBgQfZg2XUfKP1IQixcA5QcJG4pKx3MSBsfB3I44og5gZZNn6hz16nZuTt9BttVqkGBZpan
e9TI/eaeMnL/H5crh60DoIP791LkcapO/iKk7sFf8UyUIpCeIaqO4Xxb6kDHZ7huSFuKqN/5Ff7z
tdnl7mokhILAItfsjnaH7asHdfyXHnSHAf3lD5lktSLw8MJ3zIcB2dXrManIH5/xvAXEcn42//f+
52O6b20e+Lskd3CHaS1ASr+Ymk03ac932E/7yaAZZM/88/udlELxpmbs12QGLNCy1bwl8o0crp+9
dOZAsdAVGPxm8JdXEF/TWHQjGqgSCy2yMQ/ExB/hliHmlYOxED2prgVlBUcA+SZivknbPIM55k2M
NnMr4OVMQNXiKohBmrrjlnbQ7u8P5/07HySDQnWbPIwl1KJwE+s7fVrmvBKG3Y//EKeAk3grRdtq
AdCRxJuYFDOMTCvUvpfEydGgVjJZUcVhkglB8N2xfKnWIplhXC53TTKtcAcYmBuptgfNMz5Te5J7
L053aLntg4sVBL6DBg2J41fKfNONIFnvN/SzV3oH6qwbanc5ZoFHR4MwoPsP7//L5i8br2KSIgm/
KzqGnpE2chGfe2tur97arGKUUy9Cfe7g4F+guHwtnTkQcpKfXOM+WQG/i2GBAAoRTZ/ZFJ4GcoEU
lnov/oQl35764THzjmkg3vCAM80Merq84m1iX7tAsno1lPmuG/qb3cfk8gT9bOB/glS6GScV0Trv
9tTEv8uQuvkrtLuPOmccamY8tF0UD642PKLAfGt7MpkD7ZVkSDpR/S8B5nTOWJQrrb65lvUL8eWj
agh09iuBC2xEKgaxVKPJv/QGWuaGAbTflAjYKc2A8rSM+v6f1QSa+UQ6I5u6+Vv/3LT0oxg6dNGc
qbm4fz+bMWjwmQ/3n/3rrnE2H3x3/NP9x6IjMbFRFu7Q/3vcv792J0rdv3n/emptbyNq61xCrl0j
xy124UhAJaMGeO7D2cpQu9R+/BEwxFs1dJvyatReXSoALIi+PPSNWHnaMU8Cj3wHTI1OJs4qyJ0l
c8FHrfUeggZ0a5MZOLXAWoKLeWOZnZ2JwZNlzpMwG2d16rOHJanNNvlR6zHa6GNs10pW7jOnnC7+
ECQoH+ashgLvtV02Z53F4+S4hL8BCPDSaDX6ffJk5hA9sfeoZVGmycFRyVG1ubrYEadVM/fuwow8
YK2StxqZ57ZE8lkbOazc0thpZf3Ctp/Aa0linW2x3BHJYaBRXuVxQWJ1pz/rSU3Kcwe80A64FnvU
GCOX663pXMBi7hR5pVc1Zdu6FfIQBca+sSN3ZcP8wM+vdhFbFkpFFNcRIvMtnUj2+lL/40LrIkd8
XMEw7OGEJx+VKmnRWBP5DSFZFO9C9/qDW6agNjO5MRznu828s+u0jyQpXR0Z/ljQn46CtLAwPFVc
yl9JityKtLX3iWcuB0HxO7ZbSeLynu3sa954oB5KBnV6Pv6UrfdWG2a4qedBQFu6F86O19iP0Bvo
IfRM09t4Mrol7fDBas9LLPdkEbOXiKIXy8dnT2ApQSpMx+AG5CnnmSTxuy/rgZkLDi0kX78BahrZ
cIIq/6I7xLIgQiXgrTNfcJzIg423mETELFo6ofunKslPbadzUMA8YtJ2YI6Z+xq64CbAGjw9W2xW
ctvQt3r+bjrWt1vAJLLpCy6Zq43rWQstmcYql+djBvGspcLU2DFE6npczzEoYlq9VLlszs0IYI2x
61ogRGqC06CBh9AswFQivsLM+4IgdR3C/pogBrAzNpREqfuAMUPiPfya1jWmeYC7Gll4E387dY5j
5TxMJsOrFCWJAaGTBpJ6CXWGwEUT/WjmZNBd0I5F3SJM6s4qV58EUsBGMYcrkYGPDQwRTdpPYujf
o6z/IA/r7Npql9Czt5PKXyRj/uW56M+mvlqYGqeFNZREO5JtSj2JOyR8dLLom1prWtpFtDfG9MRC
L5gr/ThtecJ//5vokd8dI3kW6F+EWoHusuc0oO46FTlYENnKJfaAExDBW956fyqE5hVCAr9pBGen
fjXbHzQwt57oaeNFAnmivcNCOdXl9ygc3v3oN/gimmcBHOhQJZcoNz/TaW4FGMws2v5t9A3FngjX
MmBuTlFJhwJLNAL3T45LEmwFHBwK7ssYijfpOdEqQSdMH15s6vlx0IsQRKmHCZOh9Gh6zbPu4Xpo
mSbSOsFyF7TgB4JhlgG61HoEFwg86gzZUdYb08l0TYb0PPG0FdVKWMNLUstqC72GUX99jDr5KTNR
MPp/j72UkCwuq2Qc0+zrA//YKGOZkjkiNfsBh2BN6odBGxSDukJDrhcDeFldXUxCnUlq4CPr0m3f
1GChGWywuX6IQISr8aGabUNW/drQ5HVC+yRHelfuvGYZNgSBINrjp8Qi74W01qxvAnZAoyTE2nl6
tAL7T+0ruhevTZ4Ggo1qOq+qYnwym3oLjdYvTh5WKw7ARKeA5YXttMbbcZbOOuF9MrSPnan9Cnzv
iXd4pBLh2t5fx5ClJ68IoydHi4xRrZMPHXS5MrR3pUHnazDWZT680WAyXfEH8XPR+UwI3PSpLMfn
Xk7v1YDh1NezQx/npyZjAKLx8fQ2+kedBpYefyMMSTPz0UyxqLjSv+m2aPFhd4Q5DeamjQWKGrtf
EnDWbvHjo3JtkZL8CtHSkUIefE2D6Nc6zyPjrIy0q020LIACBDXMKzvzRmviONlYlKyg+pZSvVv0
dZKqddhl/K46ZGiNEzC7cu2tJtu3KHZemVrQROvoIMfZ8FuWNTtO3XsUcbjt6s9ABGrJLusicu2c
6NO3F/tvCuayx6QQQdw6kKDAVVC8Ae3FXeFX32GU0AqsAi48DQQdL4BBS2N/OWJStaz2g2ESBPvE
AzNpGNi8+h5dGxle2DoIxjP6n4DAG9Q807VxBH7qKBcrZDM0y4F+0Rbl4to/hg0GZoWaYITSwzb5
ZWq/tRjbUZfOIB0pj0SxcBAh6N9kMKQaHeNYjaiNZBQSQYnkSfL+1xi68Zkcpvew0EkGaoX/ENJN
XTBLvgGL63e4n/DX52W+j1hLLI1BBMKEfKXhdFtNGu9nEugTalBaoJNhnsqJPqtwx3rVR+LizzJ6
UQWH0LMvnnKs53p8NnvCQZMSeYWOGs8OZMKcAk4ATt8Vl6N81bnOd0BRc6wneNdghLV1FwzbqQvr
nclGbO0SLQwajXQf0NrhqnTYXwohdMbP7Z9UH3aZj+yJ0ETWV8OoVi5aRvLgkVbhWZAHUnKsjfKq
emnr/kvgZdWzTFJaKFbbbyk347XfdTSgZRofC3t8rJnnnXxLuicnro0N3hJoQrVdEuuFwTfUjTP5
xbdwJrEG+Cj2ipnYAAD71M03XhnP3BQ+Xrx7DrGvFCGjyo4lkdJbUcHNik02iGk6d5bmbN8GwvVm
tmGOWa7v6J89OAnqufsN8DqK2XyV17a/JV0AcnlrogmaKVPOYFNacxHVrS5HjtDSH+NScrnf6CPK
Pc1HaW5NV4/BvbPwwUA+NIg+F7r0T0EWoBVxFM7CJI92Papfoy6tk+JiuKzARi2sUo1L1bXimVq1
f3b3hAROz94cCJ8J2zg6HZyPQDL96vOheZG6wkcNMAMXWmJsvYRDLgR98WiWryGYs+v9C4C3I/QS
nkQJR7sHiW5xGiApsAwU3WnbTpdoiriuOlQzFfFqcNl5e2BkWaeoL363FilYptFAjoZvFulNvHOY
0C2duiVZO0L84wbmxXcVsrmO5GOYWOKS0QleWu5grafBkFvDYLsnk8lZDD3M99HXGK7nkkcDy28B
bl23o6DnIv2L8raDWY3PPMrKSORu5KL+kCa1DvVJL5Hh9WrpDJD1jG1A3uUJEDc6PwNOERvQig9Z
AUKwOrYM0bSfxk7sgt7caz4Wo4hyIiMl79iRM1s2zi7x6yc5QXMAJLOJZp8lJjqGGJN2Vo3drbyI
2t3pUN4hj5ErTjPI0zLYaSoBp+LVhMuHEPG4MsUtv2yKcOPwlm0rh0a8VtFXbFsJuqhHfYF4ABOl
dQhiBJWt2VIrEiKVWdcSXohO448KSmtxL715BBQu7oberrJi3O7tcpjY+Q1mhz+PC+ja8pK1boXj
HvvBOVS1e44SlYG8aR6qyTpNbV5slNt8pr3241uDhZY0X3ThLG8pYVK1OW8Eeh22rkF6zEhzZDAd
kMumWGGm7maN42Xqi+ey6FNmniRHli1olYgaziy5bBaYWmJXW9tNGJNCNZLU2Ft/0mBodpJuHhIn
dXGT4Dj/m2yuvok7LIPar98jRGKMNaNmIB8jMF6qMR4fvEFj98n6b1beQo3Rp0aMZ0nCg4KHgZAl
ReEFbZ2La0TPkzzVOGaptkrLWCGAgj5fwPeVnQXcKLxlSYug1gQgGo/ldE7i76yw/T1jNxqoTgux
oBkrMM/IMOMAS7Hm2Oe0qNkRN1iyQ58mWJMeaLxCYzQTgKZkwbKCCmZkzjsumeRKdvBHTYykHnXd
rgjZsE1DcvKTNl/3uXUcVTdbpqEs+pRMji7LXZiaIdWMjHamYmed5AI7ZE6MK8lZB9MhV68XmXwy
iW0EkBWkfkQNjuJaMVo9Bkl07exe2wfMpAFL1EsG/fiUIh1WmPJAKADWA2mar3N6hPMxLtYAY0id
9NP6OEp9U0OeXI3K20dd1ewF5qvEthj29NNjpmfXqM6dHWBUMvVcPT4VdqUtUuU+cD18Far65BQS
+2iORIBZ5+/dGYBW0skzjPLNYAq1dTp5K5JkOHR2/ISqeHabqNOYWGeniz12wdQXbTG8NaSYT86A
6oSZh3JozjrABaNS9nDcmZBM01fdNx1tRfvUCuwDVsWOyoBRsGCKHGClTA4cX/ABo+pqE4eh6g7z
jwsczCusPagmACqPRdVb+Mfto0f8po1omamE/Z6hiDDtHj5Q02PoLqwbeU7apkg9euhMJMA4QlD1
5e1ujb+/Y3kh+3UaP0QYk4IWW+j0Cg1PCLp2leceW97aVdGU7aq0KBEzHYZtSmWFwhz3JwoR+sA0
KTwrObW+/dh3RLvfLRR3s58YpH10OMCXgQ0UyLXtCYTYpC6V9XS/VyMbFJo+nlYwBYi9i5kUGJED
ChXgzs2I2UwjRDC8rTsAfcWGQVWQeBfdbAk7gNBaW0VydgVzk9pBOEJE0NJHHHcu/dbkd8ELyHpz
t2aKULuFY/7CXp+Z2QTDNAqOqZ5SbOKmKdNbNIRipzs0g9tJX6d2fCssRKxIWqK/Xnu9J+RuYIBL
QmW/DDgDqhh1lTPJYhutWR2iZT6jBDCAY9JEpqdZNp6FL7MasHkjG12XIESoAyWfDea50P3MaMbB
5IhfEouHhBBLvk4d7DOTdxxd1AGkJtGDOGA7B81snL1YteJPp1iN6ZnsrKoniJeKK2v59Shg+h00
1RquWre439NN2dDel9TUhiQSWsFn0gcvoRxZ6ZghIV9jt9uN2WrwtT9m3wP4r4t82U9MaOD30ZCh
xlQ5+bdkNNTGD+vpbGFLr3pFL84YiFeE6oYoqwZdFiGFGIyS7In+FNvmLxdUFFV1cykjKmpRYdOd
E5Ij5sfIGTkX7AdtsPiQDPup5iABnLnyWu1FZXjKq2T8lB17Madi6qPFfNgWwXYRofFzay0SLTxO
3hmGkcmCz52RhNLmvHm4gRq5qIgLzTyDRqdHt/v1ZKrdPbGo+zG59ob9HVVsHSqfX7m37xrwL/Nd
FbWkKvqPaOKz00tNw6lZYIdGhELedHoxkgdLN4utUykw3kQ/7BoMBG0n1SaP2ORCWmGbmg3aqxNJ
dRh0a1cLcZlasmyaupPnkpl7zsx076aF2s81sJMN9RUuHxuH0fqEs2pde8pIoYwGw1+21kwIWqmc
JzzTillbsRoG8DhF53y2YZMd7zda331FkRYeRq2yiYiOTxqwJVJXR+TVOpuQIwCf92jQkM/ao3Ee
lYh3wYQTnHX0iWF7v50M8VTZkkTTybaPZhccEaNQD5GZXbHF39Ve/eVnALbqVn+MyDpYyVFbDw4X
yfmgEjPRgQBfEI0MExM5v3+01w72iDPNCg6TRROUV3lS/p5hj7+d9/yjku4CgZPYS2/nEjW+pcnv
LNAiMLirxSobRLMfUxxPd9mtDjB0qZPjoXV8ehQG/cKnTBjmnZrRGOG6ZQAjS0Z/nIjw40T8kfQo
QVNQjCvqx0c7rS6uCrGUTasGd0+bu6hNm5hjadAuJZUMEgeKpsxJny1pF8hwft/hiI6JABusJ34v
tEM8t2pclk1NbK3zJiuPVGSCOTYh6p6ird8aKuNlrViD7gsR7ZUSuILpL6qWy3GQaTYn+20q5t1o
57L3j+MHWXP2u8wlmN1T3NaLWsVsbs1in7tM/ems9Ws3f4CANGFDG+udgBJBpYhexCD9kikw9Z7P
aty1/buuYbgmNYP616f/zfZQlxUUyOaA6wW1bc9F9f4+QVXXBrRplo5nnsCM9f0JV5OaQBBmW7BE
rxOF4IrSlWs9DBQdQFjMEH0TcQggTNF/j2OkVpyTK620cGN1iCW8IaBoVTQycdXRUeBcjYWNPbFI
6BmwYBk6S02K3EfKvqPqYegAkajzXMjljPGgjB8aN7rN5n/ZZre84GhCSIvYW9dWxjjbzr3+OdTl
28hhhUcJksp/D0HRMPROenEMre6FKLKUFSsdWR+LTVPUF/K1uD4SQKNHH7jo21UxYESDCkFZwp1K
6W7H3GbrGzT+kt7ab4GBnW6ZtxINS35wIdWDNdkZzrSuAW2DgyE3lNytEJEJ+gBCb2h7w14kGid/
Yh9/0UIMgq6OYG5er/p2AwsT1bbHSt6ObPhS7m41lHwYRGhVGsnNb8fzvaWOjcSExo8eI7WAnTrJ
uNIs5+TOfUqW9mkTVDPlIs2vldtB/uava/lN6l2NjZhXU4ExnQqLWf+0ywNA7zbt8wUMVW/1d03s
hoOmp8PGH5IbESXRsjYxy2Q6MNDePGZAZ6U9+MtMcbZ74wN7kuhSM4Va5PRt33vgZrhFypCQ2HB8
z/EcisGb2xndb3iseIOVLa5eKX4r9RzCb/yiUYHiuZhA81pOsrPNqVmGmNVXGg2qUojsUNYl4UlG
dzZVv897Nn++bhnnnhonzyZ01uUYbH3H5zwJIKQUyDfR9nM4VyAPFrUL9DuEAxc30OA9rbjZhQ7A
I+N8nI+QRu++pT++GkZxhilwGUpwIEFDghym971orD29bzY5nc5Yjz7zMB89tqhZpKgSxYxJVX7K
ZZZFxcw0k1OKM84Kva+J+C83w+fsWOn7vB5ynqA6cNdVFN8iN3gp0/qxmKwPOUY/WeaAHScfAS8b
2TuevUQ00/ORus815bU50CE047mzn1HuWvNJVCv+UFvS2Jvs2QqZVw9hFS2x+nJ4V5Qd+G7lYgIR
OgpWZD9rSOt0d/cLdsDeVgBxZkAKRdrOZgr+okuO/dFovFslvH1q+bgDiUjUY+xZsvoOWniGOgeX
6OwX5TEnt/IlfmYIaeOCBOeFM2JmIU8nWXg9h7bFIIWLX3JzMFMvwsnfzeeukbTTJufpKM17UZLl
rhFJutA0eekEtWI3lxPKJKirxq3slZBFORlEgVu6pdVth9alRIe3uD/zhmR2BOPjQ+1pz11vaYzj
sb9RRVSTfzFmb/A4cSEwXeyb0meRi/BaKfcCgXDa3UFU99MlTPwFBomzhnaa3iKfb4gJoeuSZGlX
LEsB4ngMGzA1+TbnA6nhjbnCWMLqgL8WfiU4Ht1fjqN10eqMd8FyGxYwEfyJranYzt8XI1IrSldv
lfVIhZAMNUHNJ2kxMR3PoDm71f1vzfcFwH0Dj7QowwpmzrzdqVwBKt7kTOriM46ouUvPRYfo5JRU
RVj7Bu2QgrAK6bDYVh0HhYenKXNI5qBamjde2c3IzUOTetjHZk5WEhe7zKWjGISzwM7hZU9+Mq7H
/Gh78KmieW+fa9M5Le1vu2KnEgDJJ1YXvUNU+dtME86ayuet9+GvN2zuOPqJ4sYycLfmejJggG7M
nUJVrIM0XNQtW/E8o0RwPX/lAj9iuIMhQxvM59ogdxF5m8NVvJnbFRECN7YC82WTg4OkgGbaYtHQ
1lON+2xGuRf1V8knt05S/7XFWAN+9zGGoYqU3WdqanVsGSFvBY0ltnod80Lb9tkaujc577Kyxj3K
HoJjTPT3xpuJ4NFwTfB2E90Y3waDk76xnG3nA0J3UsraGhcHBqRmFyLxR2M5ISmZCDO+H4/DnY8E
Epxn++e+duOlo9Ggo2BX5a6XxUjdyEemTPPZq6vk4o7W7yy/gTFTH4xBxQh/3y4Q4mdoenEy7800
Hg+1/h/2zmO5cSjbsv/y5qiAN4Oe0IBONBLlJwgppYQHLrz5+l6X2VWqyFcvOnreEwWNBJIicM05
e69NykdMdsLKchKi1es4PSfUHpZZQhIF3zbootyjB166V9o5y2KI9BWH8DEKIw/CfadxBe2IdFoP
3viUdlO08uoUEc7U0OJXWyCTjj2skPSs1UELjsrMiKU706NroIni4set0dNaqbx52zfNReM9klaD
kG2yaqLhh8qvp3NDxWtGt+QmwbNXaDXZWKSeN4296UNcg7OApwEzQovjFKupV/ut0THHhiyAMDcA
b4wg9Y5VewF7hKllSrMHzUB5UzJ8Y6TpEfXpXXJs2MEDfs9XhaIWl5Hd4sOMgLNDT/IH6fP/sYRf
9Jipy7U1LZH/+j/Ewt3X//ovw9BMICr/c8Dw4/f40fyHv/hnurDxD0t1uTyIBIb8B8/2X0hCjNH/
sNFKIAvRIAy4kg3wTySh/Q9YKKaHzhIWp+QV/iAJrX+4Bu1x11RVYNxgPP5fkISWaf03vJkObc6F
NmfyhoBsSDLLv8FuVLxffVWWKhdDTf+h6a8Vcj+opci8Ssc+2h66Jz0QDzmQjAWSrjvqWdQ/rHVP
9wqVqrgzEFCRrQR8wK0fDCv/qJuwwM7oEDI3Sx3wI8AudD1edC8s9zq02l1dQv1m7whKFVMe0/0T
pnhKV8DW7iyj/ii42hWTtT2djTHWz7bmoAvS9lrCgr8TwbZGHu90zctcpHjyo+IuFW4CQtC6r4zm
ZNVoHsuCWCRqb9iHK+OCMLJhzzFvBpdQobE9YA6D9DfTBVR+JZ5HtTbVEdDVziKnKqk7mg4FGeJ4
prE2dHZkuKpIqTWxBtWPWLF7lozVmUUhH6zYKEr82Hg2hVkH1EmX0ACpBiQZ8MM2aoiDsMt9N2je
Ub75XW3edYSYLUY92jFrkZ9h4G7fayQmwJTex3BZDiU9c6oENAkFvmysDZNKDVWK3blnyhTe2y2t
to1dpqpH1zG1E0tudHNl7KG9CBF66GZzp1raeGgUA5v+SOSwbnvKuUAYeQmMObyUJOAW5TDfzZMB
cD1rKVValXoJZ4vISdT3f+52ZVBdSBQEsOb5hj5FQKBj89Hp0b2WDpm6Vt5jVSuDlxAhMJDvUKDL
i9moKW6A3ocfsFeUs9DLa2985t4IQ3l2wOi5rAVPeVh2MDn0jUDVyOKYDaMS8C0nsZKY+EAF3vKU
UpYMAw59ZLfRASkebWLs0UsSa9w7Ihqcu3pC96yM4mD1Iy0kvLKQnQPByN9HjItOfIrJlMnJinLR
uHXALlV93BANdfFsVTna6dRdmwkQxxSy08XG316L2jLvNfXUe7vI1OonCkH8UN9DYw6utzu6HNOH
skekQZ9qSOynPke3VSjxK4L/7GCogBewcievs6AJPqmWvU4a45WtwvQYGO1zH5T9ZzLgf4Oiad73
dqCxuidzIQrUgQ6Q2h0mzmmIlco3ylZO4FGc+kozF30GEFpVw2LvFSw/dZvWi520J1sdYsqR+nVU
yunLrfJdOIguJC0TVLRiR2/lwCVOEaFOzRxh9Gg/REOavGNkVhaDnDSnxCI2SnUiv6GguHCBRyB3
bsNtxfd8PwcFWtbUtd7p/+4EKXufvd4uAwJtvLEdnhoE79soAgjh0tx4TZEYZoGtnwH/d+x84PGO
ihWs4DSEz2lKd1Dkpbl2R4C/eWq4694KVZJ1eNYb9I3WmSkeVIeWutxMOY32MoG5uTSmES5QAqQ7
nLUh+N+m/8o/FE0ED+nc4PR0q0OW996pGfOYtQCF0WyMsQBpOhvJohGPkd2h9uCls4YdZZWAFXCD
utnbvf7k6Sb66Cz8yKmpgSylj1dq6gSDlRW4jv1g4XKxHSphOPuRYjgDhTdeS2UYr6gUth0VqeXQ
FL0PjXqkhUdAWhtPrIvkb6Cz8bZ13wAyj6giogC5T2tnvLfMdjgWcbz/eYjvMt0Qv0Dwt60umrEQ
L6owUGC7pSzlcXeaYBqLKOBd5eEBb1P2YmkpJfu0ubfmLn2a8ILZ6fBuV+58HJAVP+LuPFGKD8+3
e2M4kNcTZSi5uSaoDLqPjEBYOVhR3U1xqr7kagiTzLIep3HoLrXlPVsqjBXVzh5KNA/3bckOc2jI
9rLRNQPSyI9mPWZHhSB0NrmJ74Y6KYZkmsUHOj2mbiAmjV2C0NGuXIVpQ+DPguo78tAAUBXtK0df
2QrlzTnDq4eMpz7z/eE8Ziu9cQjS2arg2EJTaa5KoeWHjulylQex8B0h8DHZxjlU+/jLdbWzm6nK
rxGllb27bb8VkyytzsvU5e3uiv0P0dFdRRWmMZ1XGt2LLKLgDVDPOzgz8ogpz93XwZvBmnB6LeJB
GGvHDsvXbs2UX7+q8xBALyDCRhPtbzJ8bKwD2lkMef+MbUDx1VjDE9gHFsFSbHjMUAnuCzLCF5Tf
y2XQOqSv95V5YflZLHuVS7gqoAt0MPtXfVcHW5s2x7NT8qXAwI0PY1ycglJ452HucgrFTrjnLSdP
joUrOcqmVz1gNUlXML7matnduwjBY1ONrtUALcIKbLQQyIfv6KnepZXbX8xUKFzmSfdSIxlM4hL7
qNLFT2NDpo7pFM1OVHH8pJN8DUqcT3R7FuOvkyqsCPJ5F4YqMixchPPFsrt7LZy7w5/H5N2ix0wo
cvU5IETk6Moft1sDvQPawFa0bse0P4yO3h9ut8jkDpfpjMg6j4JxbYTMvmPB8KRKXYErFQax1Bok
UnWQS/1BhhCB9LHfmlQmeL0U0+P6lipdpkE728dFEPqaS7lh5p/A+eNuWTPjjCJTkCzvN8PWhl2K
lA0mRLfLy9iHNMvEPsC+0GsnuBMBQuyiTU76nsSjS660+b3CKEszNdXwh3xrMwsik0lhk6vzRCJw
Ux16XM7wC2jiBzGoStQbW2TR9spxa88vUwFvonoLvXyjhT0xSX06bIkp/2QQRuVRKehDJvbrZNC9
4ChMjr1JIhUbZYIM0elbzA8dxZAlLfK4h/OgSw2KgRill6oUFLTt3nB+OVPyiI2eETVdDgrO9KYe
77WbsqWufmO7X5IYwLZNFkYI87ooUg9DMf3LQCBDILaMysYngQyrohWdVFs3ccwlmw6oD/lCTTqL
iTTTfcceK3+QSpyIDbSQ0hyyK3FgI9aRqh2uGjhZBf7efO0h6zEq/ZeGzKel3atI3U9nvrki2gzI
gTqpC0oQCDlSKVRJzVCMeCjsmucUMVEjVUWV1BeJ6Rv7rY1wUFnSXXixECL1srLtIU1iqeEQCbBS
qcqShYSEKboPQfYsLF8dUDZBGHovPapGOE6QaDhp2y29WjQbxAuUdGq4HjpxJMQ6EYBnNcs+Dn/p
Ukul5tY9KkHUob/ipH6dTfLcs35TTLQsQT/hDcz2lVRnIY56QQZ6DaRsS+q3UO+ayLnooA7D9BxM
xlog9hKIvgJd2Yd9ew5mZV9T3OVswtUYLuf+MqLldWs8oHqkPPSIyVJEZSrdANj7pJnY28khwFOq
z1xkaPRW4EtKZVoqNWpRRzAHMsWSCk3aZw+wQB71mB7ULPVtBkI3rn765K79yx7iyAdQwjKY4o1U
xxkJBO0BOZ9t2HcVAroQIV2JoK71mOuNfSyqcxUSLlZHzR3rp3TDqOZEtMRHpHm61OhlJtXjWvbd
LB3PUFBtIjKogPUvDGy9hVMEB73illx2xyCf13n4iqSzOGVe/+YgEyQr4lfRqmLTgINUuR5XbQ0T
Eo0v3q75bhBUjKyKC9FT0cVDX18W3nTRJghqRkJOZ0sFdCH4euqou05pfshVokkKVyX10RAFvUDN
51Qnp1wqINHsPVMKOaVSGwk8PF5XVvJGfcWRzeEFLhUiRJBUzh7aygSRZZMbb408DizcNxpNJ1pC
w3KSyswp+sacnSMgrX71grJ8I1Wc9hPy7nfH1T4T94sZ4BJIxachtZ8VPimkoOgoPgGF3+lSI6pK
tWiEbBS1MamHCEljBKU9wtIJgWmP0HSKqztTfDeNiZu9zO/IX8M3L5WpSFQjK75vBziBRCd9aKVd
3jnRxPQ10dVkLkI5924nnMvMAxsXCWyJFJYF86uGNDbsrIcGqawrvHui4i+Uc3ISiMY3FVEt2KC9
iciWpZGUfEZfdEqr2wmYI5YnqokKfpfQ5kesWyPa7RDvhkDRkPKSrIpWobkEBTKAoS44SWYKvIbB
PWW4KFpySYT5biEQDpl/bakYhqiM4xoRcdjQK5Sq4gZ5sUoLDbFxL1XHHYb2OcT2UOf5OURvAFrP
r2tSCZUuClfVEK2E+26mHtC1ef7ukPcsanQRDVrgPFlHSRAsWTS40l6ZblHLn7FXthtb6y8u+YBl
Vr8HXrcrFSfx0R8RWNc0fjHGx66iFtS2Goq4GLafWanbqbLWjVJ+lIXd7UxnBF2jKtaJ/b5vhuDL
atRbrJZkWLjL/4ByWnQ0cexMUAEuTh08xiUhGBOdMVp5MzV0PzBh6sEIuLqdcaWuHz+mpfESABuF
ZinoKgXDvrdQU7DKamiIckoVXkfepV6czap90WCv3Q3IECCMTkC40EjVq4qtHDCv4dhUifqgZI+x
4VLosoS5yozIRM19ZudnrsKJ0YSK17TCsLA3p8jzNdvF8A9PZ6OMbsTYbT9HbVyuLReDRzolfg8F
fKUGziHlWzsofFK4CTv6rOFaqNlZweS4qiz3PAxuswWo69v0iVm01N5KqO28AnzmLA1lfLdrp9ux
T9xZUYRfyXXzbW2lbzG2gn2ds4svGvVLa+uai1xBYeXRqxeGmbAgnujRtNVrk1Nbq931xMb/muYx
IurA/tANEvTCkrHv3VLo37sR9e9WGiRsaZWopGmijJ37CNst21oXH5r7YEuDRVgbz6puM11K84WC
CyNs3TOFyvtJ2jMcfBqNNGwU0rrhKYeB6dWVlg5XmjsKafNo8HsoN+MHDhC4p5Ty8YQMeEMiaRLp
WgrRQhpHNBwkfRl6NM9Nsa+leQVQHaqwn/u3Bw3Pfkn1GTCc/D2Q9WJv0zf7b793ezoh2ZDdWLW5
/SkSSD4oxYi/Dnl7Ug1YEZpwSW6HvD00VP0Kodm8mF0m2sAIiwMaVBqYiEaW5rBpDGtHtvApQQ3W
FsN3lLOYbSf1lYLHEeqGIsW3Srsrm/ZstgALKPuQTUVqa2e/WnH/mYr520mm78qgSdJhMaQpvDOG
4ZuGKiNBGT0yiR1y2nBei3ExZ62AAIMwBFOnzbpkTxmtaoFjHPLosv+a59Lxs4xZoLe0u0rY0MoK
qtbSPYUqOlqC6tAYOfFWpfJHLx1Zt1uz9GD10o2Fy1n6stTV7cnbD3SguT8P1lOFzhCyYPyRR5m9
V9ts2w9mxXbVWWRjNy5pGOMoKL1hoZINiXI9bzDGdCPTtds1+9t9wR5/T5Bf2mb3paWpmybJZZMc
bD6qL8aFKNqndlasDUgei1nPXzJzjvyZxve+mjWk6FHyDiEURxOtyYPaG9qfH/q/bkFfRglUhVzE
oBUObq+nu2kgn0tPrlleEbNtnBTH+tJtanDqtdXD52wID00KcSrWjp5V/4qa4MmJsdqgONLHU27T
+cvvBkNd60qxN7Vu0yfz0cBBTX9PvwuVak1mFLotFVlIv4lHhMrdKoObFHBusElZerzZoCSlrBH6
OjfZ6jvxfU+jbj91spK/bj3lvUKIh5G9OMWj9yUmutINfEOWCJbFcrYOVo6X3XeadXCKet9W92PY
HQVNbCUOfQ+xv6Yq720wrKj9scTHJV/2i6qL3rVZPRoV3j0aJHSBAUypKhCjxKQbW3jVKnooUhBd
RjecvFGnpknfZoaKTEJ677s2+Y+pIu5MNdlAdUUgVGnM+/pZD5JzihQTakKHQasYNj0batQLKR/T
4Qwuquyx7ChclgRss4tys0c6XGwM9QBJQr/Bt8r+Ytx7+pme2QA5ov0MXIB5dQJhMRbZRU92BkqS
hWmI3ykaCy9T9i6q/YPedntg24RdFWx+Rq88CQb+xciqxXLLnV4ArcxEL3aNla9RZcPY7+6qPHgq
ha1i0aCRUjn00MV5MnFl1+bbFARXJSPOnKlpXyaXzsKz2TawpiIrwq7iavu5azd5QUsobRJ/KHOM
xi4ibAP5RhxRYY3iRwFYKnfyBU3QNUUqwanfdBAurzPLfWKbCcur6XwsIJo+RRaDt9nDdFCqt4iy
gzuvA3ZMi7xufpkl7n0zBQ8TJ78gRLqgn1ixpgTx6sPRTLN3mbq7NxpOThSZa3MAIG9HiM7ofJOo
FX1Nk9GdYpPVI8quMWUay1zvJUktwFxd95hgr3LsDh1pMbxWGakPbfY92M2LZsJgTmca4zTnOyXF
yqQ7jAzBsMvnKxo1QEsqcXgmwm1LVZ5cJ/VWZlSSztfpixoZItSnjLio3FHP+JAXRTvd96FQdlr7
ilNhq7QvqEL2BhKPoat25NI/JOQ3LFVHOw3oUQB2Y7d0iayqia4ivmJdVuD8MPOxQj9mAe6Z2ZgM
aignACzfFSFYYXIxiMTKShNxlshzVpO24Q82I5pltfBuojt8HuFbJ8pfmp3uQEDejWZ3DsJn7E/3
xi2KC6KhIJxL80ZvFbIUsbXmigfvxSTGyxqLK3kwdOAH5uj0MBPg2dTONU/ogxEDlmIYXKgyGayU
GWGwld4iKUURs/kZ4KjFSIQzLSdajCTdaz6L3xEDhT5XvwVOH5UosoxIMge64Cgzysric47Hz4BB
QSPCzAXK2XZiPxFthov5vSPqjHFq1cjsMwHDH29JCZwAlIaTzukC7IL+VsvUNI/4NFRQ1wzmbWCu
ubqeSlW6Xt13IVPXGpm/NsgkNoeqmTuOYGWfsDO4fjiV+KRZqgai+N0q7UbVZaob8W4Ay8n/1s6m
zH1Tkf1oBMGVBMIBcswXyRwemfp8qm1obceFYv3SmcIQ+y85g4nXOXWs3lDYnMp52LVjeJ8QQ2eb
LMpmKsWAHVyrgqKbXsxyGPgo0kCf7xvLIEHdPMYaItrYcK6VzLyrpx1+zxUVX5fqtPY2qN5DhBkY
7K6+dlgbqjI/b6hAUzgyU6/MCF5TZc6eLhP3MjLiWfDM5Xgv/8UdwXxe5okllGGW8pGvy+g+meE3
yTS/go8QvSWIIeG+F8jdtAnxo/ekj9pxsLlDcO+6nmtGT5kVaBHF4ca/epkhaMakCVqW8poRLyhh
O2ytiF6f0+caZ8xieBpkHqFNMOHtQmozTn3xm8XHUx475RrtFRI6Mg0r94Kr2lgMk0e1XeYekujD
/qNWyIkfX9CLSbQ0a3aFuEQqUkyTJC7rGvsisrRoj3EskqMNzhhmdDLoZPpiRAxjQBwjzJxLPGif
sGwZ5LEkIqjiuocHOJXYHoneI44qoYItt9sl+jJVJj/aMgMSDsCJb3/XFwViJ5kTqYwgZ0JcXSTf
owBxre3E3LG0HfIlA+vJquz30QIz62hPgcyh7IffrHGfu+xq4dP1Y8SfwWCXK86tDJAgxAPaTswr
sausCOQF2WhNe9r7DAqEYFqDrSK+c/10nB5CwesTrdL5ojOZUHX9M5dpmg3WfZmuaXXd00DcZt6Q
uwm6JQOnGwOZIRckm3Ep2Wy0PZhOeTdZlFxZlzYUn1QXGznJnsRMznEFngqEOdcppsFY195m7SOX
oaC0YBZ5SmaeJ0fIqnlTxv7DNmDYuEO0tvNeu3Mz1qGZixqfU6VejDKD1CKMdAyYW3uZT6rjUmF3
Bs+rbYCXObCgHdO3OyBDtUXobC+TTilwh1Ta3Hwl2kjbxASiOjIZNZYZqSZcsH0buf6QOYQVxtFT
jbCTEav2ayJWZ3UCrNn+6irXJJV0nrjmwrOTefcN4lKzNa5tNb4Iwzv1Ib2MjCBXGc2lgl0do7LY
5golSjvCzCPTX2NiYONo2sYyF5Zt3m9UBOAOevas9PnILAPz08o82YFgWerr3i6IPynbO1xCM8X0
FpKS/tbIagrTxtdISK2ZO3xxkCQJ5l32oeY8LOym7TG0lc+R2a3LljeAF8xBjENVefa6NYrQ8E4h
HJegCSCYZCgs9B6+cUWEbmX2lt9q3i+WN08hDhlWQnicZe6uSwDvGLW/cgJ52xj7gurFGI40qGFB
4KsyvVdru2fNY//UNecRz0GKzSOUxslyOINERjPb0whGMYOuJH1ybhnB6NI3nXly7IrEapkjnIUk
Ckd5zvZBpgyrYFgog5A8TIcNd2PzYc52tQx7yBxBfyxkWrEpc4vbSPoaGp/heVpZhHHRtWGD1XhE
OoyPaiqOQNseIpmGrMhcZMcTH6ZOO4nA5JbgZNqW364Az2Ozb9ISfTFo+dM4pJMfVypVeOKXLWKY
C5nHXGrTCSTLd6FUFu4/wzep82viWWvpS9uxQzEvjj+FtMP3exfmjyI2EQHQdp7Cyp/c765xqf/T
15NZ0YoiRwD0azox0ry13IciiDKqz21I4DLPO5TQLO/FHvmP12H/UXRTjNdr7cmk6ptIhI79ummc
eza0j1EwfMCLQ3tHzLVRYAFtVeOtzgFhBG0HtHGs35uM+pZGtNAqGknM1jr8cZN2tmgUYmgRy8hl
5DOU9KiI2O9HjD3IhdYp3ZS1HjCls2QnIMBByyZkYnecuVsxN6zRrXGV92iSbPtrMFV2MA5Br53R
rAIS1VYJAJ9V3yRfcADG5VAkj2j/2oVOJWBZFwojO0VAXlmnI7BCGhYTH9a8WzJ3fJQJ5CpR5J6D
FlgjnDxUpLixI698IN5sCaljWnWEmaMMVpdWrl9cmXPuQtKj87KiMMaj4wOp1/j8UeHiLjn05JKI
2iNlxXZJT5cx6rmhwBkjWZ2S+8Mks9ZxV4YrUZG/rrsksQ9EsiMqYDFpvQSOcW+OYbYMYqqEruYi
9i3eSBxYet1zB8cIKD4prlkfaAej3sBdrnw0OqxtHx2hO6ueAWafz9mJ4cGPaevbRGBzJdN5MraJ
g2MEpqUKjpmwgw7N9xJ+6sT8o31DA8+WEfxr6FZ+XZYM2WCi8myXTtNdhDF5i+wzW2emvRs8prik
qHespe/LjmZPMkRHxaDbEMOijVOPHl2m7kJJAp9dliG2aWJgxkTjNcFG6fDbJ0bsFw1LBLMefZiN
6LLjFvW2zYZ8bpTXsnb2SEFTX4hVU5VQiOBHgCIitqFG02sCJEdN2mOnTWfGItTS/tROnzriiSN+
QHzYZbZS84c4hCBQKc4xAJpFk5YLIySxq0zSuyKIr0E3sPBweWcTZKrKtFww/soWxDppkLK6UHcP
7GN9bEneGhIiDdXCwQ9dlJs5huJTXKyCxoJgn403OnsY+tB7Cdo9NZxSWCAT7G49t/YmA1SjTUwz
UDnPge72KyXpMRdZ7kcEixovKZg7J6cdb4rSN/riU02iFc72cDVHDmOsYrTriYqIGSYnq9D3TKEP
AnRU7xQ51lbcMCPAHmSZrDcD27RRynUU25xf6H9AqXd5yqieuGuNOcouG6zfOpBaS1Zy6EeGjvZZ
KGFz6IRyrtL6EDnOkzup9NyDLD0DWLPqzBd8pC2GGmgEeMUUyC30DyiHII3YpZW+RHKEnk/NL1Mn
rfmgPWjuLNS2ueR1SquDADxNd3pmB7KfnL4lOZw0d77peT2n0RWdpbGswoJA4Fio924Q0kpUjCfi
Nx/6CIRoV0VsOXvjKcYEPZtzA9rbVHe9JsplTcDETM3fV4kUXQXFfMmUk6lgCeK8OxqpckJUgPJj
rE+INqlLsIdDvEM6sjUrH1WUPLmvFPTJ/X0ezGlnlGz3BpIZlrrH1KN+G0M/sijInlOysWUtiI5D
96Gy+bIFCiHkDfd9XwrSi/gmZ2Nk5ermKDVtbLB0o1963aX9VhgAbPAmxDiwkknc91OIQTHESpLm
EuVZ2i51JFiYntn72NKKBekCx7zOnJOSOocwgfhi4VG0gu4tRj20mYQ7cpoHFCqOqhK9UR1kJ9IS
CQClJNU7d8GOokDWHq3pfJinrMcsDry8ce2tk+cgrWguA8ACkrpqdSrZTLeHnibdUjT9p12aysIy
8dwAg2dsF/QntS+tcatl4iTxIjdUd5173THfEOm0gnG9DRQILaMUipKcvvGyUloz1lMXs6WiKF8Z
BTD9VBRYkOiNeqkZrLWUEduCyFb3FL4t22N+DoLpZBAdx5ydH0ah9X7aVVjmq3xrOs3vUEsoc6W/
zRLJrOAbcXvbWNtVvO+QxDAP+OSzfE5AOj2AnLpGytgEStqN+6e2TK4JaBy+smQPje9p4tPoffs+
AX21WrhR6FDWkaqvItspfLOQUVqTyqnek4iT5slDa+Q29pg7D0jZJfA8JMkyNsPIr6k5Ivydo2zT
l04IwST90iO6PKpdPgbBuEU28dbRfl80KQORVzUfcxJtWUmrzuxsiXqh312Wv2lUPc+9z1DO61O1
XQRh9+yQN9FMbuBLbCotbfj75FUsuzj7sCdDZ+TUIcSpX4FdsKJl7c/61n3s7U3UG7ZfJjA0purk
eRDuUCBBrwo7pMWFWA6l3mzctPnCaY8pdWIFnKlOdd9V5iF2LG+dt6lfOUqwx3N0bdttT1eFRiHM
K0TxLzSmoHUprD8ryHhmqSfYvEVN7vy0MqloLOMxf7ddLIqlnJbcaGTc9/YJ8/iSsJmNyPtmrTBj
WiP7SWETn17mzTetOOjEBsIrvCqLnjpdMXnZPtSMvT3S2R5odlHRNJd2zwnHoRkZkob0k4PtVFQ6
TO+KUd5CfNF8Ie1iE5VJvbY9tZvJMBrUPDasKF3ZlDGLTU17nlXlqw5Hc98I2D2qlz64d+6jRuIB
xi6XVLbEpt4ZXm3j28b3eymT+T5ENw96chWM0XjCqcMlwo6rSWv0doDGJhtAnVodA1L4jmWL69o1
hLqM3RA+rN2CfmzKFzK71Fe7sR5qw/osrfQ1zLVgYyawJBnVeufBosCK3DhNDkijUJHPLDjLorWO
NnlGixS+G2UmAg6cviRKxt2N4iVt5nEXCKKKVav6LJsexpgwlgR2XlphtAwMLDFLmL1LQYboum7B
HoTWJmqRSE4NCucKl1+hZKdgUtKdBjntrDnJXRa2AOPiGgzkrJ4pHFDDTtCHl6sEtAPIyK7atqYG
ACQmFbOlQr9s0hS744AHhB93ZZwEX1FOi22sxDqxiaWzg2wT0F/CfAgWohqHFcWRzWgFJ0UJmbOk
udrtk9M02VetDIwHE3aRN9TmZgy1K/xYYwsPLmRpCtnEsrUNGKx9T2N/r7neUXH0YKWO2pNGhdAy
+9kHOYbTE/n3Hl3/RyIoO061mfl4jWgepnBFtJ5dSzvjee9arncBoE5Wsz01fsY5Ty6t2340ZHZs
Ikaawlby1VRTIYP6u0kNkom0zESzhkkanpHX7NCBkGRkv5NQLQAIFgrCbafGskobiFsTc5h6aSpQ
xMGgLecu++itSjvjsFsP+WegWulzFmT3MT41iwjgVuQKxVhsCjWhI5Xnd9HwkHEqoKht65Vy2/0q
q8Cxv9q6fVGqzsNlUPiBE+W0THVrUzEvq6L+ssOchannNOwDxXlodWbKfj+UArx7Fe4Yp2jtF9HL
kGBwSMnJY8UebEa54/yK3bY4mXH8Jkrm5ZxydawUcCPI6M05qbfkp+9VlEk7o2JtPZSk49Rrx2D5
NIXzu8FmeARpbIskXaslXYy4fQ30GlBH2r41eh0QhkjXhBXy91CLbJM2OKK8llRWL6ZoR9AXDayB
tFbH8XOF83UeugbRLQZctebN6jh6CDwDalwktCGcA0aOpVOaM9Vh9QVr1LBy+v5RDfFpVLJMbJax
WHXwVfPYa/22sSdqTpaxsqIO3wWDU59AzplgdAFZip4K3cqXeknUoCCuaVnPCvDliJEPLUm1Do3p
o27z3206CoRSzqWsVXNje7PlZ9IghHDlGQA78+VcPHcD/zfTACKcOeWpVytqvPo8Ll0xPKp9P2+r
lcwsygweqYDnpEtaVLvIC0c+qBkdvHzMucqtfH+7RT0Fseb//TGd3TvsjX/94iSP8HMYwVII5kbU
FgctKSroe7zK7XdEZSO0u92nju9CG/rXKwap4Knb/XiKeOr2B/928+f4f54BodPo7u5/fBd/3uSf
V2S+a+b1vz+CiTpZOZXZZQe7BmpyO8zt1f+8kdur6ZFd5tufFxZKyhLi9qtwvub6z//vz8Fvj/4c
5XZLdcaa64GTdOf17yGsj72bN+WuyDFVgkQpGWZisb/dCtA+/Ln185g7A5fFmv3P30kQWVFV+9dv
3m6FcqT+eawJMrJNEnN7e/zPEW7P/vnjn9f6+bu/DmMpUtajYYTUAKeoaxDpJHVN4fnnjVS6Qgfi
dqx/u1k2nKvrn6MVdQE5YrSeUui0BEyk6uS7nXrmKiSYQv5IZLJCJH/89djP3dutAtwOTmvP/+vx
29/fHrsd5Ocu4KGWvQ/O9duzP0/8vNjPY7dfyShkUYGX7+qvY90e++swt7uwAnHkNpYkXdJ7+dfH
+PNxb/dvhyo6kczLvw7z55f+02Fvf5PO3t5rOmzNpd2SyMqyDCNVz+6Luw5kFlbx/Pjrrjq2oPH+
enpQ/WR2/cSTFRfsr3/+6PaXtx9/PaaWfbCA/mHBT/vnK/z1Mj9/+9dL/aff07yA9/RzLPSF1b7e
z7eHb39gAm+ATCY/2c8B/u35v17kdvfvp2EAi+2UdOv/+C/4OezP+/iPh7n94l+/c3ssQkG2Hhzj
u4s7c4nOFxmhRgttUQwtrQ+ocHV7wWQW+3+Gi8F4VqwmC+ZjpIun22hQUsLbR0kp6YmpEzGDU33I
1zogZkqKbNlsjHNMYoDmNI0IibDc0P2tDxMypIMlb1Gtq0222LZY91pqbfjMOCYpnalu/qgGNWk1
UbJJx/6x6mJKjgo0JtiItBEBA6BeIEY+6M+NVh6tmYkj6FgzN/l0mUT/ZQbBKo3QE0iUTAvdSdYA
MSBn07RSXeyphQ5DPtfULy8bHzXhpX5UIYrIxxJxUQ1tSgvitZ6zSgrTY15WQHNjtcQ9I6I7GNP5
MZR9mBLn8jDlZECiBaCJbf1v9s5jR3Zky7K/0qg5HyiMZmQDNXGna/fQekKEpNZG+fW9PPuhUJMa
9LwnCdzMGxkRdNJ4xN5rB74sEQRQCrNFJ8w40+F93fSHCXPdilhL81540t4vIz+ZpF2d1CulCa2N
ziwk7BQ6NnlIkDSvlRg78KGg1eeaBhW9Cp3eLeZ2uWbnQ0aXodnlMo/B1ILQf3l2BOEYdX1BpYtN
rxPvzdgcwdflQKiGZOPybqdCOccRG6k0ZuxGx14FHfSJuD8zlaDHSBkDGia+6ii1VqbDFoD4gWQ7
Nlw7Vzv70AOSGbFDXGp7xPzugWGgMe+wYWfD9NcpLow3+O/s1FmPDj6QKPCxcD7XYZmaR6smf5Dd
2dkezBjRU0rf0savzfCXkgcK54yKYFpcbxcuKwXadK9t1t8A/uC6YyMfBeP0uoNtRW38Qi05bbuG
FLRcdz8quSsilvboAvlaySh55xjz/EACI6qW0aAyzxfMwtlHB/h2w/q+2NcGA4K6j+ESL9a4Ezrf
emg0Njaks3WErnGfefcTCLm91/FDTwuazwgrwNEEFs54xYkVSXG0YSsv8shKznmWtE1nHxt/mpjY
oJ0u1zvITqW+5PHyywqbMhlUbdCID22o8Kay+++msKc1QbtqjQxwWJECAjErBuUuTMDMIe4a1hRj
0OINwc84BTnyLUdkEEozE72zJhCGgSw7HFu/hkmGmJ+QUjRrkCwKkCke30uiJAtKjfseAtd8bHsX
HZ2xLaIuvJ+vfuUGy3VeilVkRp/zYGy1hyt2tKjLLOfCPCE+xSVWLh/e51X5Wk0xc+1pefOb2UR9
sreMX+VDOrMTJzk4llms/dS8X3TokamSB2E8PM2Whz/NP/ce1XcFLWmbDe2qMbLvrLH67dJQGDN4
rEkEg+LJA+0SfolLquwBkJXMQozqvPBIr0c9MhS3rFswnHpTsH3tzU+3AXXjz4qEiPaxy5pnxPQ5
hEx/I/363dKkggrc4jiVt7keXiozdNaiwxgKaxC6ZzbQb1iTufIjgvb0zLojVfHeFYZJnWw9yFS8
EObSCGxreU6PRHiFSdZFfXQ8K4LA3+8tB8Flns+vkT98Ar2/pv1VP+nytsBIQ6YWf5tJzO7efvaa
+HnAfXAqEyhR48m3tqYc/E89wUBgXDXNiPHSioJchvZfmaOnNuV7StYsuszXIffPpBxE68IaL46J
/k6Di98MSFp03Z3hp2hGU/Mui2Myk0gz2s9fctgNYf6Ulf0HQLo4MDXpOikc3R7PoGSSiEmCs1uw
CGuGEpFUz4C1HQMYw2LdVj3quPRz4CKt2hohDDaLQz1hwcKm1aw1PWKMZ5m46HPcVSen3raFG96j
RiH9LcQJfV0hy6kInBLoZWkwccjztzHq88Dyc5iPxEMBbCtea5K1166eg3wiXS7KxiWQrclABhC9
icp+0xn5i0zt+2G6DqdfB8nWt4H2LTsEEYn9A+Af96n93TUOU44WlbvpRqteFThmesq1ghhXIBsg
cXBYr+I5esMPvJoKdJ3jXD2aaXPTdLChy/lc9ww6OwZW9sgPHNtbv8N6Z2q7BRwgmWuSqc7eapVU
UgSOiuhbo+lQkd7BJ1Jmst6iF2E8qiW5StahZauuOoV5KK9uiozBlqMOTSM/u6TeVJO4i70cnoGZ
72OLsOYo1DroxxD9hzceNZv1SJYiaHjrAhlL0bWPA5FqBrsbxH2Qpd1yCkLH+PYaFnzhMO2cxGEz
MKJRUnLH1vtJWMtO6ULs4Lft3GW8ZHH5XE7mVlg5QvQYecjc5O+Jy21mVG++Sfo66KfYW5EP9YAG
+Klw85d50Xkg2u4pbpfv6opmq9DVMBouZLMl5pHY1gDCExP+DimrJeWlqpHRVB2b1IqljBTdIQtR
qCRyNyYG7hKUau9s7T/8KH+SdX+eruGU5ojANd93In/Ppmt6uIY9jHN85QzneEFENONzM1uGWllt
3xFLEzgtzyckeZe8oquQb8jZ9SWjRGJfzTi23Y9ZTx9Rx05Q5UhCPWBYOmHjW2Tfo0qenWZ6H5rl
N2VJO0TObhmSQy+KJ/arbOTM6qHGVdonBtvxDBAH1+NRLAhSqiWBVmY5fVBgeCW+9LPzukPUY8th
urkpPXJ/R01Kk+iWQPOGXfXAN9cl1nbetDxL0Lmb0izBoOIR0uV9FoEdsxBGbDBF7SbpH96LjrwP
2AWHamJNj0ktWhsziWVxwrvZsE9N3tMvhwjahbL3Vx11U4flqlbZSbvfZoHxyBzfen4o4E6vSZ01
K3POX/zWOHHyPSZtWK/6XnHpoxurpkxwSbVNx/1UkYGz7xghd1wWDgmkEgmWq9XImvAjnlkM9ors
Du+qXtDdxiRcEhbJOauqx7wHaMlSCJMKT+/ohb95Ph2rbCQBY2pfUYWcbV/f9V6+Vv14X+vowy0Q
E/QEVK3TkXxv30d/gNlz3S0MtRzBbHjh3siEKcGyUTa01khFAxnAMc88kjvRzwuRoLSUxQ3eANQ2
mIHwzPC49K9SM5ZbcoLKuqi6zUljB8yScTUFek6niJ4qmf/WV+NKcU1tbPz+OWEQv29jtioIehSu
BTwG6M7LaDgh3SLarQ8/sMEEHLnE3hQASLvh4rT+RVfXhMwQLX2e4PlitQ4Ob2Zz/1pkqFO9SBnA
rl2G/A4XWXEZlcJBUKCyCnpbQSTAw86chc1q8YieuuaeQ8yEhnrldm3yAB9Ph1I/8YKjkrz3f8yp
78/WTGalrty9F+onQ8x0c37/geZ3Nc+kmVpj/9F2/jYaPLYaCRxFH8lczpCmZSuSV1UTIJvn4aEI
a9AENhHrM3Z9CFKLbA9ezjt4S/5KzrFf8wbvhxodOLXxPPJ4VuQlp0St4ccaovF28lNulyZ5sDh+
gq7nWQsJlESyco6S6k91CeNxi3V55jxDdblBcPJlTahSINlSemMSChMP/HJ5AYx7khSLJI7hC45u
KEEI3XUvdpK9UGu/eNKp124Ep3exp2+mUixbvGG68XxeNXIOMq//jGoCgJS8N6KU8bhskG43PB3j
WrbMbt2hYNskYaYIjxpM5mKbRsnfsAWLe3Irq12xdwckO43PbjVuLBsQ01wYvFuJpl3L/g6TKcte
I7tzmI2zc/1iJAYvNKO1aRa2mEs87NDlOh37bcsrgbBFX3TKIHqzBtkruexrxU1j/NkhGaBVdggl
20FiTk61uClqU6z9GDExMdHtHqongrvMWwNHWqeLC/DJfyqM/pfVDiGJ52QKCX2bgxmn9Aqr0UYP
0V06CIGIpHmf2vTYl8vD4jCcGeqPRhioVX1EY2YVP9cCyehUh8/eiIC2MQmlyTDlo5XFAO6h5TBB
CCBOYb0CiAMIS1K6n2lfkAs7zvCGpL0Vzvxkm5iXUp7AmCuciQSWvWv8ughKghywGj1ibEmUINPH
Mh3Z+xCxzFNaFARqFRbXCWzqTTQRBoaV+dok2ZRj3aXL3FcDxoDARoZcdXizu5NhbaU5sQZwyUep
xHYQtGMcUiDATA8f6PziXb27Y7ips4yDzXBOTty9D7HzZUtj3ob28GjO4WbWFqzpiDC1pKUidH3u
/sqY/Q2FScQTQjglNT7BM0itMufPYV2xklP/y1L7n3MTTpNrr2fbvE9Q16/iRgWZz+7eILAdwqT9
CVb5l3RTtokZUBV73A+zDWrMth4aF4oR0YiIih2sc4Burl+wSaB3BQiw9jDnWYzb89pCFKmswaMO
gLFi+Uh4EHe8pVYDz0wT08HdViH6I5LkOc3LS2wSLdc2ZGJTP4/aZwdvQVyDo78brTRYVdCHGQW8
1eJnRpJUF0QIsLDCJ9b196oc31U3fieF3i8staVtfaDvdIPaGQm5WkiPBdO7xYrLQoCbpxaPQ6bu
e5ahqzktLgOOJYMd5apK/ffURX+C/ukp1A+9MFmE0roTHUB6jgm8iaUSMZriLCw2nxlplnKZSOgw
1W1N1zEAlghitgLQdJ/twXg2/b7cRvH8gMNtCEAb3JOYwyI8DQFzLW+eD/cdCBAZkAom5tWwoFMK
bApMqfAlEU4XzKN7RDa2Anm60ypGP4TrOX9ucIAezTTcc0+uibR1NlMKFQ65HX/VTsqNYUsmz8cu
wnRpdfj8omQBp433FE7x2JhvRp4fvbaHjzzNu2oKt9WQY3ppVI+kSn/HoJtm1zlQX+AJp8AgQ8ql
qqT7Gm/N7EAl7R6Mq/JkSKBwVYPk28gN9T6J0Y7/VjYOGjwv/SH46C3W8WaeMSQDWXTWqW8juppf
K5Hkm9De5WBIVuVQwljF1QJem6Kvf8tKNuwh284gTPnUfNmihfFH3I4Qqny156+lV/GVzJ4n6L8r
t0LQWo+UHIPUEJo7gunjnuxj5R9F9VOHCvJqXBNGHG8d4KSYXqdTndlfgCD2YZz2NG3okRv9nYzz
MwCjamtUvr9qeOI3vqHoDX0epXHsbsp56+e4VeckQuupGzZfEavQimiSBgBtDt0txWQX5CGzkCT5
qcL8DFIMp1cKfR5jOzl9SbePp0qvPOrsVVvZP6ODqSN/tthdwz4n+wI1i1om5id+ccic+qdiB7RV
Vf5DlusnFfW4bez4ZiFMDG5Rlq276/7eXG7b2N+ru4m3KY8iuZvlZ2KHW9sd/kCy3IQADgEGdRdL
tZtiUC++NZ3m1kDJ0dDFV057O7QCXRnbP8X2ily9nXEdhcf1fM7dK7YqKYHJI2CULJtXdT2+8Iyi
BrFqRC6jkJs2mnd8HRmBfRQQAXewcvMZD6oBU07sXoSNdmRswnsd//jTa+M5r+hnnlTRU21CXXHR
WZAaGCYrRB0oktBSKroFCl6eTTS7VbNrWrl13k1p4/9wXqaiBw2dtA8VF4+hoHNvEM0eaOG8DXA/
rGgkbwGtFp8M+dRYCJ6iRe6tq+5NRHFHKbyiApDcWXwcNpqzpncK5nC4Hgf7zo+j+/qXgzeMEPM1
znmKh/tc0KlJchNXKUAntCxvcduRcG5XN24+Pk3oFLZznNylajg7Pjoyj52sYA0b0ASSJUjhOTuP
1idS6k+Fc5kQjBuduS8qlo+2LAP8+ZfYX3aZxoKSz8eu5WmJsE57075zzLdeu1+GQhLC73XAVLXF
jcswJuX9r5bkmgU3HJr+JmvkpeMA8EVSrFttvYfX5tUzovPSotWwqnNmg68yhu67bqarVuAl7xu0
DDFyrRGgjknAM/hE7haqmB5S434xcVO5bJCrEJ6zGO5r0PLwAVx6mv5R5bD3CjLbWVJQUyG1h1rL
sCcFAyuK9JcCwGIpY4NzT6vvGL596mbHFm+xmbk/sdcyp2rbOhC5FW1hONtzfZNJcoXaJj/Uw4Sf
hICwpnI/M6s7toR+tL5LWkmG/zbVzlcclvdt4m74EU59fKugIXTLeC5BNEKuR7oBDiwcnYdQG7gz
wr+lNJ7sq2cNx86TkX0MaBzcxV4bkVlTc9loOwswuNr6Vr0+2H7yCBEHLGqZ/ejwerHj/GO2htes
xKpSOjiNu4rfORlv5my8VGnyiIXikxLi07zKnFU1bN16/ujraCSVlRe5UfjZOl7IwFxshby5/2dS
Oe0mjszAmRnNmol9RLXONCH+8LEEXXeq54KcYVTQD4U3wmg3jfclGs9m4x9jv7zYHOFAUXa6qpAY
jDaqGoB1Y/KW5K1Y/zVu/e06+VdY1yEFfHVfGM0KCRuHi8QdE2L+kM1pKcdNiO1VMtHLM6s+OYRX
IIZclQoNSYn6ZR6xMMVW+JqmqGLdHvLLMqpTspAXQJwCqRtVtJNNOa7NtQaBulIqybZLpE55VX5K
0XwgHb8dihD4N/cpT8grbge1MfrAL69Rn160s9t0rcY+2iijXDvpcmOE5bHMh2XXuM7G7SH98MqD
MZ+viUtFKLqYw96FoYYbC4+2h8Xu+kvVjv8wkRl9xTTRlVPRcReXFyd/gSATxHl118b6LR7Qvl5v
wWUGq15SHm0jyY3CLP8Gux8E7eUtVPqGye1t2IUmXYI9cjpZG0hyp1wUjzq23wvSNWj0Ysrasd55
/rKJhebFWCaPqBd4D5sMZRge13u6sUc9F2/kxn3T/T6NntYHhR/EKZcwgCDw5tYERIfvlAf9IY4p
UUIG9WfDE5sWHdUasX0Gisnet4ZgrJfODiVDE50JXT5XqjZu6DVfp4LZ7tKrbVtDOkNpMdLTI8TB
UMNknNRq8sQvJeGM65j/AQwr45u+lwCL4UnAvt9Pi3FT05UfoiJjiOlFxyEZaRqNduvMnQFmGtE9
oZU7eO3W0cjRMjdLE7GJUDRqXmzuitAC6eg3B9fwkOPPvrfGAVY8GHOHpgYyx+6fP/7ffxcW+5Tn
kvVNoPIkQwtc27yrtEsbX1S7PPaCqJzePJFcWPz0W6nwVDU+IQeqyHAcqA/JHNnCQL1STm/s+X22
i0WhSkYmkz6rWNPavCx52+0GKvR25B02tAwgE/1I+Ndnr0FAJZK3z2KMBwFld6dCgsJgbc45q6GG
ufHSNfCRcWwifc3fiUrRWJgo7eVo/eIG5qGhwi7C8MtJoSoyIvICqErCxyIfm0iwWsmx5BGkOF5L
tthAtAm7OVTfsW9jfhEEFnEIh314cJbkbAomVtq3X/3spkeKgEf40ly/XXLdwDjSahCIfoy+9+IJ
iBheuRf4b9bDnJ4XUz6AOa1TMAwoax7LCIc7RqZDWwtGmuoWD+OqVd5PO7mKlyEkLze/T6+rA98o
GBtO7UmY0YgLwuGJ8Mt505v62A/oHpuouSaGIllD6MZj7RzKQfz6pkv3Bj8FnXiTxUxCJSh1S9Ud
d5ajVvaM8Q6E1G2bDm9T0VEOTSm2Rqf4G5Olu+hM7yLG26ZLp+xAvOVaAGHBVbXxY/MtmdXFj/5Q
QaUns716EWg468QrOR7Tx2J8CR1sKYNHjxZHyGMrrN+TrlAJVygz/JTeWSHLgyGzSxPTes18TutM
A6nLGLFAg3J3VnISPdMXOYgbeuwnaRavXeFBEW8xGAwWCIrIgBXm2bvkKoVLUWTyIUY07fDkmRwy
pEKnydgT4++SsyvB0lyTGLkY8mZys2yHMoivsk8Ou7Ct6cnPBUNiMTKqJBVzwrvBV3VXxpue6OEM
B8JSmXvrTEprA5P4ycrJQDWdBmcxpJ+Vw8DKrX8IP7lr/ZLMnfnqLsrxjNjXSA/dI91hMdUtDJ+U
yj57hny8bSqC2RsmZnkVH6J0uBbQ9rsr8b8yrYxICZnaO7NAszTayNuuq6fwo2HCgnGJAJJYnzEO
YBrEUBnl0PQoRu5DMC9A5hh29qbh74abwbgiaIq+3vgl9EsQntD+h9E79A0TP0I8R/Zl3DC+E2Uw
ONoA8Rzwuzbr75uCJVDndnw0Y3ViLn+JXLgKPXMbQtKZDzHWpJaqD+mAhYZuahc3AuxAn5gXzdod
RymHmLIVHpvkUgrz1q8F0X9mT0LCXB2WJsWgkZWbGPb3aol4OUSR6E4j8/bMw9KQZtOLLPGBmvqZ
rRmff0kwzcJENky69JhXjNXpWwuMr/LUOsO2NJ12PTZlctaK/SkA1gTYwGScWu5iGGDAAjVyTxqI
N98vNwQaXVWX2j0t5JVnnKR5Ur2UcnH2eM5ApYtqPoruuhNqTWMFT/ma2J211LUkc1Y9YzURc1sQ
AGCf2DcWmgeNNku6L0WObYzsgBCq67q0r/m1Y41vlke0q73rI3kLj/oK9eYRdvLWXQshHFR0zRl/
7auWXNvQ0iTfJBkaGh77oJheSMYj2tflWxJZzyQmkhxrrGSkN7y6vmshBS/OHkPJU1Tdm4xQuKNY
dPOpbOIM7q4DEmET8r2Jc946DUeoda2yCHTDU+ihBCdLeS9o3MlUKIyN3Ytyx7LYid1y6yPDjOOB
79d8mlLoh8ION0M6v4JjONeDGqAmkEpRYL4EtcOKaAEgMCULfwm8LFRexjrRV+3IPlBef4zYoTI4
9G2/BWDB2FzWP9fUljXuhLvh6tT1Qu8ljwdvj09p2ERNTdgcGtTAbpo9qUFtyZ1MFCXtsM34vqwv
YtYcNxMEaGXj7KSscLnnRG39TJH7adp/w7T89GVz79fpxnWbOwINzGOXYCzvwk+0e3y1sCWG7qcQ
slQw1RyZORWPNMbhhvTxlcQ/lcbDpouNd78VHlIFgtY575AUCENt8sX7jjPSm2PWXmuUsdQaC7XI
TMVKX7uzK87KYpqzgNf2IXXC+Six4qwSWh9R9hSzUTVtjdrY5XXyqA2guK13ZwuDwtCcX0BF75fO
ZCo8tc96YCMiR3x3EUGR0+iD15nyhZ8+usSdfs9Jee+cP3tI7jy6fZpg3orDQAqcTTvQ41dbxb5B
zb5vKze+jSpcCaR7M3lZgrFDz1sN78Aj0HSHl6wn91z0P6PHQL9OGcEPkfGkGQpUdg7K1y4lww/n
eSDyirecLjZoQT4NWvc2VmShq0QcCOq9N0QNhMaFbqOWGli0z/zaGuj5oMYx/K/LX9MZv/RgUrFI
ouo5e3ZZWcH6zL9wlId8LeYSw6MztlX7wG8E+NrFV9TWbr6LHTCeSxNkBEsXJmyhNnTums5PjxW6
5LXTwEfCCzjX/on7qFxbpGtvYj2ONzXWLNEiZJlAZ8X95zxXt7xhU6rga7gNQRQtsWSmV2/ntOrO
OMuY+vtpTVhb/ZN2aEF0nD7apLCv44bRa1yB+o8bBicY6PrbUq6Twvhm1j5+GNGe7SsydkPcDB1r
tmUqv5WCD6oErVHb3TRXZ05qmcsugmp3m1z/QfT3TWH45FBd/4RP5XtwmTzUmeS37bwnwAXTvkAg
vsqQQDAgyrbkgkMWbIc5qBvO4bC2ntIepHSSmK9dHY+BZdtqHTl7T+IZE4v/GiUxUJmWmXbVFeOm
DWlkinGhFlq1U9UcyIJ4Gohm3NkYkDYDMKUpExG7Y7ZzsECaHQ8PLmIPi5ImoQqPwcRCxuCMlajs
6bxgkjtt198MtfeQl1zQcsGvWlvtjfZ1TYICSEq+HgG8oVlvNGN6S/IuQ37GjDgKv8begkmqWMun
vfXiyEah7viomzLcxRMG6wp0WatuCzZiARZ25MQo58OakGFWrFZukAAEtCzFtBXKAWt4dczansyT
ogEeFt4AJbtEkl6FtgwdLGD60ciYx1joof26psiZfjlygbEp785y2vumzxjDSEgcM/tPwXspyonq
MvBmhsNdGuIaT1yiS3RJhpSRg39rLO9PuQPeQ/0yaZRmoqXcUDMK227mfHaWHzF5+9aBzpr+KckN
uhT5dzNB0jCVpvYzUP2Xc3QanZrMTMQUmpvL7p6mrDv5LQoffJobdObPVgbXQPniWwwtPnnHAi3n
2846tNXZJs4pZ/+yGSJ58JH8HOt0erYWLHzRNYwpr7gASvzADdj1sUFICETfKfTSYEzzJwgR7E0V
Tn5k5GjW5tvBYXvgEswT36FA4VRZh+Oy6W2yoof2Angs3yHLOMxDeFt3LIgVs4jMmpDqKP6f2KBe
Ccf4bZfpIsAbUKUGcRiTcM3f4O40EAR120zg08qu1Rl7FGIAYyzdWYdhc3D2jasPFsSkvpgejXmx
Lj1aILt2eQ0ke7gULsW782tnDjhjWBFGpRfmXBkvA66b3ZAXhOip9eKTZpfGzO3TFlqf0X9y2nvz
1tDaDzo4yr6IuVuSe6JprHXEWV+1u05YBznkvMoBJBOcXn/kkvyBcMKuZBu/BGx/ZiL70hCVufvt
3djwuQAhX+ODyrZy6cDVMoRM02JjGCkbNAc/n01Y2FrgYmPCwMbW5TIPaJYRPnHCHlOdPvP5P6iv
Fr9kEDEvYEzL0L/zTXyHtFVu9Dt100Nnq98616/e3D2yhYBCmhpEOinN3hl3WRPSDgjrqt5hj2rg
uZZkCxMV6HurvlgaWn6TrTOpgae6sb6scASzVKITu26zSh0hfMk9YGFlfRgmeRra4+zMO8UTVKLe
Kzi4Q2m8OX3y19o4sWFZT7sKUPMY4p5vf0vVvfp1xDS6rG4bsbVC3pyc6WTc+/tCDJcJoATe2ZHl
CbEqCZI6U9TbiEK1qVW+ca82Fw6fH2X/stD0NvHiXyYkaUFpie+8iO4xC8dHGELHyV3+MZRfagBh
FO7F+UrtJ06u2OnZNTfI5sgDY/DTl3JnjVN07nTdbKOuecAHtiH2hcc/E8eWpjTSjYFRHvRA4ZOG
nkcYydLfGOIapgV9cEoiGUix2gjJFIfyliaM8EFjHrFAxP6JycZ66srrezCxNpMqn+K6vXMIMZqA
OvBjJMGIjzbwmJavW2Z+EmDuqmFdvk5mGHrKyc6pbO4jWLfEQ9ZsrCaWGFORMqwiflsbAErqW72Y
FtTmYYtrArxaRlFWd/uqBPXRMxMmmY5Pj5QDL14uCfzqdRg35casNfmk6SGMTITqKI4sAIzkcBiv
5GG95RN+l6GjBNARHDiKfgAQPxELvSYFrOBHRhIYs/0pdXMrTL0v/HzeaIt6N9e4Q6irjXWZV7C2
xzsdOV+1OEUOp+aUjKTu2n8+GodKuBArB/9XzfqT4ZdovBc2KLupjNiVkHNMUxpHlBFTZN+qdLqN
RyTVY4/awzrUUV5sLcYDspB3k40ZjvFUu6sb8whXBrRZa792E7ybhoGpW4BZ0UO69kt5Uy7OY+ik
D4IzZeupfpcR3uDX1jHkTU6K47qvWJBJkElpyjQSC1yKRcJuJidARsmfvIhip0YX08EzNnVxSCpQ
1YO1VVpTlTBs9MsJCYCRn8XU/oTp8JN17CrShfzUh7zpex6aGStM9Ybu/ieZ3N9+qDYhpHPHzOud
aUzsy2ZAhg1du4y/GMmysMdAxvDMuCWL+il21Uuqpr1pOwdMmU1gaPucjMYVL4tGp+eF6HZ4bc9/
aKk3jVnzwuja9eCLrdvwhjXHLyTrd3n2JZwr4CA7MNS9xxJm8/lVr0voE8GwCKxO1jPB5KiR/Pe4
R9rOpvNsgElYIbQjCaaYzm7hPeK1YsBdeM9mO5xJh7j9B+X//+MO/qe4A9uVtvPPNfqe/nf0WwWf
+vPfaQg3n8Xvf/7H3W9ZdrA6Psvk87+nHvz7C/+deqDEv6RPIeZ7wsJiynL6v1IPPPNfpPxaFv8Z
0rzrWHy7f6ceCPtf/CuJn852LN9xXKIIOjrcmBgG/1+KAAWpLM+CY0f6wf9L6oFlm+o//ldd5XNU
lddUB1dQwQnHUZZpC2VBKuQH/O+pB3nhdOBVzXlPht7jmFJJhEX6KCjKOaTw1ko0KYZ1i84RqazJ
MBUoarctPJP9W+6yjlX5Q22vriKo1aJHsfPJW93IhAFtISMyHImNY7E9TExou/vRt7sNvOCazTIl
BJzBdXwuBulhEuNsKsgPLpwowpk0PUzjVG196xVaMdksyUJSrwD+gBaEB98xbuw81kdBBe+Gd9UX
mQ3JAZk0ZjYGisvox3jjI3zNOVEEWSlSzPkZi5as93azEqzGiSPxnRxSj+H2Vwo2o9pRkoLb6ec0
fgBmW+9Io+MBTId9ZKv3GCP2zuLNMHfR30h0SefAnYp5w+R0OWdRWbzkbMQo101zvsREfckx2RUD
fO1GOt2Ww3BZmWWIgDApbRJa2CyFvUWcdZzJNWdORi/dfjlz8oeStgkqh0xANTSb5brsAnzBKj33
2KRD6U6kfVFEJ7PJ4w2SiO6SOZcRTgIKrIgY1IGUwpLtccjCPujZjhyoveK18qFpEdtHw+Fnyc0c
gycl8uFYyeGSREhqLPnVxV12dgZxcQxHXaTKC+htXb9p65qhVY7GwJSYv4ZJEYOLP18Qy0dVzepm
rnM0utdTfjCFt4IubuycNKEJdv1VPKGAIpCHOW7NErJaYAgsqnuSC8qLdlz2fu3t44FhFIZU09Df
oVV9MqdFAbrI294nyc6lm+aiQgQ2TJLVQMJeljw3DnkV3ULxVnuVxPYNdTeOYvGurAKEcFSfJ3xs
J8T6ge8ra2+YDuGVi7dzUJEAk0I30k3IdbLRP80LY+Exa4l9pDFjIP08+SNEokoBkxRxscHettqW
GjQJJJURly6ibe+a+pRJMeyZkU77HrEWMJ4R/2L80+ZV0CYI+KC6DDtLFVu3JLuA5Kl1NgGLbekN
iihyHqBpEbWoDpD3g9ZO+zNMenRWiJdQH+egGjOBuY0XO1mAXDhl6B61ZnQHV2bZEP7VH5Z6YJ44
qA8NPmxPRO2Vbkct1DXgCxYNctJPAOXYtrcWU3MxVfMzliFfMnWPviRMDrn5R2GM58IsH5f4GkxU
JhfhRTCQr3KNLJMb0wYubw3OGwKax24xu8DGbxD0XYvOhUqszSFGVzOy0s9kQYM0TDQVs/04J2ax
j8rx3jeQ/liMlKRtB91cRBAUwqdoNH69xC8J2B2blePOByg0O9Vkj7NEAVdos1vXVvmHDYJBl9Is
EEOH+4WVlKm2SLzbs4vPk10WCuWy49yay+7ED+vcc5W/EkJ4q5ImouRA2uS2+mpUtasoKG8d339q
rfbctSzxpHLTQPqFPuns2c9a9tbmTtSLou1bivvsw5qoI0Zax2XCcTtLDxgxo8qx1s3/Ye9MmiNl
tjT9V8pqTxnzsKhNzBGaQpmSMlMbLKVMAc7kTM7w6+tx8n6te7/u22a974UQQRAEAY778XPeYU//
PeFbSISxLIv4HjeWt4XkvK0x4VqwAKnANiqqD6Xv3sQhrFjgLxa583zczY37BsRtuVhNioquao54
oND8YigPnh09Vb7GnAaZhzGvFRxM5jP7CU18AGqAmyxzN2QJlfFCHczae2ydRN3LKS1PYOFAxrkB
LrjZqYMkA04Bm8Koei7sLjrXZXMkO4NcwTFlfmKY9A9edHRDTBtae8FVillSGTbfvRDZ6rFwmmMN
5KIxnW91IXHNRCvhMChkc0cHQTnP8trTMOUvKlMxSS1CXr8S415157mpgu3Ue93Lgt6HOfZPvefP
4EjD5GQtdBdLCZiosSgkOeXDbLuPAcyZsQa4JhNIt7WYn2VB3h//4PDL96Vwwk0eI2azhExz+3xT
Bt52MvNdADIdJWsTjr95cURh3lZoqrnOZcTUA08YLMeIx+s7nBD9HeDbRnfXEbOBaIbWHJXBuxF5
J7sq0X5BMpdCGbPMrkctsckpyPp4H2LGuqAM6pbWF3K+WPDEwti3gQWvA6X7ps7eyHprG7bqW4/P
BZJLIiD5Ajto5yCyAzI0PMenYDDfEFhu9r0DxInsyU5KC8UStLaw4j0bKQ5DnljoYfqdkzgfjV+9
5BTqYeSgw+e0GXyIHongkGzQ4CEim0YF7P38C3BqmkIPgC1una+OnZErBeE6N81wMiqeYwKRoyKl
vMkqpH2oK1ErnQ8e9P/ZKXd1Q2pIUlgkTeHscV8gbfLYtNjtlczcnYhGJP0jqcQfTVqAte/mFLwX
1nAGAAxi2vmS2jjBeT7QkSL8CoS635bomhy8HmDyZKozosX2wZGBxjxQLIx3IevbrOIaJ359bHIC
Dz9OHltrOVd2Ss5fPpJpPdeCJjdXAwCsOHtVpufdJehniyHnp1CM3yI9gi4O1JAkcu7LqDoZXb5s
ycSQFouA9EY9c9toHN9D1ZDDDEmsxT+TOXiOKNBunKalHlBOFxNcI0qN77kRJrveSTJuz3i0InfX
J2DRo+A8MN/ZNt439OfevRTO89C+4Fx3HPP+arnjt0QhwyWaDjGaWzqFmMRYdNP74gEWFSLAAtE3
AHguum6G79wBZfIRI2KQRWcG6YiGrCC6qIxtzOZiZgpEGySo43NG1aRFbjMxUMwnx/A2bcKSabqB
CuEFV8ZbC9o1tffkMNiCmnjvPNRKveRzCf5pCu+SnsbVO84dwp/JUUxwR0xhn5O6/tYOkAtbejeo
5wEUsO45ilqImTOqIFMTHibDeZCVel5ES30SDaZtBAJyxKPiJunnI42bmW0Cs1BiTzSiIySaYicL
BPZRlaua5peh/ENeQoKIYp9EK7n3InxyIw+5xjKAKDrvfUROKH3Q+ty8PWQwMYitJNiYTenBNhp8
TUYW6mIC0YXONcJ2S6DTrzzHdTH2HrDnoqz3ObQ+uRnJmgzodTG7HqdLK6t/Xqzb/Amd8PUNGgAh
p09NUAxFcyn+1yL0QoSmTR5ZIznMpJQvwHfqC2IjaDCtr3k4i7MCZIRwWXeJDRO2qfKL/SDTlMJZ
PZ+F/FrmmseZwROp7AmGbcLEf13knSbc6pfrG54cfaqg/BAmk+gBxhYSEVEN5wdFdmjtfXUmAdYd
1+3wQKvLurYu1j0oF717ghD7c9O6th7jzzE/D4c9EKOknBHDEs3bInznUquvSWZGWHHZ+REG+n2a
VB5+BHHmXtYdgmVGJy6Mz4HnMhc19LmFS8Xqn6/Qr2PUvwABwH7LQySZW3xHECeH3AeintV14+fi
b9vWI/5tG/VHMGtOe/rb9s+XYZxBSxDY0tQ1HTkQAzw2XAn3Vy9I3jQX6Y8B+rv6tRt4L4UEQTzq
O/p5W0Vi1xfIJNzb9TaTgWkXon128qE0lnkBfHvdZlI6gv4SUVn6q02sa387IIL7zFeCNEOLDhHy
zwUSKPKCwNQ/tmUoEO/aoJgREeIU1kPh7cF5rAf8s5rE0HnymtqPJn8Pmjy+ruWLLudQBtKDyfAL
8gBtBg8cIIBoTwu/0vqKWjTBr4tzYnVg/wNKCps/ty3BPR65ofUWrtde+PTm6E2iRkIKhQ5L3zNp
ox+wrvmZ5Groxdjf5bI0zza1P8DCU8svWleTBpGAAjCTB32Qn0VGVD9G6yIIBHdB6ieq8qCSYV8T
kVeJvO0S8eg4Wg8c6IymbPNyXTP1S1cJRJXW19jG5sxEqTVUgX9yZP3DiMLhps4UHlhsmfOODB8l
qM6Q7RPJ3KqlK7H7+bVr4mM+L9MXq7t15xbdHOAPXht/b+O2uATGiHgqofQh75v2IINY7DP00SpX
PlU1kMM8LB+pj6MejdDPMa1nhktoNLq/ZDLnZzO6QTrysCG6unDosBshQGvCQpy6xX+3LUucFNq1
DkozUIgC5+IJ874Z8E6OMBsAcxIJEutEEUlunBH7QHrX7/KbcXBQu1JxeW/bNSOkvxC7BEytKe/m
lxhhlslL5IOJ/qDvYdoLifSHsqvs4JKN3kEo7vaisB0ALHN+8cfqgyf8yWWgP4MljDb49aUncA7F
oRwGyH0guiuE0PoOacbY95PzDJvpLqKeiQsUQiVoP93bDhGh1bYZSBwtW5HbfbNZBFNNqZtfCVjh
Muo2Nyut3rGufm782z7ru2iT/+Mj63515/9o2xA5QCe6W98r/sh56N0guwyHerKvq/zDoiUrVrmI
9eWfBdMStGdgN7faAkAwnVm26Pr6Z+BZvpxyggS8GxETkxdDRVdgxKhY6QN1I+14XWtzU1KyQp/I
n66f78VVhXK7AWJs3dboKb45+1gl88FBLz4P8fkSWvEMFiiDYZrZDGWI9xenGRB1jof2RZI+Z5te
/VwUoeiOoz+eRaE5E15Fzlo/CjR2npGCnDZTUOvPts831rV14SM0h1JZRTp3qHBm059dF0k+/7Q7
YdKR/LVJdtKlQsuYL/X1Wq+LkEF2FLF7IzOTe+j67m1hwBIO9C1Yb4kfAmbbrPcrKRF7BHvJfbf1
uGQ63jfLQU4WKAfWFHoxD7VzsQEObVW7hCRCoRcMWmu/9RL7MgppI/WFfqnuW4jL68u6FmnFkb9t
g2UPJmO0I6ohbrxLLH4GxYXuEo3rT0bCoIFchpTa8ohRWHbGs3YjM4LIcb6zdU9sK37luqbKcj4W
xnjCJJKRwZfz0VP2iYlrsm95NMAFZoDB1zNY1g6x1ue2nmA7ol1cV/Cf1m+fcHw71NK5h+zY4Exh
dOdQocU9DhforUcpTbgHeoC0/QyjxDB8dPRv7dbxUUCuuFlfg/YBv9WBANqLKaEYB3+cEj6StBcX
0uw5zH/3uvNfF6KnEnqCWcclL422Q3hvro8Rruij3rYuuh6JtTbgclu6ha2fW98YPEFXVazjh1iX
Q065Ni1pW/+0lz7Q5zeu37V+/N9uC1d5k88jrGvr5z63fb78PMzn6X1uEw0Pa5yQM+sC8YIhPaPV
+u66M5gnQo8/5/75GVBC6Wmx7P3npj+7GCCF6SP7HuNUbBUWMJ8XvEP9g2zzB7vgea9nyA+D9q8E
CkjfoFsfyau0PrlkTy7rxnqZnsceQx1XCB+xiGQbLHF9qRP01dzWoXa8Npm15a7t5HMxBeE9VS37
0C5CmvvxUTiivYRBoS4ZKsObcQnq3YIwWAGsDMYsMn/xToqAwYSKq7ysJ0GG/+sIaP4QhtgIZU55
8o2guwSVxDsvBE4blhaeJriDtDh4OGWTnVO3FQHIqVickTPoL9gvXq0C3tGWIXvTW5h8rMdgFAck
MC5ef2zx7ZIggo5ZX360fdps/n9FQVIX+PlvKwqkPEm+/3sD5buf7Vz8rH79SzXhz4f+qiZ4/2W6
QWD6PnBt09GWx/8x/u76//5PI4gwSgYkGnmeiV+WjbvyXxbKVAwoI1hBaIeOH1kuvsd/FROC/4I0
6ViB7wVYrQWm8/9UTPh7KSEyidswYzYjM9JFj7+VEipzQHolzRf0kIcRxWvSF5TBcCQwt/lslFuG
7HxHEO1tKWZ5iDGPKDXmAbRMXE3QIPwVpdqxq3cArYr9P13K65+Cxn9A0rnWGdHJf/+n9Td3Zy6O
GThBaKLiYSLq5uMx/c91jr6I0p5xYCYtMBB6u7gDKgsYfz8+zD34X7dsX2ZyZW5JnrYEVyxJ2f9p
838qRP+Hk9B34V+KLZyENph2XNfzXSA/5t9OwutM1XjpdJr7hrBBgShpJKP0LLkoQfwEsIp0sHMf
t/7vN0Gpf+8pPA2Mb2bOKWrbHjeyvlJI2eBXyfw9hOYizeK16F9dQxKhdZyzgVjB9v9+9WzP+99P
3fJN3Lkd8n9czMj+11MnNEQMYA76k+fAToqGbyooEGNxnFMRJ2CEQH1vyUfcBCmCp4nZejsToLm/
/MiwHKTLLq7jNIIp19d6yZVmflPS9XtNZHBPuUcC2hnLZ2WZT3gjtZcsApSk4h9cJPSgyckGFV/T
p9ljH6nxJJUuDDTaEHZoqBuBx7CbMDsBjQYMebIC2JblNNh70wE4N9cC1mGRL4dQfrFdUKmgHzQe
BAWXlBzlTD4d/52C6i/mD+hshFV+N2XtHvmRkaQF+Ge0JQ9daBNRznBlE686I5P4NUmMqzEl2BPW
7FNAw0EHFxxjTuY3yOwT4ynSMzF8ccprrwEwvB5Lg12gyqMoyer2iwdwMhov/pA2O8fTV1Lv3aL3
4IurJD3CPgOBmJFAwJRAVzsXvywrT5AKdPaWYUa7tPOB1BXfkyrIMBtuoCHEZJeUnXwgmCLOmK+S
GgHNd7Tj4TUZ3e81KC+EPWksKDzTsDJd0Ig0QlTI1zGruXb5TeDL9wIbnJ0jQjCUBjX31Hvg4zPK
InjRNXaDOiFWjNPC7Bum93LIxIsLJ3yXBcYpjmaeqtq5DYQN3HCR18ZPmW50BZh94R+riKEmBh26
7V6tbuek4YPrkkNquvnYj5JCEgAYT1oExliwg1e0f/uBgV21AWbFDfEXikfzz1NqKPPDACaFedW1
4XHASuIJ9jR6nMH4rfPFq1cB36tCRCfz19ZUoBMd8utl9DQ4oNWb1NvKAHPRFtWGOdGWddyauQX3
Rd4q60DRT474Bpb9dX2ntLhNahwPk+d+nRvueQRGclgKSVFxsfew2jEeQD4n8Y0Wfl737JpIBM1a
pSbJ9w1KogdVqVPuAtoJtS1jw7ULJI91s6QfgUxuJ1E825TQfAPFt3SokSxDxoERPWMaGu0XG5uw
oH8oRmMmtKPzaDMkD8hz3GNcjYrRiA6sRlT1LoifojLPjqgQhqhJVoIHRKiRX5BkMETrav7qjmT+
koiWCnefBxMQa67v+6Lcj9EHo9yOt44Yn0bQcVuQKJsRxD5ka3+7dNWRNNK4aUm2fhkbcrMTuvVp
cK7GcQCQ1B4qZzA3qMleu2ayweOjE4+/hso4why6MP/wLxpq3TBUkOyjxcWtNSnVNkcSaueNyw+h
0DCwTbvaTql6WDKStd3E/smeGBKUb+DJQ9yg1hUZYOOW4kVQibjYIzRyC1eJZsbij+nJc9v6W3qO
38mA9Bf2eM5ZjONLNXvUlsB8UVPyNgj2oPaq87Q18J4NJalxV2Xlc18iMwKbTO4Rnzm1BtQFoK7c
0hC/tbUbr00sQrvSzinPoIrYj/UtBX683BRNidscpIBS1s4P7o5CnMvG9+jFNcP3AXLhpnDD2xaE
eNqCOdJln2h4GSx6tlAgaLfeG/wE0EeI4N8tZrwzwmPtiGPTgdaUAw/JmAnMJRJ619SX4ESldWda
7hvKNuU2L2Z7H/LsDDNwTwFtfSceFGwMDJ0Yft2cR3u9IwNo4M2IC8kyIQowpV/aiT5irujaXc56
KkS5zU4hKiSYVfDrqngBbw+CdsJucJPiz12WMfkD7lFti49ars2U6j5wuGIr6xLyHkDG+nkZ01+u
LqSNVNUcJHbXLyJK4YmeLt7g2JAeWzyi0LKFOfQAu8QDFcRtZ2yw9xgHfVlstJKrhUdDdZBeo59I
++MWn3xfm8gy0psVZvLRaU5gkZqwL0DBWwpaXvYlhT20CWT1GmHHoT2RPmyTAUh2DB6DmLT6O2rA
yioePA9Op4Jh2WFtvJn06OX42NG2u7yOHuJcqa3LhHBTmrtIjxVGCRHXst8Tx8SED0kpRK3k1Ylx
tagQBOY3cEFDEy2rpYcNMrrfOu2A1E8xqjS0r3hm8M6S/MOIUW0y0mo/O1MOwL5763UdObKxqlTD
17UVYSM1Qp1dfjpp/kC6ZB/EjBKmze1sdANHlqHYukt5O9twyBGlx+KnnjfhsED+b2nbLaLlW8Ov
XwGWI+WZ5IdW+T9wwfuIbDqVUnfRdbvsytK3NuYMFRGbSs6B92RJdiRp3qsUmbVGAMm0sKK7oBMR
lnTFC25hGJPT5fb6QIpCRpW94CVmMhjLnOLlQ+lUr5JhdaNQXxEqfkLIBTkjZHJxJHDwVonokk3U
GejkufGRag69Nt8hZTlSXxE7y1geLBdh8EyIX27MPko2zx3XNg6hpgQDChuNx8veRi2Doc8HRojt
pLM1J83Ei4LdOmJbLp3dEKW/RQpIw+MuAjnFSKDE3QQfIlIE/k6F5esaB2DxqWnnDJPcE+gxMFXz
6h68DbWsYCSImb71DYOKyKlXzl3+kcvhh3SDa+mB9a372xnNHIj8REEi/6imJ3J6YBSb+NWYaFxz
IHXofKtqtA4ZahkGkXBPJgqXZOoP9lKeK3PeYivNNeCaOUjCUVk4rT8EMGLeGPO2MBiFFpNAGp/O
93qLSh5FQd1zLiPXFLvwY0BvA56bi/snBLEyaGRNuasi+jHZ0Sz6EEsQ6Ud7AMDSiY++7RxIrIN5
Hpuvql9eIv8y8UDniXvvwCvKJHJcrkklNphAFaqoObmYCHddj2yanlYOsbHHOXYbe/ld69zj6f2L
SYni6eRRGeI+PxahjaoK7KHBnb4lhVbM192qlTLEoiRFNqvWSlT0do3DB+17v6vBcacL/RnXohso
AUv4tZvaiqEaByPwOOIrx+MUxHRJtZTz+sjaI9VGAb+qRzZ7D/mZpziYf1FYGkDl0pECYy23BGJg
mZFHiVwytvkwnXKk+HYq1qHu1oRDtbGtYtonrvGCDtVHEDK0IhmC2RhKVAQbuBxRWpURFpwMwXNl
f+/bUzAvWIUHyaPG2WyJlGdUUOikJw2r6osnQIsLTFN+ZFVjwT7MZwyXCM+8APqBWR/62UUWmOuJ
Xw73DE0G2lryUPuoYFOzxuu2K9+7YfhiN4BTmozH3KFQB20VKPYuxEP33h5+dLpjF8K6ycI6ABBC
gmoYX/LB8Tca91zw6Cxug7DTNNzwCFJ1tXtgrhkEpyL9gFHHREWheZBDKjPHcY+w93Voi1chqqs0
3oopw6sgjh4o3etxtAaCmpqnIKSJ+PkrFbZwV9WMQ0bbX0oB6l3UlNrLwb2ZM4y0cFk9JBZttXNK
E445IWJev67NL1IuupjGrsRuzV+an+UC3pf6ZqA71TWeq6fyuoZBCIgVI6iCtTMWFswNHYOsnTiA
JgCdqCDGTs/Hcou4J29fMTujplh8DAM10BahBHjuFIer8EmW2XWquleB3JNvH1WAjn767EhrlyyE
GVHC6AxyBhprl7+vsW/g9zY6oIzhjoEiPjG4dBvMyeWA5WNWfJiSdq8DbsTIf6CmxKCtCCF9M75k
oLgzK38FBkB/6ZePTexuR0F5y71gznINF+RLAIRtq5CZthCddm/s8ekiRF1097/k+Yk6DDDwUkcb
ISzNADUERRfQtuqUdt5rXjKQurP/tYjyx0pwrVVWvAYdimdIjzjYLbsdvNQxfBqy6AlDEPrI3r8B
wf26jo7QhWn//nCPDfClIQRnQpH1O+FdXbd4zRCH29TB8osAZRfoKL4o4yc74Sfr3z5pt8VEXZWO
GyLg59sE3kBYiw/uENMQxj3PxeQDwverpYeAKK9vyXwQBDS3Lbor1G5NYHTeT7tCJpdOYqn9m6qw
r2vd8vfa9lf4XRZTYVr3KHR6LoCWNRDFVEP3tWzau6DS40u+ELRk33W8QF3zqQiZdKuMeJgKy67U
1yYcQW4b9rTxJvVW9695w4C53uYlfcyH2edOJsuh9dJrYoW4OuAwndL3NEP1anecK6CuYwbu4djx
NBxk926iUzMDSioMuCdMkUCn6Q7t67jQ263tWI/DjeuezJnTKlGfLHP8vUecJqxHrPwo4QlCpNke
fhNqvrq+Pxw63JIQAvzoHeguSs37udXz3BHAXZYgyMCUD/nr6Qu+ae557G+lWWZ34PpuoMERCNbh
gfKScTJwG3Uy77k3cf2JovsAxYDC5/mqrQ4FAL/4VXmBOgpa7uEhN+liGoU3ow+tKB3V0T1DhyIw
1rOUrMaSChf4BVNSr99PC2JHdoCYKfQtP4ry3RpU6hyA1TFdrz2MnVwr+TPprBOU29KIMI+A0JIZ
GJj4e1DPt4Mj1S40CC1sP37GVGDagPHAvS5nkMQ/B3YSnjON62zrxib3nlm3g4wGTLghvzaWEZ2g
SwNqjT6ULqDlI+aJuZcfojcbCMwxVjw1QxIfJmVm22mobhmsb5OQSKxbirOdjOjsaL5rDIEYJA3i
cxij/UTwOiSkiJ+CADkSJSA/+BCWw7L/uhZFPZ1D7gOQEQTMdbyrdY4XU3vNLtWZX7h+eBjqbHCu
88LjtcJsTPMlQusQwab+LL6ua2tV9k+VdrShXEidgaZrwEyDpDT+eN6JbBl56kY9O/qr15OIoaTX
ALyoYqwbhxgOWx1YCCrrFHOhsodG58RNnR1f7YcDnTFPHHLnf2rNa+15XZgk2TOdbf/c9GeXcE3M
27resL5lrIl7086YAZPLz3VW//Mz69rnzp9vKF17+Kx3ry/Xdz+3ReuRPzd+7vNvt/3tqGh/kanS
lY8/516upRC1Fkc+v2c9vU5XUXpdT1nfWBcxxRaUJGqyhroAsx4cHUFdltFlmnWRR7/qKJswa2rm
iwXlO3UQ2ei2Zok2rNWifwELgzq7g0RDd/MJm0gC/3GQYXP4g+KIOxhNUPmbvhouZoq8YdAfuJYj
mItEQnTB4AtDdP8yBC5UZD/s/Qvn7V3WjeuiaQp0VhKBW1LiGBeyYAmzOFjPaBdDeCwEElp6je4U
WzM8YCgXWNgBURCWsXuosYG6GK20LykJmUs8q0cbkPTB8Jlhdm3zjkzNRsZMOM6JirYdRCHwX+Ue
hnWzt0DnbEZcD3luwYWYTEXAm0K99qtTHSlEqZzl6AM03WauRE08cp8Lw49+DfMeUYRL286QSkXY
bRMAx5YtS3Bm2rlKZNjCM5U/R96C85KJlmGD6BNuzToGMSR0+43bp/eeRoamFQJkXMgLzyryITlW
5bB8N+QTn0SOug9+SBurq+7xSOu2VRvdx2a9R4EU7eXLWKCO4oBvoUMLKeVaC47YoXGYjRRI4Xib
dVmO0q7/3sX5VTouEmGhNWx7tTClQfHSzpMK0tFCHB4nDwDjH50huS6G7HZGPZwQw/k6hDkV/wKh
raEJq4PjhL/t2X0Pq8DdGo0RkHcqf0UIYWzA9b7DqFKTmvZTU7hEiBKPoP7qieG+k+jz1HBDEGNj
uuLT8TYepkWDG54pE9xV/bhTWCig4TNOCA3/KqxZfengMO8dN0bkpAz2GuFHEjK8hEVwqmOrOE/e
6Gx7gP5t4dSYjQU4BltEgHMSQPzLgIRKCzFKER17v0MiGs16cjvAH+02/TKVPu5OwPVuTK8NN3MB
dSdxBzj8UAe2Y/jV63ObWGCGkqMYoBXcIyzaN1nYSdAhjtiOiavlgOd7hbnoKRAzqNTGOjSDgMgO
8t0Lkx/Q7KO926kb/KPw7lbOfFZFu+skyhxkbzFqUq+Wi2+LQRZ3jL7a4PyRGbBv7FFZ5G3HW9k7
4b6XIeaNVXOSTgglwWeSKeP+F2fAfMWKIwx05I2XJ7sKsNemyaCrk9IIN8Z8dGHB5ZEJnjpte05D
7MssPy9J1j8hBFff4wJ4q/pdFUsi/Lz+ST4OUQ3o7cpEYQ4+xc5RkAeHTr4zNTwl0n4F8wVHikis
arArGnANYRpDDlG0fFWT7Umnpoc0sW5SM0Suk9w1DQjMSIswRtNkoGUQCUKfLRjRYfQQcAMzar2G
HhoQbeI+mGOM0xXsdKtDCKF3xhe/T6+kEZ79ODyi7KGNXJtr7Ud3pRXgD0ZKpMX0jhn/Q2eM85PR
mW9MXEmpaP6EUX+z0gG972C4ym4il2WN28KVCgMqBe4nat6KUZwsKBqbBQNywKn+fdCjRJ2PKIn0
LWoAiDUzU3kjNfSWLuJOWc6NUSBMiL6Vf+9q8boW1Py9hRoY9Npj2MW3RgEj2Qc5WE3GI7rBP60B
GnHXJTRbsIy+dV9N6Bf0kJFJzI7LpjIhsxCXn9om+DYjl/RgY1qns3OIUnTnpm5+l4hYKD3nXez5
FoG+27pcpn2MGR9FZ/grS+xfW0e2JxTUIKCmT70s71BdEcAGdO4xsh5Gpe5WDMBCx414Qbsl8c2D
CnXDE4i2dngCxRBoBkDaGjW4Rcgat2lOIPVA+uUmGOZCpHf2CJRwMjIUTvLr2OfwBgwLl1s/bW8e
YWt4X42M2Znw1SFO46vZo/QyoJq572f/xXO956lC5IHZCyZbSE5JtPDHFwBVVyK5XaQA7Gaehz91
iA5s9xMvCa8UT03tHunqnrJx3KqF3F8dfwso7m0Dz/7WK/K9jXfqAQ5Gqr5ooXxHGQCugY3ldZLj
kN58ldDhsX/exPOpz+pDqYF6MXPEklpfmtlbW6K7FPo75MCuZswUByLyNvSmR0xS3h1X7bO4vp9h
PYYDqojoagLx3TZWAaU52wKuguJLrOIO7yKdyE00tb3tS3TsG+8NgCnVMDKMpNaplBi7Pt9TJbtf
OhtqqnxC9+O1Ku0HalvIN/TnWJVvERVCTzdpKxGHWxUa6W1fO3ujA9KeIJ+kytte1oyWPyxkPKbA
uGayfQhd5y5t8qfZoNuA4n0nFLL49ltqEwbbTXuqTOtlTOzHAB3uBBS65ySISPleAyOYsLxLs/up
a25ykVAHGE6uokbPNS/bGjkX+7s1yatVJLc2PoFwTsoNaiMT6qH2pXZ7LGjLx8AsbttEXYKeIVZs
E4GK9GJhSJenpKlcsWBLH3xxtO+x4rksFq1hO+1F275AiLkpyUdUrvuib40+FEKyp4aeLSQzZrd3
IvzuYsDNjF1uslb9iEP/Hdn4p27nRgN98hQ8F9yOYZI/Zp6hcVn2ofWMee0b7nUn0LW7uPCoeAGH
tIrgjEzHRRqgiKxhZ+WFTc5lvCMHv3Fd6wCJgwP1Z2N6nWZV7xxSp0XYYA+c7Nwp+Uk+5cv8BUFY
5owmBHgyntjWJ5tCJUc4yV+MkgoF3VJ/LIqGqeoNnleIbHDh54KeLQseu7D8WS3Jpa/xyZ1OBewV
TzSvhoCn6qTGz46erBdkltywdHcLuD1EvAroUN6xvesn+xalAsZAgZgLtNwvkzf/Jif2jVBlBwL6
vc1uQkEzrBiutuQPznNt5XsXd8iyhGWHOWzU3SwLWkS+hdJHhI0FjsqvMIZSZtjjaYCLsq+QN9oW
VnB15wrhM6aSJEXL2zgAu2663o1Pek3jngwe5tG96UWI72BxT1yd7GYfMXMvQ75oan5LjN78vou2
rZX4O9Pawyf3bqbZPAmJWwv+fLrKJLWIxBvODG9+x6gP5nE4oVCYMabuA3lbWhOGEtTTUHlLa6TI
u/EDN1iE+y1723nQWmJ0jTe5l/wYDdrauFgUVgkPoE/tR0MluzL0lp05YJyL8xhmIX5zNgLx7MCc
g7ZqH8vJZXqRVnJnoE24wUj0xR2d4Aa1L8RFjS9kuB+RjoW+jtWmBxx3h9c8d35GLkJYX2aCJJ15
yXEuskgoMx1MUdaYh/EkDPNGoJ1xpPd7t6z4BTmr7NhL9WOonORAfmnatNPwWlNATSduaXat6+WH
OVUjaH3GdDmrW3csUYlmxHbdowFiXtm0kVGU34aIxGnu+HBzUBzEAZtPDQhgQ4DGJm/4MacplrwI
OAW41GwXgA/bKjOek8LlmhTNs6HmOx+UfIm7e2DjQDAvYN77cbgRtgf8D1212X7ACxAmP87ClPCy
PWWQbOMu6iOKyKvsPGpdmzpMn5Arvo5QgF1ycg684oX4mlgPgVVgbCVz4Rw1BTFBL4rdE1S6H2p4
gJ/hhdZbs1B55W8GF0G8jmcdpqztePA9he9CiU6oHA8WonTUeMmKNfCASg+FDeRXELzf64+FjN32
P97LJnuLnBNxIml0Qd0pLLcdDcTkK3wOr48GZRvwA2SU9GerjN1fH7VTSW8EWETvElG7mlC75utq
LzrpQ6AtD3oy3s54Dc8cjkhev7QdrF+z52W56uMm2Bza/Nc7o8WCrEYYgKbP6Qk5q8mpXpYcsfz8
KYSzhlyJJHcWYaFiMSDJ1N9h1HpwDLFf1/V7/EnArxEtx0GCf91OkGo10CJBu7vm24iyDzLiTrr+
hy1xYlYBHOfYQnyJEILQ4Fm9i4TCpdf14xjxXaKK7uD5n9DfRY7LdqGNDFuLjJ3qzQ99YlU/o0bG
EUQ2Pkphk5tTh55PWGgn81KVESmcigfnKOH06z3098lUXlKEdPS5el1ToG0SvzpZdNJfLtthL/UP
oHDt5NOZWvKEea4+nD4v/bWG/jloFK+/nWM03jFhtqU/nYbmQ0sl2yrJmLBri7Cgvjz65+lL+NdP
jTgreyKaI2/WLEwmUKjLKKzhqLGn/z40gtbGto4K2Bwgp8+63qem3m/6bybTFqyiL0iJHrr8z+5Z
Yh7NDNtFDpfj7h3amDmRxyJD0aTBQW9KeLvuwpPeRfaZ1oJERRfBdat414cykVUv0RTySbrPbfs2
1tVVH1LvE9X3xfKg99DnVNW/0/u/TgoRvI0+4aT2IPwHB77iblR4SDB5Fp21fp0+nD8OJw7jwFVk
ivIlWk5jCiZvEHu/qnFy+m7WFLHCqkIzgcRimyyX3qGqVwl8rwZEwaFoUvJ1so+AYNvhqRKjgV+T
4ctjmpiIChfzdS3go6P5wXD7ZEw019LDaTotnxJhRzdmaZ4GKuaAZCkHC1xyenLRZkVTDNP+TmDx
ewSO8CExgZ8mqtlLbeJyjk6xP3rNyWuR/mnEbZP8FCT0GGzsR2YLb6WaSgruwcMKg3AbGqoq7xkk
SZbpoojbPLl1B8WwDLpd28HkgphcnavllNplekbg6iv416d4wXLRxqmmIcYh3VBculo96j8omfZe
/g9757UcR5Zl2R8ab3MtXkMHAgCh1YsbSRCutfavn3Uuq82qmdWZNu/zVJlkJSIQ4X79iL3XFpmY
SMHIk7kz0249jAfDA4Sx8hDZTnH8pYdjdUjErNc329ZZXvuwxQ7sMKLWEybfKxWbYzHqt1rv2VrT
d6sEZ+027TanYZjA+4DXX5z+MYuEaOYwZHdxUIH04Jlhj7Rx+tmbS+e8yAOrTYUsBjSfGFBqTz/S
n9S428f1z12S4EbetUVxrcm+Emodn3bBwkQSwghcOi2anZyCtoq3zFi5vBkKL+Sg9XB6oHdVN1FO
YevKykzvUVB0ZfbTbpNuXyEIDsyJ91/+qvyKZa1F7IYHHwUjD0sXgwFua5x0IpaOZoLxQA/3iPpf
S5yy15Od4ZknWaG1bHCgLFp6H9KNPeiPdc5Mm2XaR1iRZL02pb+RJUUVhcmpseh11HKS2vmEc4QF
CM7CrYmub9OH5K6EJGQEZHymkv+xTMvRcqvyYM7jRa9z+1y3+qUNGEYsU2JtJ1lmOmZ1rUb4+bmo
eJtKeVUhFYNMP6H/Gw/JDBKcSLnkaMgaejKEg1Y9RiFFqrrQfS/GxA72rDVgNNlzOBwKOpnFI5i+
7Fj6lQXwOHjLDBXlkq81D3Lh5KQHp7l2F6jui8a3OozEUxF3yz7EP4EjnG48qiXWKs433cNnpb2s
4fwzIW5snwTpQb00zBG0NxlheTMB59vRjsozedLov5otcgZEJLNV3X7SCkpf6aFj5GZF5iZysLK8
SdeE2LvIvxTgZJh9uS/57JOpOzE4HXJY8wF1y5p8C/FbHlHl4sBLCUPUqahQhD1ZosyYOKPT5NDP
mqGUDMfSaZ6KklFzPHmEei3hlWWbeNrHcz7w3SavTlj5xPwFjy563kNpxIAF559UnNV+SRfziKbh
0ncr2CTzTTdYTsRTfk0fSMzpvGYHkl7vrLj6yb473qC8CXAV4m0Im7uhiwE1pV9+fhMElEaNAJYX
QDTqXggHrm2tmJ/RuoCtcTkDDEg0iO0py/SeGPKzETEnnGPUWzCo8AezZ/69TpWFolJJFRXvhyKP
XJnkw52sG9xBD16ORKSfKI/6lGqw41JibBMHsY5rgtLIxtYC8YhCLydYHYCMrIvU0gBXKNsUlvcZ
BRM4LjYG8m+6Xd05q/NQoCBk2cPihht4qM3bfrBeCEy5SUvtSODDRzZW16OLvduYD3oK/p+iLiOj
mI1ABb+9r8hpxj5CQmlLTu66oosrLaoyeZGJTTTEpNe8rj663HnMYnRAovLi0UH1yLJs7UumQ9zA
hctlBt7pEBb6L9mfKWHOOnIO86IXx0I3waz4JlpC9rT0aHacYZ66pvdgiiR9LlYBjMGkx5Br9YEH
AwsU10IZxO/aFENDZaltDql3yCdS7swZFN+g75yQB36/BgMEJjpQfX6No+49ljGQA6h6l8ROu/FF
I4MI5ckgUWlT8hu2c014V2yBdY0jHtkRwsogSj4RiFksVYnsiRiRaTgqt1TgPjFh02nCm7mxG+LR
ChgA0MKu7Wx8WFl9MzrkAnFHfolEviSbEDLO0XZfNRUU3cp6rLuguWLJtkvEZA/WPMAS7uRn+Ciw
eJyP1DV/1kP3Q0/ZIVvEdTLb6clC4isIbPqLCAuu93vN2BTxVUyCM6K6kQS1jPo3ymDDj77otGTN
NLR0D/aA0YWdVMFyro26l2wOjqnDJ9d67LS9/qtM/aff4qmp+17WX9p0nxC2aw+XLBddrKz88sS9
WU2DtGIu806Unlns7fqEVLa4Jq1N71pEI1H5IRs7V5bsM8sbgiOSL1kKwuZ76czpMTMChjX0G+PC
1csgONkmtXvPdfNQYinVNZvCVXZneI03dRW8AdN4m2YOIHjs/PYB+EHHqKMd3LTj3+uCLQTnfwia
DdfADYq02vMJ0/tDFdya3GhoYPtTWKOhWKCosBRl80sQRgliy3lcEYeeio4xog3vLl0D0o+51fHZ
1nso9b+lgXrPwTfzYBetUpNwNVRtdaeJktGLKItCXNfq35xwlss9/+Azaa7AuxzNuHdvFosOB/dG
mg/0byPryEAWeM3QXNGAPqww2/5BEO38VU7++9cGn2zwuwfywfz8/oBpXsTn/wcZF6D8tOlPtGmn
nINjXo2bwEM8qvFo3qwt5sivapn9nWk4Di5Ag3QoQzQXVcoNQSeHKoBypUJ/t4jMJ0YJsGez9EUR
8r3ppABbgx9+MyI48Q+Dw6ennqIM2Mhl0i5jzmPNjIvHsQ25EZAgh1ryJWVTLNdpJlLk2eL7+K21
F4FDWTIKCpvljirrfWqpXuSEK1yTligez77eJKcsvtS/moRUDS23/+FDs8AW/eVq4Rc1Ldd3Apa7
f3xovudn3qhZ3UlLLARwdfgESuHkSUmkdrlz+9ibrMWUmFLJI9i6nKH+PJGuQNHC8M2rAmh4jvY8
ltpt1JgHJY5Rsia4Gzw+3aWijcsvWd/xyZHxtY31+J4x6ftvNZsNONVkj7vSIom4IZqS05q19/04
81CNz20F0IChtNyBf3+zeH+9ZiyHQwMXho+S8S8WhGhoMhIVou6k6515INyeiFbMQ7B+mOVG7LeA
9igxvW6mzAT95KJEeprFV5kUIgIXNXm4hN+cer22Gm/P4XdaSX9JivFM7kVOL0fBMDfL/YzSoJKH
SmQXH4vPJ1OCOikxGgJKZtyCBoLzR7uExcSOiNx4JR1y0hjJHG1FXusRzj6JIa6u5ghyQpTOKDzy
+eTp5Qk7ldIhpZPdXDldfXb9Bm2hPNvs2AiODgjaSoRYfjSSh5SzBrIYHyW04MegRf2Zfegh2qNo
ec6QJoABcvED8HRlXVVTkGcNenK+cTMNdui4GYDZ5wYl1u7vvxHoV389wDzLxLRiYcywXE//wxbi
DJpV58vUntKq4ISkWD32fjrvTBvNTjnduqtLuFTv8ShtSLMW8FE7xl88k+sBYbPZR8+LaOrIGkAq
3JSXOCBk14ncrVbxH2lgQFrIbKBtKUrUodQZZxuwdDc26Z641u+EA396SfSB9uwANeUJW+MXmZqo
PbRHBh88UFuTHQqqsqx1oW5V3g2U/Q+gXfV+aUCJ6O57IzpOO2Q2pI24zeMl3xee9gy+cgX5Okzf
Am/e9ytJVE0vya4AD9vSuZTG5Fwc5K5ZhousZU0S86OvRzAYYTDit3dK4xxO5i4pmm8ds7qTNecZ
hVdnkH/T6ajJ0c7uapJAHXJv9xxtmDeqD9Hge43LsJMDT5RhSs5m9SjQHetTBLFtTo0kRZrb5l+k
1ADF5GxybB4NSkml/t6kkMNLea+P0VdZkNiVWgAUuk9VUEZFfUfoLEOHciDoSO4MEW61nvO0hu21
9MUky715aQtzNXzmpPyQ1pQu2oJ+yGwozvu3KXDeQr3eZQ7I9nYMsY4ELdms5XWzUnEFGjXCClIs
Wqt3EQZR8W9tLaZMc7Ive5yhthcXU49dmkQ09IkiSwWfSxm9EHF4UkrVPv5eRcMPACn8rJgeIrC3
XoklwimKmXYTqn3GlbLGbOz0odprGZ1o0pTXres9ZRoKXlF1ScXZ5Z0pYhCA0Izo/Tw++4Tahvpv
fdsgfUc5ctPpxUAf2TanBA2pzxABAgGjHs56AOrhJgPIZoMZIsqpWA/sntDe43EfDPT8TQfPSlph
Ktl9hzDy0A3WvQ8nMZRTyFt5cb1vXpLGfFM3eNzW8c4p5/s4HVEA1BEGmMa8g3AbXuE/BIPL4CGS
SGC/ffWj6c6xYDOY9D0w2lMQAe3W11pKuYLyD1weMh9Pf5ib6qFOqrtFfBM9q+Se9jjoePjrIQb1
xA6fNIbnu9AwcIgDRVFtd68xOBkNRgEr5b0h8sdK4z9M53OcTNcD4Z/tWdPUZRvHF8NoeXqwMwIn
dAEPkaOGt5JLy4dsr2Ano7J8m4p13/gY2bKJxTWb8echq4wLMVvE5lWw7TMyj8zpvCz+dKrMgEGP
V8BAWcfwgCGNkcWQPVTlyPNED5yjvcZ3Dr3lGWgLhJRQZwHoT9fYaX84GZysbGWWnI3X8H+e6hUT
S+89+3HDcdQWUIt7Jk4Jek+dpOLWq3vGWyUD2T6xD2UMhGAyrXFPh+7vMowVw5Af3V5zWP8PoAoC
SDSm1dOp2izuehTWV4g0y5PXOfDe8bn22Hrg66V8E3vig8MrVGVXVgaZFfbR1bqCTGpn3drM2npj
MjU/xqOGkKUsz0W/mFdrQP58aWd7LDB32mDU/DgSV4qVZEl71RF0vdVgiHh4E5YyOd3XbPKnDqEo
eAUMEE1xZl15Xvevf2JtaGQ4zTVTv18N0guRr51q3TJ3sWs9uUG1XgX9y9QkpImvSFGmpYGbov4R
MH0+9MmxirMZvWKjXeCXX5A8zKcmXLULSGPvql2/1L908ifqn3DUsQRtbWS25ZLueY4TdWv5Nyvi
9ZNtA/EBOZUe/dJ6TZogu54jEKPWClbOKGB6s1K5RF11M9D/nEhNuo2AXZzyNAezmw/IzfOmuORa
CeB5BMTGGNG5xKN5h4jOOap3qd6F5YFZLq3uqyIAEUBp2SJ+SFip+IuxDWlDt9VkOcfCH49ADuKz
SzAiCNjsOg/TYOskvJxeJZdS1/sToeHcVCwP95aBjrdDIXjxi5cGJK1lOtE581r3UksRAmsPPd3c
zUfMZvd21PeniaR3z2CkklF3smiZXwgNP6zJsptN89Oa0myfDiZ5KU3fXkBmA9Nai0MxV8Mlrudh
g0ImOlTuss/m0ThDXGSZw5TwMpk2+dkRa0PO4scw8l+yZEww2enIWYBrjdCVhlJiX8k8mZZ7MCG3
ZcftEgfGnUmyGBijFf2g1qWn+TEqV+PKT64gPPwc1qhkMET6DiKn8djhYI6GBfR44dIlN83aXTni
lB5CazNCB062KT5oRd5BYJ+e04oATThqEAN4rPVXtIUZJhPIJQVfiZl6O/UzIqS8pwlbxtb0AP/k
SXyboBCnWGEESjOWbEpKs7IzrpQCOOtwolRVjzILhFjbRYzVCS9XFq4K0PCmzcavyEWvg1TsWp1a
pXgzkFd/5rH7bBfrs6ouCmI8yKWwjxP0tm3Ud28jRI+Dz7oPJXf+4S8cU+vc73TxMzgVg/bUhr0d
7pU0Op/n5BhjqFqc6jC12Y8lii5Knl2auQsSHd3tzBC/MjGtTa52iz7qoN6lEkzLiGgNi7uZfHIX
4EZs3Bo2ODCWKtt1CFh/dU+qTmoXHh9TVBwhEsXUswGA+YHujDGNwcB765TrvTw+lYYc8wuq/paz
n98iZUrxsIZMf4su+5hEGqwjO6dMB9zfFB+ihxX1uWuhQMfYxCpx3nVYAhJMkCExLGpqPkXLjqc+
pbTLT6olSYLs5i6kuuwxIVoZe7i62WZNfpUyV9wMA6/TI33OGkRn2tDQWvEnyiSzRrW++VDa/jGm
c/eSg5czIygykGDD9LT2ULnKgkTCxIpvYGNWBx2isXi2lEB4brERtDq96IjOfu8BSxUh5RcUGTQl
HXPOwqK/beZVMpiKK6PH+ZpW4kENzNOsNbetHjxFzsqu0ryju8Ub4k5PDsrdIk++1ibnXmUFNWhP
oBOZYkMRPLTLB4FAIBz0Zm8uzV3j2adycTGaOCfVQHuiNh467xtqiW8TZKXD2KHi6r32nKtpmvgB
Aw2kY3un58xvimjBEkFa5ACuIqh3APgecxlo1uKu0VLmMXoTECUzULRY146JbopOH3j1u/wvwGh/
t3hluGERSo4UeQlNyBTNnElfszIWMrioovDXGE/UxXJFrLHFLJIycpOa9S1F9LRRw5Y5pD/xRnKO
g55Ao/YNa9o5Yr+CrxiQop5OOIl40925GJCr2DPVUxlRF7kYBiwJW8yL4qPTtEMHZVu9QOSQdChq
ZaucAcM73ZOYdmzOB07b5lVqTzU/CG0qkcaJdlKfd037mLG6xiRD7VswtElT2vpYq66hfNVbf/Ie
8sW6bbT+JvFQQYctSmcAP096lCCqZX/rBnx0gV5jnElvAf6C7eat6YPzNDl5vI3mV91gpmN6fBz9
xNcTOcAE24X/o8H0GVyf98lwCz3/JCYw+Ct8Q+4vfwyq/egmwXUvVlTwkLy4DuIf4BzIbGkRNX5E
4MU3/hh9atFNheecafWzboVftbZm6CazY4V9Zzd7FTX5tN5NJe81XNKI7RH0TXskopt9K6cPVpc5
3yda9MMo+QylSuWBvQfR+rFOzcepWoJ3QpW+DBOzgNy3vRHfu35xGvv6VxZmZ0MGIAWTX3y9+jlb
2s+Ryal6jzP1b+0N6S4FKcxbDFAOlXQfxVqFV2tbnwvLRC7m2jqNxmnSuHWC0HZ2mgbCaLQwNw6N
fSTDBLDcnH6piYiP0iHSwm7rMQjcgU3fqT/WYljgo/HoZ/53fw5umUHtpV6Kx2Gvjz7UThlVKetQ
FX2Ujo1DkpQWhnrkJtB6/T7LIr7oqUo/gjn77kfxrzJ2G6bRNU7qgQR5LywPs3FYYjp5ROIchx2+
iYVtKOGTmLWONTgpplv0QJ2GpHFsvIOYVqQfl5bEWWivqcl4kYzMXvQzS7XQKoi/PrW+J+RTkADB
FaH6ozrmqU3KM+YZIjW9MXhSxinlwDDkomoW7bk0kSZhp1YDODW3NqVq9jpMKf2E+wagArrSCMsv
hV8hc2Z7ItDN4kYlsiKB92lgs8/i3wsA5c/R8TlCbGHk741IaaXrsGHOJt1h0s+t61D3UtmPhmbj
fb53AzLe+mNRmcDW0Z6ck85AjOX6bHGSHFBJXPJoeR7ghsajc0mBGxu26RBq5+WH1HXpxxD+Y9LV
bsfVfehrQqAccZVp/cjU2/q5yCmb0YNOPXgjrUV4Tr+Gn8ytuYnIjpsPdYykVU9cbw8E1uz5FpUj
lohqnkRlsMdOO+cGAScljX4B8Wqr3oKdcuJOYfNuxzr+dG5ubba/dXPJ05UTKS1oFhsb177HgFbv
KA6yyd434XJnLAYCDFwXwxqUZ6vWQZwuGIkwa1wpg+gUnWxnoDXqd1g9tfKbWnCqJtcc8e1Z3vWg
ZezZmb63RfVu9dohqtbbbuJGVa7b0GNf6TTzcLB+DMH8RLLAvOttDGrJXNrnVJ/wLbqfFTaIQ194
13WJgHbxGOTXi26dq/CHXcXMHnTQZlF4UpiOZdDgJ9kveeTosJ5GjCUy8XEiG89f55fXzKavvADv
wcwR2i7TV5Vp6D89uNtwCLZ5fpcmqIR8qqZKLIbKs6ycJ/HanDnRngK7eVcrt2XhWef3y/saGNep
vt6PZGBvkMIzGAsyUSmQyBekREXKSExGzlE8/PDC9duMbnuqvKe+mV/svNx7mfs0heNNWzlHX/rX
gVEFqjE8W8J1CCOt2hfi8pJ1s9tgluXNq35S0+E1TOTSEzGUMfJJKgTnBJp3PO/Uky+t27tuYHvM
NvMgDkR1d2XWcrCb7uKXJtKl7NmO+FWqtDkHAxq6sN/kUt41PcezuuUK2ciopYYsiobxh+caFRNw
Iqzy5SW36d17Li4rvUsc/bMcuC81LT6MLidnUEA7kMmx76F11clgUG/Mz6IfmuSDic//90raaKcN
kihXeGXDql2HmvOoNr3qO0Rqwa4+Zejcsswn6OQ8eOwmOu+JRRNPFqmRKp2TafCxy6G/Ps9kYEB/
i780Xfs12uNbH073jMNYOGTw2qGvu9weNQMMdTVobUJShtwXaoagsWBh5cMPZD55XHTvQWpmRJvZ
Tm0u1AKrd76Hfv+ovETQwshSQdTorGm3I5VzYZC4vsSzhqQhBJtMPczskfdqMzQkfg768iI6iowR
VJNDtNBjUGFqiNlTFaih6rxeR3JB1gO9s9TSgwVPgR70rLXlXQAIGdVheW3kHL4dNVMSaSgeUHtT
CM0nS554PpJPrNz5ndRjVjXvCtA14heEDSGzL6m0DEpP9SkTo/M6UXf6oNN3yuJlPHurm/IudfaS
ncZTDDQd1Y4RDpfFjr5k15fE6FPW5rYe06P6WY5sddeaTWraNk80/l+lhiV61rwrn29+q4zFhZzj
nPqM7Y55lxzVDGhGdaLmzWQJIThlJyFbF/RnUJmp9qDR14cU72Ez9etBVphIzdh5+XwtRXuHvfmt
o7ldm4D4IgZNC7MMFPXmTZbHb+oeagxjOnhzi2HFq/ZRtez9HoeJMGrEEufOhO+AhrxTRlpfDPji
5vW0z5whxQak2xFvCWWG3Jn+mH8wONJX+mB1UgwstI1l3mcUSjOAcD6MF7XiWAugBLX7uMTPwy9n
qdzNbPPsCb1bfDkfJS31JmB0AZ+B9VKZf1le+ZEU010Cs86FXqv237Z3aCy0x8o/qfkcK2bNk7Mg
fXgRmEDhZeWhno82foDKpm+Qi3VJqO17mU5J2cKOLBEk6EG5CqWeSwSFYBXYX8WjqGQjDsFpuZ0y
Mm5YaiOfwq2pnSwP7DGuoD1RMYyNU65aubFY+1w5s31vRuzLdGJtDjZm56m2T1ZUfSnBABJ7dqYl
PF6LQOCPttVIJqRRS9aBAiVyP/DCnOQj46R704PlIO1MIt5auyvuYo/qWJbfcuql9bBH7V/SHEXW
ZprzT5lBTgM1pHJw8/x4iWDpQHLguvYzrME6Xh+p08mpUz7RNXTOE2DArfoV4hGyflCucLFjF134
o9pglHJtzj7cd2GOZNiseUai/u2jE5l4H1mtD9vMMT+ChXYp575KKubpfrQ+zBqLswZ6EX8PW4A2
pDbxq0ad5iIGxtNi4zanhSBhwWgeltwFbU7fCkpztwQ1/tjB2YwaRmIuC1Ws4IS6K0kCIsztSz5R
ebXYaunIxNHRmRL9zSFV2OaO7Vm9cZzsumSCvDplflBjfp3G1NiVbfE55MmNVE5rRolGbXvIiVzF
3se1w1rlRTcYw4R4RAtjguu9vjYDBlxSK/HYcFI6pk0URbRe1JnRiS89TRE0ZfgnN/hYLmE7HxiL
73m7NHos03/b4qls5sGjdfaZ5RoQllqCCQlmXJct1QZ4+ZFuN5LkP3ByJGDsFTmiaPtfOgsPDYzJ
1hw5SMijlcmyHgK4NgLmKXRgthhunX7coSUjYRq0F2qM8aebpke53NWZmKUJLzekB7UPcXVc/7nH
SokSTJWZeuwj5Xd++tVAmHlxndpxvPX9Mrxip0l8qOYCcdT2ClkAj/VAH3WrUAUgPYttvDDlrRzM
UgU1pLp/YsvDwMGYd1MQXrJvV+KjeDzaHvvQOlpv5ykLt13SouLznpemgyjtP6thgppjaN1CUNFo
Pio4RpsvqG1JIbLEDzRmHKN+ENNDW94VMdn3VsyVs/KwcU0/OnRPq82jO8twZhX+gF3ja7EBIGUa
1tPGcR5jNuCbUltPc881UJY82PWAWKIqOw2CeSm86kYbbBgk7vLdn34pl3rYZMhLCOFYB2Y1Pk2q
UyfXMU5d3x95FKz4uoIJ/LoIA3o6Islz3OYjN1EVMoaMOYessOFxTRIazNXYGNijlTvZvuse08eR
cnee6peeI1kmK0XFPMaoTw2dkRcg+kM8/KUa6H4luswaXsaJbEaT7yfL8uSoSGgh6xKNre0ELZ9k
FiIWCObqJhoMz81+ZXV1XnKdEtBdN7YnUl8Z1KMuewd6+t2MOSLYzo3badU565BsmR7iDA2TDhB8
u0bINeXuJQEFjqTOvi9E8ZETBNqQRMC+JiGaGA1Wu6KDK0Q8BYZXLx3uSoaz+5FHS7S4NixLpm8N
U9KdHoQ7JbnoXZ/O04muXYqUbRNwHofrL4/CFm0OrpfSAy/+e+u6Fm9FgxvDaaEAtR4/b06dHXco
wi7CL5R4KHbR0i1EwW66kEOJNKq32bF+A46M8XtKPMyQ8Ja99sMy6bYdJLlbeZLLTkyRdxKXBUhD
eBlbF+1Ls/W9GqDwVTdUJa8KrpJkzQ005kd5bjZo0BncDxcIVdjIpYVP2Q55Brd5F+U/q+FVHaHq
PCvTDyISwTbUaCnt1zxIjtCzJ0ot8qtAV9947F4PtPkfWuzsjaK+j5tf4HS/1w17dZ/MbHT1lGwJ
qrrt7GHAJACts0WcxEGjUCEU4/UGmh/z1w/p7sjYPvnJtBkR6lily5AnOjbrtTnGggfomNegXz7Y
JE1oWngsjOyHgnIUGidcIaNpPASbVkQfUeg/BT0VWGhRgfkc5zL98oACKE3HtMZXk5+8oThkuDdv
1JizZtWzxU94DEYvOSkwlFJ6TeSIRDwHlHBAln+Zi4jWj7JfSJ6ojMh22dhN9kuBhRyXJ0pQkQAS
W69Dav9Ku/xZAEby2NSrFJNG1X76VXeDiPJTretQ+xEAX7+uBOfS7fY1bBfhNjDlFM3Q2KO27Njs
xnLztX31hEXzrBbAhsfGjgHNxg6CO1iA30LkfmQi8RacCM17Hz5K+zTPlPeSesxKkmHe6AnBiuqw
EInfYBck1QXmdiVNRg2HTVfsxPPIeIpgexe8WeXwvRsdSviy9dFYC1xnjNDJsJ/DVDQcRsRvW3WR
shgdt87obovOqGQR/zDEqGfl0+fiRtfDArLo62vGhNeiVcK9cFK1n+rdKu02KUKyONhpgsF28Ix4
+L9ahI8Isy0ATUh0k+NsZ8c+dV8NkyMZtemPWCS1sdHug85kRUodYrX+g09Pe5WM9WtvEIHEemcb
uP0tWjOE8IISky5tFiQSfj+baMd3UUqPRQ46QGP4KeP1qnuSsJ7fQtZeSGNqjToM5qdjk4Q6OJ+5
M+MoFJyEdDYyHU14ApYdPAZr9rAl0rLl/LUn9lmRgthIQ9LR/7YM+k1ckTU7WvRnttNcQevkGC29
73JDpAXSNBNfjVTRSgCXdVRa3pq8N9/SloaikF80lgqgH75pJ7ctyn04+1BCjO5e8buylcd14h/Q
zft0gCbsPtatpGI3DLutmHs51A7lgnHaZGW1rQeMm6b7JNPxtfI+S639LkQr6RlZfDzjaTk1eXMn
TJEqca5Xhh4MkakZZxIg2+ARbOkbLkJ8mJzkHHecK3fFqj8p9mEubz/QrmedsI0mw0PcCY0OkkhB
iD0yXYJQ9fq7mrIYMydH3AEv1tvnijk/xlPiM0DU7uQjXNas5i2PD76IeaoqtFigIIKh1bLy8oX4
ZVkLKAmlNJ7qzl2Fric9mJo9MaO4sii4c7v4acn8VD5lv15vitq/8mrWdXDWi6nBJoNEVy++FmEe
Ea1qJvO9fD2W4xIfzHqTtphlgMt1yLdBaG7JzqbxqA/5Tu3mAQsfD3TWePLXJiUaQZc0tlJZyces
KmIZp6v+eva46RWtSP7fC3Q41OKUzKoD7MEr4DzOLoscFPIEx3OUgW/fDHOKSKJOgbJp4ttksm1p
e6egH6Zr+MCX/O50HLxa61Jww6nhk1il1PZlfA/r8ps741cTlec6oLhuG/9BPUlGVD7gjnRKefb7
aU0lwiX67gIsLNbiyg4jmG0cUcNNVg7vctaoZ78TrrcWwqM9OlF7OQiKbUCOszGj5CuEg7Fx9ORi
1LANk7J+66vHxXKeFEFKil7XWj/yMrjgwBP8IPkCaxS99rd6F7/XmvVZ39uHzK6cXVvzhUpVoR42
mo8bdFkOSCLJqaRUlYWCedsBS9jY43hOy+mMTeobEv2XbgrmDe76p3J6iAs2yVginhrTtFgkphxd
2Yeqb7XS1kis2BCq8Fy1zfR7GmcYDAMcB2ejGVm/VZD/Pxzxf0MZWzyRUHr+7yjjl19MHcv+30nG
//pv/ptkbPyX7VkEGFo6Z1PgWGjl/ptkbP0XiZfQiF0b4qzhuP+Wiwj/2OCPfZsRrmUIXvdfJGMS
Ez0zMIhZdLCr6Y7t/b+QjP8QhZlAlKm3Pd6gbXm2rf8BMvaNcViTyndOkRv89LEPWQkahIl8r6ix
/oEJbMkP+x8BjK5h8ZuyqhGgMzq0/6kkDYexMS2ehyeF6jF9CZIeZwtvGbnfDbpy/bPr9PMAOFRf
boLSf2u0+ZwLPVYUznjlrqq8cn7vgSaKpmxecMqKENBncp74+hPODIfJn3VJcifA+0GXM7QdDpXM
36o6I3WS6yryT1NHKYIlkRWS1t792xVw91cCs/cnHtrnF3Vc3YcdHKC3dv/4VGOUCrMFvfS0RPbv
BkmBZRWbyV63mYGSgR3XT1tHEoZxpp7Z5CUlJzXm0n1S94coLE7M2r84I6/zHD2Vn1ENu60Dgs9k
B+jSS5g8ncwKSlFbGK/ZEMNvP2acj4K9OI8uC+g1sikWeuvGiwAlpLW10a29wdxdtCYkTsKZT1x7
kAhHH5pmSdxeHVs6tX68y4mlIqOZMw5LPTurkZZ5kvM/QCMDuLR/UzzYOGpOmByeS1mSRiVTTz9I
T6BLUAIS98l/knwZ6XIq6+lOzXHjjlbfBAi1/pJndQaIykV7AMcreawRvpuykuXXYo9qZ+8I4yOG
3uN3YNKcfC5V+z98V3LR/XlRejbfkwNUnDv0j4tSb+3aKjAGnFRXYTThE7OID5Aam1F2gWXGMhfh
HY2mTYs0NoxxpOBbXefUaV7FILE/Gnl8YvwKCDkD/UY/tUdKaO7wsF/VMWYep/HfZoQdW5Moe6Go
btKYijB0I4aALabcvIfYudwbr8jdnJ08h5w0gNaa4PZuPEJR0orrvhnJX5smoLh28COPbZbKbfOW
UzPgHcSglRDq5ydgRpzsUpj1i4xUC0HPERa3yfD2Cmitc8q7sFu6g0MGEnIu00W3nd+mofZtMPtr
x6PhKK4svWPaN9YxmYYuE0C+RbsktDv2g3tdfDThwnM/TtNvQYAIwc6f5Onqt9kVX9SDKmH+4Xv6
D1+T7+Ei9VG9eK75B0+cxgx2gTcFJ8hi0i1R6iIJ5HEKyLg3H3s7e/v7FzT+003s+8R32OT1OIH/
x4XhjEZX1KA7UIJaiOZcSUZh0S43g1sOr/Qit+jaY6gtwxuKNuF/8Q17zAv3RCCe2wQiq4HeLCIK
5/3v39t/umYD3fO5WmyOGOsPL4IJtacstDw4eeZ10BEIrUbePMnEqyylPiGnkMSKfzjA/8PL2pjt
kHZjgADt/sd3EFDU+3CY/ZN0RjOyUyV1EZRd1wzhPpqzY9b5T3//uxq6/Ng/7lDH5I89Vx5Tf3lG
pZFhMhRy/ZPa3SYRYO4ZZS7TTmXFUMg9e8zY1j9LNZ2ljJ8UW6/y9C/DCCASMkBSCoI0pptMK5xD
HDKhnuFE48fk6LgXHA2bUhCOvBEAvmIdlEGA3SW04EvyigEFboR7VY5cBYsHQT1zq33D6+7zmZFv
brtUoFPPtXnnWgxvPBcjZ5YXWBaoSyMLoRrj+upDLWsU4t2K50YSNZgZU/26fvuz15+zGqlBKELm
sIGeEVKIrw1Rp4TGZWJ3QCDBqLRBQhQGWUCGuP3FrPdiiJgoTXoKy2Le+1mOdXszuEwsFzl4chZA
dsTDQGc0hH6PfVUDyopuORGcvZUv+G+rZ7V0yXm0boJlefAEZawmkQNcRLXcU/tHp7He3AUBp5AB
1a5+arBUm8FB9wlkbREwVyIZn+2oYgVY/IO5Aq3Un/4C7kvd4BmLHcfHXeHIvftvnhTmU/kQr+18
igJZmViHtBy/AcleAW51UIyDe8DDwNuN+saCSLyJe+9mnfDQ5010XmbizMZ9PvrWJtZLdkG+fjJ8
Fv15AW6nSHkQUatsHbAkOBLJftMHeDim8Tzgfsb5j2Y/Pwwc6Lt+wPwT2yOj0GYgDtn5mWDg2y6F
hKkVJsCB6f+yd2Y7cmtpdn4Vw/c84DwA3X0RQcacQ+SkTN0QKSnFed7k5ubT+2OcKteptstw3/jK
gJBQQsoxyM1/WOtbK/yARWLjOUTV4fWzEEDhJIJiVKnfonZPHpbW0HaCHw2igVTSkclul02oSptB
7M3C7u+axf5VaINDUKp6mdtYY9DrRA2X08Cqrl2eLT29lE795EPS2mCFtHBHFRjkDfM9GEu5Q4i4
c6raQy0aFJHItdCBnoeajRIrMaqjWGCHks+80+p63KF2/ea6qGn7VO39ynodEIXjoYW9PjjfejWg
Eimz5zzHTIvjDMq7FoISR6cNrgn90X23jMeZKL1wEt6VrzsADA4OUJ9B+vgK+7p8tvL2YE4AncAy
hm4h73qVjyES7q3HNCKy34Rkuz13E+tS57fqsmZf9e2uxs6/pqiRXuvxfcd5ek0prKH0YM53C2NX
sCIm/8rkY1N4/SAAQ4+wLn5XYakarMOaw2+PoVAUW8FRSyi+2mJd8XIl87FAFtUnpRmbThTOuVDE
IXSWsbONOFSkMkKaSX3CvFG74Pl7GIY2201rKECRQ6vOreY4e8CeathcGyKPUi5/O9vJdcllWVXL
lDlv2YGaZ0wJ+rFdH85WhpS6TEXk2wjMC6N6Vw79/tylb3B3n2H3nrOc4EI3Nbdkhq5whPSA7v1Q
dhYhq+1Oes4+tbkYVG2HusfIO3dm1pjloVvX5DH7iC3oumuQuO220gg+HGBztEb/WnG7IiO3rqu9
9sjM60zA2/IJcs8t+DQ8Stw9LLw3p3Pu2Xesw/tU4xiy9rXO0wXoCqegmZh7PZWQjIi0arLXGily
bkyrNEGH1lG2r7PZeSHd8oDSqEFcMxp7r0KPYxc8S1NkSUjwvHmXyg2hAbA+ayZREpwIICbvocna
MyuaB4VAqdW0z6qZrxStG542HlpEeAv9XAG4jW9RcE+Acvghe10/O/18GjxS+yYqVIdqpXHaaleP
2rMVrxb7miMWj/NhyNBu5uBC/Jr7yZdPgwaJgGlZurE187L0AzBRg7takGqnimzZMl/+sLhtNjOw
5DZWJN/K/K5AGLcpqn3XNR+9hZ5sIP9s41aKMV3cxghrrM9AnOJ0/NVx2hxBSRDVOg/7wYnvy657
rn3neN3BCrtrlWVufK2+I6Vo5+YibL30raimr87rss2kxwdOtvthPo9u9yG68YW5IrZfCGnLqWOF
sGKI86hQLMtEXxM67MlvpePA3IkpusUe19E98tmFX4LXAyRfqSljA0ejeu1L1skw0j8LHyKdU8xA
cxcMUp6FTwm9v0fS6q7kqK8133wQfbmEakoxPqAOI9TaIE141QDhiCbK6TLV8Ytkgk6+/XI/DehL
sON/5DW/ndR+a3VZgYnImlUfrW8pbdkJsMHWcr24tqjgDsjyUKEYHdpPVwPJGJpFnh60WVThqLYx
feMm90BapSZA1tLGMs3nfCXEmUmeNT11KaZiJFmchlg/UCi9ekF91UT7UFgiD2t8zLlkjyV8P+oG
CyvJ4r169DdHkqngoMywMpaFIS6s/2I/+OPRF2kZEZFbQ93JP+PspR8CsZWKQzO1rjXQX5ouyNrW
Xsx2ujfS/MXrOEnz3gWVJ1DdA9c7YF0l8rbQIzF1TYiDzoum0bIoJXviDeRrGyhnM5hE/QbLeBqN
YwaCnQpe2yNpyqCBqB9a9p27nPjTXOaQuIO3cQius8HwKgmK16Ht9/YMzUnouNuuel8lR3eo9iD0
sNKxEw7TFj9KO407ABoXHYgpdquUPc2Iymmx3tvA/kB9Dnly3PiwTspsYgXuEuBnJT9xJkxl8hMm
ANSCDv0C1dQrPLhsK8o2D1tHnsx4+KZrwc8YvYLbStqIWHsrXOwlHoofev2pi5qZXaFuv0+9YnwL
OE2V/kMOjQJ9bnkIpiAsJG1kUZ7GwPud5+uK2u/5RqfmmwwsjXWcEUnyThgVv8fJ+2CeyzpFRM30
bZtbAXkdGL5Eah5uHyvhh4cZj7dhCSI1l2RgBJQG0iAROiWVsytmPLjyW+rCVeg1Hy5yrjE68Gz/
0I/LqzaWu0xizcCVW6LLgWGic+aK4jf7hGzjQVQ8IHf71uBvCjvdiczONiKdWKiFM45ZBNCVzPfP
cx/8ntcvtvgAOJE7vKWtYA+P9k51yWtq0q5hoTNy+SG0BhmV924mhvOu9Ve27E+VXPpI8wQ4BA3F
sbQ54tnJVx9Fo+0NnrlSsbR2J3+OnJasAi0wvggq6k+j+qyF+yjBVoUIPMyj1s7vjGcvAgMMIS27
oNZSdinaq0K0d5zJHVWynTYzBU9k2Isd8hgoQ4Crj0V7Nknotdf0P+KC/cHeAUUBV6Olw9oA9n++
ATsAt6qpplC4zpVyddk1a1KiT1IzITIac51VWgV2oTvy444nWNnT6fa3f7xJ1gEFvAuIxvjYgXvH
y2kiclXVpb9317hVa42zczvqb7EA0JuL5ZSiOTvlFdEGQbkY6+9yPPnC9PbjypR10Bz6wTnxK6TI
JSuXFS9WdPVbv6rb6l6ApItNnhwSXnDqEQhX5JCVUP+0jn6HzCGspYnpR5h3uZlyhVavXOI8dglc
QNrhpoyTqUYcMBloV7E+m+K8+FB9BgPNk1Z8jX32eCMI8Mz5cozyzkuvbUbvsajkEWLNHWXSDFUy
fZTN8FoPxXNXZOdqbL56OZ8z0w4N3/z0R/e7zeac9nMKCPqrmi+zTB5NoW8RIcMewsy9zQ0UiH5x
N40uz/XxdR7LL2ooMujXMsVOw1VxmPsMw3y9RXTtA28hJ3lTCr7KklVORDLTd/o+dXL0UZ2khSNs
8gY+q2tgFiE1hP4bneWkAXNu2/2NFHxDAbvmHEfO2ECiI/zxlqlb8EIXg3NOKm5RLQPiPLAtON3e
1CgXTkBt7qm7492f+dIjx1gpgdHZLQnHehEsGIB7wP19A8NW/BxWPPDt1b397XatZItjhJkCvcNe
dEz/jJC+ZUbf0MK+PSL27NwqSsFtr3qKGxDHqRaA2JWxJWP8mPX6x01AJ6f6LfZjEpyoVHRSLFbp
Iw0Tyo/GRu7jXFZbbGChc1buKmvQndWKiCBCr9hVjcnJV8x3EsHAP2NTCjKgOOYVRRzsLrHtKN22
NvptjQ1/5JjLLyhvx9sME8wdS8yGqK5BgxZv0LAhGVn68Z2ujfJoXVK5y52LkTPnHyzOzUi6tCcE
qrGFZemxWu2x7n3NEyrBm/FE4ClyWnTMyQLkxqbEPHm0l5DiuREVIrvO/U0YvPmwjv5uTWJMZlXr
og21K3HwG3Q7t5Z7WePcjMyFujaJY2tWfjivXy6LrVfDUFFA2DHdC1EU65hLI31q1QTcjKY5ch/M
EfkKDv5tzws785LYWX6+vL9PdQ2UTsLG29T1lExi/Sk3fWZskv/kqQfcEw0Lap6ubkqi3ch5CCN2
owE937YzgqMReu0kjCU0XKIoXHJzBU5zqSjh8qz99Nk4Oz2mboUxq7eKg1eOn2wOc+bL5rFkRA53
8nKLbKhYZk3oWtkwm/LgMU8Vn0NDB7VeMfOyUsLWOaaLtLVKd5PB9KAX7PkdZ4a9T15BooNwur2U
t3VPXusrVZh7fFzHihK5IT/WfMWK8it22djUUp1bA0EDC0c4hfnwLfbbvadQFzl682aMRH7bHZu1
vJDn3jbjkCBsGtTejppV9sfMvUa66EGzWzNRXE08ztORpeWIACS6vTwpJ02WZmLrxvn3Wx7ItNRv
ps6jLGcyKJ3mIQ8QiBc6CHstBidhzxINyZr1UVj3muVfdUIBtjerhR+whMvgRc0BU4l1BeutZiDW
4h/sX69azFL/dtUVc4rqWMfht67WkG2j1dVZflI/pBPrZBaUN7n3gg2VyyulxWK+CCrgpczZyN50
dHRtHRfU0XfM2wtgpWtLvU5ivMq59r39s2zZSAbEBjFI+so0/b62n9OpAU+bBrvbrzTLOxlZMO7X
NWCy+j1qODLry9kUn9S2DYXPlF68ap3jru4Qd0DszgUewaB9rub5/hZTiPiDKVtm+xtgh2ZITA9L
0Mq4K9viUDNs2DhrpNNtfTkLXtfbcBtFXcVkWx6FJCwIqVqouWzDm2I0D2wqqRdkDpSewXDT4jUw
RImJjnjvNdXlCCmzI641/57gy7YN7TJBowPKSfR4ZT/FPiYjxvc8jlPv3EkjhTbSkH0FSyOoyJMf
UEwegvg5HdDGpvHCTZutnOpDPTZVCAEI+Z6kU1iC+Whk6thrzvu6UaYrQEKHek0kxQ+ZFNOxGLsc
Tevyu9JfxXoBOymDtTVpLpMxCMSY9hhhwX71IEBkvkrIDNWKCLoBDxYnI24d29Mq+GN+AeClON92
MuvKnPEKCsIVwFuagOmc6xBz2VJADWUlAHOOlDvjypnjGrtJ0+bc2hkgPrh1ERfqY3cdBlytq35d
Xzhpxx6MKeIlPavMMFYO0zAD9jW0g5CBvV6Rp2ZmwXaeyrDSB+ZqWntUxbR6JqhLgmb4Gcfx3TrF
RXkmOvWUTsk3feWyza6phWXQQjlAptR2VMEJtGc3hmqquJ/5CYevri36rcrSs2PgtcPNaxxymwFp
kMuDxplCrtFiMH9g1VYlE8KZoI0jmT0V7vzZd8QRwJWLbYVPKLkEcPtQV66oQBLzNjNtzmCDRzKF
9oAkifyHY9Mdet3EyASlyZb7pEWlxqbgW2aLK87yAzRnigJsTQyx0XjRduyNOuX1eHNFRTGWJDrg
2A+icFl0lOrVXbwD2aCfk6/9RNOTwVTV0MlRwXXW0UUaucnyjFGUY217+pvWzL8RoQvOXs3fPUei
l5uK42SVl6Iy6GtqA2FRieAMjdB9jOHPEeZL18NpXrJ7vSvvLZVdR8h8Eaz0yxLkLuE7PSw5PTl3
jfvDGMt3ohEvFdnBUTDpBEaXXI8AOsKYQHOeRc67ERN7JofuHjrd6ifI8jNGiiDUSHe3BRh5LtQG
HCxliiuumc08c5ONBzKKVGQ61le8mB1ZR3G3REB6oGlaGK9vbxK9G2H3/8/3e3KbSCqXJ43ItXPf
Gf3e0pKnnu/gZFSl2no2Z8g0a+qMMG/DWULgJecS0Re6fsJsoipMoL1+ur0fpPEDJJmG2CW/Yrpo
1ZeYhewi/ZpdnRfpDAs28KOTqJb6HvM+NDrNMk5iRVnAROKv7Zorfvvb7U1RAHAkQi2PytWufnsT
j2VKjwvNV6zu83/8w5JmF2b+ZDvlzAl7clHyxHpORiu74GXpZIf4RkOaCw1iGrFQsZ9kZEprPBxH
HkfOWSfYkiShBKlMneunf7xxAqh8lj1C4GrAhWh2f7qtBv6/GuFfqRFMw165U/9ajXCX1fXX0IjP
v+oR/vZRf9Mj+MQn+5alQ9lij+a4JtKCv+kRAu8Pk1hlk52BwXbeCdhb/y1a2Q7+IEoYkA9bJ5bb
ps9E/u+CBFQMBPaYgW0ZhrMm/v6XBAnOuhz/y7pHXzfmvm47hEZYBn8QRfx1tq8DMZzFip5AUR8E
TKldkMDqFyPVZTmnRbn0G7h3OrIBbuiBVj3Gqf/aOhV7qFIjMuurZUpZvtpAFZM3MXomqEJM7zL+
NMxaL75csn+ZBuL5PNR+E6DioupWmJ5FpuXPdexBpIGvXL5Tfxp049LU3UNfZGV+8IeM/IHZ5bP+
Mou+0jaVnq8NDMazp7jwOYHJqaIdZnqMNK6zZJDgN0hc90zCgaTyTrXqxYFTk5166ftkJAVxKpnL
TMiAckm+VphXRfmDaoKE2CZLTC/E8MTSpnStQNFSYOJfSO0Zi5+4oSps+JQhDWZfX9RUJPPCJKOf
rDd7dFS8YfbkeIfJTrWYhA7PLR1z5/qNng7nOOgg4G2LqQ4yceRgAJGJjLOMjU87Y/h+TPpb0GxR
Ac1azNI1joQyJWJfFNA+cjJSalBNXi2okIchxuyp8h9iMjKNijAuCvSQHv30JgeTBUSgCoYSgqWN
ItjB7qp91GqSOQ4NbWoJPMQdDcxh8uggPe1EzJwLUVuHV/KeWYU1vnp5F3vPQyy96ZcjjI4+VqS/
jCGL+33baVbOhF8rs93sCCaViWOJ75WN5zDS3bG5AxaJc81TxetYezD1WyCr0UT5TXTezIqXaZQ2
nQYUNyNgut5H0FrpZoEatNRe7TwVEw+WRZuvQcOIkxZR1jkeRkJjyJGZMu03TBJ/YLxqBxR1g5ia
xyz3/DyaAME3m24grDu0M5JhNiVWDawtXhlXCvPPhOnJWXrtNzo9Hsw66cyY+4NEh0yQC40PsKEi
cLbymEI1rrGASpn+GHO2ZYBbBy7kuyL/pTsdbhCtbgi1a5GylQffX6qF8V8fxxRHLOTvZrYW1qGr
WtvcwRkYtQGcR57Flzi1hXoLbBm3GPcaCQ4i8GMTveVEtmYRtdlgVQmIcNsBnT9YuJ0m8hiKwE+P
ekU06WAqxp5NylKm77uonshFDvDfhOYyjw+gFF9ZmjsYVXwTnt8s7rvOcC4pZxHifIoXNjhNaJeG
sfcHQUdnNWq35n8cybXxfgDSdF8AEnygJjb3lFXZvtLHYI8uk6GHbRN5UuTzDpUQ2A3kVnujh1zq
GIiz4RbZu7YlqXPuBgFGNQPr7NkLoT9srC+yWfE/lUABkWPOGKeqheWeGM8EqKd7Lc+MU26l/hnQ
hbOPdTGGs0Cy207myzQStOg3ynmeNP6WSmIazNIc9h6x7FGRu89JEVSfboP3dTMFbfPQWcPn6ATL
L4jz847bDFC6lNNDrHsxpTjo+2oUc1jPc/KoqjkOZ5foRr0ps6c6H4pPOdnxSQkIxpYP8kNaa2Zh
hanhDsYacx4PElJpjMPe7zX3u+VOxcFI0uQ05sSvxZxsmGy6ck9kOiNSNRj9xeSc3QV+yVfubApg
Zu/R0ubNBqqd8eomNfPQYFkOlu23T5O/uHcam/QzOKIk9MtVzOvSjhFUkJ3d1I537VLW+2ExnhUW
Dt5Tzl7NNKyZV/0YVKUfF1m5j5VbYfheUd1uU9oPZoFziWVuvvODpXplxt7vS0dk5wWXBMTQWn91
+DGgI5CljBSs2ssJ5hfff/2Ut7mGo3LQ9wWkngjJ8HRKbVKVsOsZ+r3ySQ41fJW+iYa0DRjSdTSO
VsKVI5iptGqJnN7Foe44IAUGubpMwRB11Leyfx/mxov8sgG95PnBvS5K92frs/4SjdfvSs3JoNv4
2tlyBdGZwlfgs3q2fMviPS6dk12FWLqd5cgUtigNrfJ1zgYJ4elmPHXqaoxMPkRiwnDcqEM4uEG8
QarToDlXVVUGAcAwZcZ1NaJMghImHgq7GI7ofZbp8lgyt8W3quKdsEmPo3/hTgxMfkbpt9SRzGOr
tW6bMyV/0nH0J3bPTpiOefAwQ4M+wcZG11U2IlRpld0naxpNbdpqz3kVsG3o1L7uW0KgLfLU3Xlk
QhysVb1XOweFGIdrVZr3WadP58xyxN6ThsUIyaGz6md/mywzQIN8rLC2B+R84mvdGguk7Mab3V1g
TEs0mRqvXUVnkXU8ykzgZA+Ic/vVB+VEPdOTbWUO9lEMLqnVgQYYCir6rp7hkunSnXcjKANcMqQ/
TnwuuNjM8lsPV1QzkBbptXF7EIZ0sZAT7SsQI7McCOwo9pD9NqXl3Bml1V78xKz3+NWAIftpHqUc
yHfG4BBeVOjmoUT6HHYtI77A7/EnxXh+ZcG+3BDENzheNmwDxdlNMjpdt2GNe878hVssNXe+gT6g
6rV6FydyODKCMDkZ+de2mUEYrbmWi4h5VQ22bgjr5mgclo9AugwemKDs8h61VxsDlodD4G6sEgBY
xhI1nFo1h66AJ4BTGk4NcrGwT/gvYp76PePucTPr6CK0hOwCkQ39dsYkElY2F1PbdPGRAMSRFRFs
hloYDuBCcBKDbOSWsoB8CWF5UGDzcUscJwt3SzAuDUoc8sXiHG2CcqKsahtABckQ5RXq+qR1xxMx
UMaefozJQwrbq1A1hVPgVe8OBRvrXk1AQJHGAyuBLoyRfq5XqNipKtPPBLESCD5B5ssDa4lmIFJb
CyrwztcLUtE1Q0Z6vPy2ZD/xUPfVxeuL56Vx4NsWScq+x+6PVkpaYTqXYMmUY4f9bNkrNKJhTifR
AMSQhzIHr3+AWZl9CEwdb0RpM5W8ckvhkp4pZrUdQZVuBgdLVk99utdbr4uClt08yN5lp8aKpCEy
XiOSrtWutTLW0AWEskLrWMxMFHmT2dFjxxq8lIF5ejL67sEePa6OxRoiZ+bBLFmhbmzWkpvG7oz9
PLsFP0fFVHLyCS/LF5gjw6BC12AN00p4LURHexHTKtQVluWe3djo9j6RVBHGDTPE36QASznQkhja
o2LA/mlR+O7oEhF1Ip5kTet+zxYgNDZJ6NCbrHSHh4cHb8+0L4H6FgVGbYb4AEk61pmSAqTtDs1Q
FuSIst0QBknSbBglQgk+pxcHZdiPzDyAlKtjSeAz3mWXFVvhOPvBYwKM1GVia0N6lBZMVehTz51H
nJbPzOD5km6De3Eqxk3gsESCIphsrRoIUpvjAspcLj5n5JZvNGFHSBNHfLFGGk7aQBKOoyc7JeNv
A+56xvyGWk11q25U4apLDf1gknLKfr5BlsZI7UdumsRgiRUsRjIUyhNL3491trrMxvhxsJsV7tMw
6PWL9JQJvG2NyKswjct4r89B+SRnh6l/xwiKR2J7YOwqeGYs/J+h0H9gYjfvprlv9rN0Cd1TiLps
VgNk6IB/JgMw36YL94btMQKdUBnRkXiyfnPzuPzdcDh9lGNvo94s4qy5m2siwqJK19s0wrTtmqcB
IcPJZitsHyEHZljyvGKsX5LOEeVOwn+FFQdy/Zgyui3APmjjcu6xEa7LW4XSdwyASKK2ZsahmJHG
MpVNC+00COLjqmdCrvqnSOv/TW++fpWfTauYrqVi+I9/+9tXDT/F5z+9E9UiE+o6fvXq6WsYS/Ef
/8ZHJl/N+j//b//xv33dPsuLar/+/b9//uvW21ghvv+n1vtnmiWf9T933rcP+nvnbf5B+x54hh2w
lzQZ+f2j89b/sHUfpD9hAy6afhee8N87b/8Pww/YgbqB5aJGNfgu/t55G39gKNAthKAGXGbfc/4r
nTcrkH/uvJGFGzcfgGvTf9v6DYH9F1VdB2FCdOVgnLXYeBZ919zFy4RM2HLo04IfszH3J7idKdIO
yvTGXNnJnUrPwWLc394bjcY/VWVwVcieruSevXfNIs+39xzAMhvNSKsdgO6fNvB3AKfXRtPsS1r3
+MyNFjFRHWcnU7rRSElyTgpEaAPpdJgwWdoppzIOVld3T/M8fbRl4YIbIsqxH5IHs6+t15jzdaPN
+nAyPX8+NrJ64Hf9OAhigGvPzXYu6zKUIXqfbvqxismSmg9Oag4P3Ksu8Zf7ykySq+GMU6hUjf2H
BEGctjL9hDt4qOZJ7qx00kM1GzUrWdDFKvZBT62cGaqxGNiUZV8Xfcw4Ht3HKTa15yp3Pi1n0K/z
ZPfnzNH4prufbpPIZ69iVLuA8qbnbzZrfO93BCTMlUeSlrzcmVi7uf3ONmE7mlSeZUkctMr16blK
WkKv/eDij5AZGbwihZswY/PywdCyLO/eVyQvGjGaQdvI04tvTw+rP7fnDDwaQpvu4cvvWvRPX4oh
42WUQ/BMib8dTbjAE8ZPpti5/tCYsRveYCbZVBRRkg3TxRXuswtjZG+SQ8F60Kgf6gYOt1e5l1ko
HhkZwc3DfKpXZ/3oUA4wcYjvoQpOWtI/ZlA8FkPLtkFO0WFq1rDlpzvqfuI+kvgWn1P6TF/qxV3l
wc2nQXpyyDhTrinuaXrmSLPIVNek41yDklQlJ8/vUqF9L9WS82QOunOsfAya3VtSieZMoblAxm6f
ZBfw7PJ4TqmpQIcBiWFrzp55RE4wHHzTiFa/GcMg3Xgcgpnd2pQDhiQzdqOsh9Fo5Z/zyz+PoMf/
1SdyG2X9ZdRl+oiZbZ8jgUBOh9HZ6s75yw3nU6SWcb/0Z3oP4LgxIsUqni7ggxsmPdndoI/p0bGy
Z0FXeoQ7+GGTG4jgNMcsn+BE/cuB9b/5fkzD/M9+IGZ8CGs9Jh02wlrvPztXtIx6WBub5BwkKS1G
UREs4rTatmzl01hU9lGf0LwNDJK3q/yATZ52jVvn3AP57wKr/wb9x0WYZUSCkdQjIQjrxj5Ovktb
XlysFBha5AeuEjZvVp68BD/bAN2gDfnmfEsrh8CJ15UwjT25A3GUMzcYxaStW134Xk1655asXtFP
7QQTLooI0rF5jPWbxBwkgClnxJSP/1k44/LgqRzhQ3VolfKO3QRgvm4fKHVdcKRYjnT2bNu8T+Z7
Wz8KdMI/tIkOSY81b+8SdNvbS/6SjOKiDFZrHn0gkbvsA4vCsI4Yne4KzUjuKNEKsh2RSo8tiUNV
Xz+bSvvO5E89+T3xPBj6CjO3LywOT6yO7Melj1nEGSmBYZJSOUAfk7fmi75leVVv2cvrpIfIp5mt
yiEV6DSSHFePnbKf0zyAcvJ3FVtiTyjRq9G73NwZyC4CbaZwCNJ7UvS4jT29OSdJfoFgEURW9VFV
IokyiczALgMRisr4ZArKGLReXFxD4zcP2TDrqwJ9guzCtgrKI2CxZOO1ItkyDyHuZFjIIavOBB3R
PicN1OzCmq418WSDWR/5lpoD0rIe9TkxxjkSEaeT82VegPuBy8s27diNh9yjsTWmX9CzCE3KG7q2
lN2UkdiRWXlqq2seXH80+hNYad8bBma+zGMnpzgaDmqCUfQfnm/oe9IHWDczWt3b6dgxvV20raOx
Wm1HPmm+3iO9ox0WnSHPEKtv4MKx7qucQDFbyzZCBfgA7KAK58EkEgtBPTu9IKLXZOiW2vbZXBDF
i+Zh8eJn2yVsN7ez6Q5oG/vJDiQLRLj7G7NqtQl7ASJykQpIqwGKX/OW8WO+TZ1iOsDdAcWQfs7r
McSjzqBQDQQZtvqhYW9/cWLvSnhVsculVSAGrjzQDoF/AYSIFiNg5uC/or2yj2WAVsG34k+HlnOf
BMm2Z9i9JxzWhcPyrI1aDHzV6+7s1W1bBcUT/MTUFQ3xKE2wD+apDWurJ3Zy9Cd86ojw2uFlEMb8
5LMCZu3NzTvAPlMJcV/2XB81G1oRe75nazbsB7z0rbFYx8Eyf2qdSRD3wjiuyOIXBm9vGKGrjWbV
+54gqKjDs3RRfdgC8jWGbn4sbQKtVVHft3mvhQisgiiuszdMx9Z2csmD5VGMhyGHe+Sl7N8HNaFj
R/TdCINgngEpojZl9d7GB6sgKoGkpHWuahCBME/Dbu6dZ7qI/tBpaGaa8kpNMkS1odshXIGEtJE5
iPyheU0m9YPYRwTIVvKY94G+ER327Ywqc87qbM807HugMXO/nTzd0n9PdZimxOOi6Hf6N0bmrwNM
F4ToS7Wfa/h+iPKgMPdsw3JthmSDxgQR+t6JX7zxvQ8mwgGNR4EikhII130yJoLMCiaHWP6j3DUP
o9QxJqYQKlNmS3vZ2j+hAtr31s9qMRtqBhSvOHxtx/gts4prcYD+N6S/COImqW69Ges4fkzd/kAU
Kq3XtMLPUDbfzjiWCdwMkDPpG6xLO0/irER2KOcO/7CBs9+W/fdGyvyAVtdtWeH3uvjeVk0X9j4G
q2WNzson7IUq15h2wJ/J1zuXYdEJf9hCh8pqOZY1JoMnJ7Y8OkuCrpbZuRey9na3O7JCe5GqtLn3
vP7UDhRU/eD1h6kf7wHatlfSPfDYLf2lVUBVOjjREQ8OF2Wk+AKJM9xX40g62qgdYkipcW/4j4Ge
BI8+Eqtty3gFYCNMh8kaL2oMO743pCuVhTKQvpd4VabtVvHkKu1st2o4lwklbJOlRxG0bGwrFFEs
AcDtucFLXFoujsVqZ5WLd0GiS7Q0i6Ac5WSd1OYdgFCb5i/VQplqKSn2+bHyF/1cF9JhQOD9lpL7
L4VLGto+s42ptr5gleSHAvwBogaQM26QYMmQ/A+qkhhrODnxZYK6wBqTX0VQ1Fckf8itmuZDj+38
1FvjlZgFca45TO57FjnnDAkl2idhXOgeUC/NzlFg0TMGEURA4tqdJt37pr6Hgp8fBx3MdEX+XGmi
M7AVsVi2be/IzfjUlhGMn2uRlb14yaOXBHcq0ynISne4wFKSqmCs1JoPdToTigpIPlQEqOy70SYl
06qXbV3ho22QpEs97e5WBx84LvnJPsSE/sdNOK2hfNAT1TnzBUkIRrDzWf8gwWGSgB9S7oZYDESn
pjwgbPRRneXxs2ncjLbWOUev7wHZ5R3QUFREFy2X11sc3e09iTVma3st4I0F+igqN/u5NNODQ7DB
oXPW5LQaWn6VzBuuMeSYE2e5Qe52PprxlR2Yo+t7y/fjbwRIEJkwddVOzPqDrhObveSEgi2O/1l6
bRlNamUQK9qSaUA+T+7tq+q/t3EgomY9YLP1qB0TKIXuAjky4FY6GqN6t6olvZise6DDGOySTJNn
Ot4dl0T3Q4rNBjnIE0PkLzK+mnPBtOtlmCBkspS5lJS01C39LwNnAytD4761jBe+nfxQF9nXDA0M
Z61ztAqEquPsVnvCGFCAG+4e9ccKv4jFXnYE5SIJbM6ZBDG0yPmtkGMbchTpmYyQGQX3otOOjeoe
bKv4nelWiyNWMfxYcyD0/go+DwU/0xrif34ma1IXDoG9hfRf4ybjJkSPJuZIrb9cFMi7/0HZee02
jrXb9okIkFyMtwqUREm2nCr4hqi4mMNi5tOfQTVwzm7XRhcONmC4avdfliVy8Qtzjpm7pfbMo8ty
ZvLIMcXpHLtHa2mZQjKt36g4d0+EfXzFMKXO0E+elrgpn2vF+N6belRteFyoOxFp2CxXE91s90bK
YSHwMDFsc3BISBWYvsSf5Jp7H1MutofuVgD/QWdCjtxddnD/wnrlZ5Wm/OdaTAOm5HyOO4ZeQ3FO
ex9sEf/C1lwGtFbI4oGbooiM+U2OUzPZB2IZMMM6Nhke9wZSJe7yDBUtSWzUdv0aBpisdphl6XcJ
1eBOL5msz0owaY6L6RgvET4Fz8QJGnWPuQL0ilGQFNw6AxNSs4UsZqc7suH7FUWOv0XmOPKfZsPG
kbF1SlzQ5hODMT/p66/3q7KQcr4NY3yBpvjo1019ixt0dO1k14FpT99jOiR2tCT8ANc08ZRQedfW
XAfMMj+bdHcrkBRtXWvXIOUrYzuUjvWNV8bL6/DXSmp6+Nu4WdJhZoWQz3GwiDF016Mf4Fe5l31N
wIGZnSqm1bSh9S6exojnlqjOVSmWnVvW3SGKmXDKdDn6WvE90v32IeUaRbf/oLzTrGfNXuBSObWD
8yy0JN17Wn6W2Aam3mTepZJfVlJ9p8W1zmSGo0gy6RsGzBppTQjPpFKiALORZUKMZXtc4K4ShrKV
pu7ykONW5u+dg+oYADtRb0DVQRfT2L2/l+ZJDINxGXrzuzFT5SCt24oZaE1fk4YChZtpYeKLnZtE
xJTGqP1gFPLE9aCkVZBFER+a+b6B+BZZSD+tEUhM2w7RxX5fUWYPY2k846EONdA+MLdKGeiVtw5J
q094pKZtVOIGWJQrHqfp3ezyvXiqOsc7ztC8D9VkPsCSt+1COyK7UpuZzXGQKMoPnhUi/MH+V38g
BZyRtN84u9LhbDf75ZQAQdvgKv/aFB7Y7g5ftDcf+r5ZoWGjexG8WXsafKzpqUSKnqLkYcprHFrL
+s2nkoTI1liorOwdqU4WSsyA7D+xMdu2Otlx8YQC8BMjSgeSHmuv1FnvAt9BQcGebecXzfcoa8Gi
97DmWss9G1k6P3THAZLfNR8h+aEaFEddaS1Bmea16iNwMaP7LZoWjIKRWQBsJTO+MFedPTV3kDXU
1tK6dRW8U9YYMV56bm+BAPMTVe5LPsOLMtWJkekDNUB28ewRvVn7OBvMtzHCzzedQY7hwiKtE8ZM
cZmyZihr+v/8amMpPI82wPLCn852Y7EQwpP2TzVXmpG7jVN5zSNXD2xUwoGmGB501O4MZwWg0bn1
L3oG2w+Rw/n+ZYHcZlnZY8QMmrxkc9n3XbX13Eo/OiVNLQkqPzOTO2kcKBhNaivyR7TnES3meVQt
UQ7r2I3QOwZfOOaoFRje+Mrd0lAgF6zm4awqy9tGXoaAfnLiczKlyfn+XWMULFVASfsWK+26IoM1
9qrmQoXmHdHuPLI2TJ+ZT5aPdl/QoXEQbGVKTLTJ3+E66b+JKM1u3CsZQY+x2gl2hfvazAJXmvVj
k42IBcwOiNlgTNSixAOdKfWzM8417FseS1ZDX6JQYagmoYWxNCV6+gPsqwVHrSyeGYAaeGR6Y490
UW7ZNrH3cwOrjL6CUShwoqx3Vkm6vNWnXghIMNkPbjNtLWVqr2NWfqbS7Q/wvzHuFM2p4pLc5oQe
7RvsE49GgTVG5lGCcZAEktUtIOFnPRNjPm/BuyExAY4Kd9w4e7FZPI7r0EubxMMwwdshdVUekl4m
r5I4vxCvDH7ERI9fOaWXy1zJn2TNJu6L3rjuS9wojgSjZOQ+s4JSbmceeIynTxUJ1okpCImtcjoV
xdk4pzvGus17tQBySGwbi7YzVAcNYeqt96KXgY6dRTHYjDzuNYJJK+0EeBF7Db80MIqgkgDhZ2Ve
haeM6/1a6QzjRDf8NFIL3+o6X/BxM4SsgaOdF0YZOysy0ZUPxOIaHkbQaHhcov2sl+ON7gsDQNbi
m8BGn5C2Qr3sYtuyCEwrWqBfzdviquWimAZcERM8Ry5VWgO21Ko0HYCRb12aa9f9SpeYFICRYwmE
Usdwz+TBq4r0oCi9dnaSuOfKjpDB+ieUD/LK0gX8aZFdXDOdthnLju3UT6gMvY4wcsmvZCQ4thDZ
iG3rta8lBcVRTVl3bNXy4LgtWqM8Gq/F0kdby2ySB61FFZ+XYrwKfJ87vQWkViIzsDYJa1miiZ4J
k/MuGSqRY86BztNWJ81nMX6VhV+f2xEnV5ysBtDB0A4RwMcy9cmumbqIsescs6fr3PP9i1WZ3WEZ
xxd7MN3zMOJtJT2sP94LEIKdwkUqlkHtZITCYH+0IO+tiJ4h5ljPd6QOcV4Q2VmkBolT46/aL58n
tzmPJZYHTtRvUrQV1UMtEaMSMuJ3HvQAeWwZesCHEt5Js5n96OnkcnUPSWAJuzlG6UOP2viTnzdv
qtavPWKmt7K4mg7SettI5UNRGsbV1pJAnzSUYBJHpEZ2N+jq1rtBc06pd72nHqHHzneX7OIvUCG9
RJwbVT+q2EYx27RfRA0/zfPHq5Mg9o8maZ2gxYaWXb1GBfrxtZGs2oK+sS++dB4DnbaludWK6uhZ
XbmVGb8+UoUM11D1LWmXX1XsqcBvP2uQvRbHcU9CJNcIpW0we5Q7BcCCbZo6y2GpIN7OKETIug6J
FPT3fMga7LrhVGu6uFTa8NSVcXK1ZfklTrSRytP/Zq8tHp5uEI/G61QOWOcTAsyYaignAq9QL2F5
ZsfLTCGlV7cak3lTxEVbrPxdi3F2z6om4KBpgduyO6SUlmcrgaft2mZzoI9jM13ndIC5tu+plN9S
tdooMH85ldBJMkGp3dZY31VdwZNbP39Kt3nHWtjfOlb9WRu68uCZC61QPqSB4SjqZvFpLijC5iJ/
GJiCXnxSsMEEYkPOWS/MM2kNdd6K61x6gdGP1gGXrEVTwSBTZTYzE6OtL5A2txnPysd43o8ZrELe
R3GiEpxuLcK1WkPGgE2o22F9+Q1Zo7m2nExt75EnyaTzMEhN7mJ9tMNiKpHqF+mRWRKk85GDUAGJ
oiTA/qBKFrt26TEjGBzCjRlU1ol4dUbamal2y12q4eGWvdtspUfMsxkfaBNG9C8FkzoM88dk5sXN
FbpFH/kdyuHAkEwxqXSScI9iWp7GQXzxWGo+EFb1TPyMYp4nP9kx7gE26P1GaEz3ugqestVGP7N0
2NEP88zSC3Uk8yva+nYzIUxmzLVh2A7mNXV57jqMlzwmw7/d0mguWi61F8yFgUOIxz/DFCKgv7D2
eK6nbNgvQz5g01gIDFMm7KUyDYtPTsw0HPjvuBGK0spyqp9CJSE2qiHo8afsSg1KObo8gMRxffQX
fdWdlPoxllFKiWXcZix4O6cg+o9q5pBPxFS7DmMbx2K+w/y93xcNkZF9jagBSVc2EhjWrp760XTL
JyCqgaztkMrLQk6WoooY8APdR0GpYZV7AsPg3X5DvDiCM7JfEbzi92YRlUZX0ILlkw7bkeQj8mAA
edBmGvVXzxwtRpnluC9zA3zDICmmzNeuNvyTtFBlTT2G7GhcnJDr9MvEOCthCnqf3Auua9dqmgfR
Jc+tQ6ONoOtWdbS5fmXG2ziJ/E94mx5UttA7RDUHqBq1c1+hwL1PJHqgEExZqLa8FKewmY+KRXtg
gddLk9Y5unoK9ceamHgv9YJY0k/Qtgri2wYKP44vZlxO/EIMDpqARkjaGDT+jujjl3bGcDiOJMbg
xyCmZP1iJ+411+XqBqFoic3pya1aLfBzV55NLp3OIEyUqVFXBNJoU16315zTOtmvMwEscb6TnWz+
qPlmcUEhXYAE1j45FeqRTsUkMfuj/lA1ftDHHNVdZzxlBvkhrfjtaZ0gc354F1J5TDMsuqfGXTAa
obXNW+meGZPeotEqw4lUuktrQo2aaxkuqfOua7I5VBVGawd291M7Jlgvlu9V0/kvOJ8xmHXgFiwq
ymO2AAFjapO/OgQtaV1KXmBaruMjHyUle1PyNXihyh3EZ/QJPzJkz/jPWyM0U5Qcliqmw5T1I9yG
cgMGmvwaVCA8x3FPYnJrdulUFa+LXoSN6UER0dYspqln/xuxYoWUbL9RAh3xspCIMAyQU3M9uqa9
Yj5jJiH/stj2vre8tmvwTIopPvXdgTw217shv3hX9Yi1STdfG+snGlpn50pXvy1pgyUmyYPGTIog
q0S1tUamYGLp3hy7jAKhaoYdxijOhlm96R6XM5IiNpo9akQ5LV9yWJt7YX8RVebwSB1r1rU4XeHe
mbTiFCjIVQ4Fy8BQb+ttylxTmPrOqTrWkWxpMahYN+QrK7KdIPGxifAILbSDTN0u3kB8Okfpl7I2
n2XK7CYr0XEsIw8WPiIs/OhpbxCaKVHsC3eHcU0Trd9FUYePq6SqXSBKAWoxt+DUvGdEGvAxBvQu
0NbJLMCoSQZa/EXrZnnAyCN30OSybd0KLRxyREb3U9JHg3xwStiqU9TUX+s+985+hNDn/v/lmcle
FFlhapUXR0PjWLF83NYL/QRyr9ET82Nf0KSlfYVder5FfTycpBYjcsmxUjrzeOM+TA7c6vjTPYhx
nt2/RfE3Un46MKKRdYo8hib0RGrHCqu+WvbMnNqnlu8RS6NEadPPdvVzjiVmda1iCE7sFGdEE58x
7TY8+4vpPI10jFrjPdG+MYRlBbioud87xWJdS6fDtxal86ZPNe5GMIu7SUH3n42Mlc3MwbWkFCSN
ah/HohAX3fhNoNU/a+0spcL3s/416hL14o2fdbyiTg+JpeUYIevA+zHkHdPvBBdxrET3MjnEfjHM
uWnz8nPsy+5Zij0DfH9nWw3aaBTydEXpb3wxhEc24ltp6q+ORFNm634W4I/FvjX7GnAgOcttN4lH
0FJBl8f6IUnlY2r3L5YJBpTmAxgECRU+l7njaD8jieAp1rCOM0lMd41NT661147elveyDQztqOuO
G04tt0+sG2f6G9y3mkYhAorDKwtUyeMRd96Tm6UdEoCUVzIUPw3dkOweUMKWW8dYxsAovQklmf7e
aZTmLN9hJqYzN30ysD7Q8oKZeF9vaEiSvH5Hb0qEKTvywMq2aW37G2dsLnqRRdc4dvzr/TsS0y9Z
O/qnDgEpyZi5GI7oO76MElI9KUAbW6yMaKwIrPb5cv/u/kVbWj1E1HksJyUfZFnEkBTjn4jfMtDI
eRM/1NF4aqthRqCy/l2//t3YQqvuLJ4TbFtTSJArIqJya32zsrQf7l90EzAtOjQeEuvf4Yg0AtWx
IXGtKX3QpZc+UPovJymLWzaV6cP/+/v7dwYcL2oCBUXcDfREY5zS114a2k51gX1Jh1Y1v3iQc8Q2
7rzWkNm2Iw1zlw6THvDvu1s59PkRl020ayIxMGPJ9ND3rXcwPdw9BoApXc+Pg5at4Zwl+sUFbaHh
U/zqCbJlDUP4Xjej8SVjNHkhZHNn6P6z4ywSAnuSHk1OhKhj3scs/lbwzm41DsHWyx+SkgmZiJz3
kc4LGWryVun173JMPokxPtL5h8yTO5YSM81zwyinm8VBiYTxu7LOxsRqpRAdsrIudCsYld34syy/
Os7wzWD510tlHEcEwAZix9z9nBs2a7W4DZR0Lv7MsJjejqrN6QG4lfK5ZY+a2XD+pd+AqWFytgFo
37ooMSsHnQa6QWiGUCky/Vs5+VBj3nvju8u+iE7KCqtxIn6yIbnJGGSx99MMri8ZF9aA3wNDC4yM
1C7QmZjGZhqOllVNj5bCaGo5XxcjD2cXg8piFEgqPPcpd3JWvLV6sJchoG3tB8iPOrM1KypYRxMT
GK325H6dRMd2/xQxEie3KgJynfcP2nGCA/dZ2LWLboX6AIfiEekic7wuvxBFo1YNw9cS5Jo+ly3H
bkN+LKQ5eAUbr+Xf1CEz+GV7zDRc4mX1PR9swgBtgdp3IfQECw8q/z2vAzWwkWEfmG+T/z2bAFVJ
AmAppGFA+QZS6RHIV20GbK2ohwvI0yZYF1gu61Jd/FzG6I06b80mtl/82t0lS/ITKgD4Pe4LpSOm
xSWOOtX9sSSNBcIpyw+xNz6jP38gCvmJ3XGzNTt4LHo2NYGjorMpXO4CSXNmefMW+c28bxr71WNN
5LsdI57YQDIa27/87GfWu2xNW6itGEvKDbPjBHCUcyykmHciKg/klXXbeWwrnCtdyH/9Mg5Ni9Op
OZsp+Yxt2Sr6LgzeJkGBBj7tfQ2ai2c0OQa2+mxW2WGycVrz7Phlu/qRsj0wM9zcOLlPnPAM4+PA
LEs+AeJX98XSPJvKboBG24EXsUgSmvvkY88gB8mtmf+uMRyy3tNn/jQmcesV00crKncC3sxetzuE
V8kvFzwCBrF+x7LSC1zU773fShBdesdDUh1Mu3xsGfAIZ3LY0hce4lz9naXkV97XpH4Uk8YF7nBR
VZ1HOd+xoO81UDXrM6ZijFK35D5IXCGVxucTIYmAfgCx28zaEzrKIz0nac0o5+ehZmifDSZ+bLy/
WoVIdE5vrbP2pJkNLIF0iB0TNB44ZjVmG9GqF8ekbG6HoEytbj8kFXtDq92VbV/hkUGYlPM4HKVi
QQ8Fvp54VEi3uUiVgOslsCyD5gbYAS+JY+zQ1KGlb/t9ihXB0LKnykutbWTnIKc0f+8mrHXmHt2/
HADeOiXzLd8QD6xDSbIzFkL4HLyjo69/73ISR4mKJTtWEfUe6eVWq3/OaSW2OJn87QIyFAb2W4Wp
OC+YpSjsPzsW7i+90ZQbFZBg9KOQOduV+RvKpm8ZJ9rGJZl5EyOoyVvlBGOkvzczIx8mGEDNBOBU
uAbuK6CyLljQ7pvedHTd7loVrGqhNVyFBcGmhGQE/oRJ0Wh3p8QZiLqhiNe9MTsM9btC8rIduxi0
1NK+zGNCVkWJkrIqZGgnfKiO7gRWm51o7D6nafbdQJQLn+N3WSoQGskYH3TPf52ncyOiryYn0a5j
HRV4k/WsM66PPYbLlkfnm2RfCFKN97I2f9SV/NRz16W+aYOKmCjUq+W98Itf7tDWBC+eI7zqslZf
C4dw5EUMrBqWS6UEo9MYrpenpl1fdHYwaMPNaMmOTLUouep8FkUEiiwnxoPmo7owL/2JOuBdrhhZ
p/N+D4v/K7J54Da5FozK0/+CH12VrvW/5XKAqvk/w3d9X/xBZG0q0AxpXpOnk4E9nL3PoEm6LZrR
fBuPsM5NAd2eqCHyE8CRZjnwiky7ZjT6u55cgr2VAZYnaDg+SKqj/9bOfcTFmrhpXRskt+kg8nXB
sv5by4fbFFIQu4QwbcEvq3X85fgJAVmxtWdEzzw/9693UgwTLXLtyRclYhqkMYtZzaAuG5eIFqUw
LoD09YM5P//lBX5gZt5foOPy8nD4chR+RH0PceXACJNRaNHmyU0FuWxfxkG2JNqh4YVvYzIVMcqy
cbxH4ZKULMB1P/z3y/hDY8zb5Oq6wedoCM+3PlB1DQBjmkR6GKKmYUmBWr0ibb0q7PfKoejM1w+z
xu8VVXn+F3njB3wtbwBAbo9PxgPFjlj6g9qykb5bow52QrGupNHu85xLvL09QjFd1vBf6YwjChni
tv77dzbXz/7fF64HhNIkBcrXHcv2PoBzDRC5FVEFNiuopHlE9hV2o4ZdozWOnUwO80h0stFOr+Xi
/a5c/E+edZvv1V5BeGCkJb+LKSeMxx+Yv5UTWXZLf85TNVyxrgGwoYhH6/A3earACf7xZWMD1z3X
FBaXzEd56lww8vGpjEPRK+Yr2hKOq4KgYumwy4Q13ISxZVOgjgj0rAV8XmQu+QUBrkIBOsBmbumd
zeoiM3buWtchum7nY2aqp7qru3Ov1/teod9zhXZgb4yIfPlZjPiSxjZl4cBqYgMqqb/UZoxWznXA
gbYp6onUPLCaJjbINP4CG/7z6vRIwOEq0V3XZMn44YOqSqvReaedsGduvGm5gTe6aKD89l9aQSWY
KAbAhpt+Vk6mB/99lfx5uvGzXcP26UlsE0nwvw+QPDJH1O+tExo62XjL1AaINGFeutHOXcem//3T
PtCt15vBdqFp27YDP9f+SLd2OmE2qCWdMDG1X5hB3lRcbO7T/cwofsOY/fXfP8/8YOu//0AQAbrw
kBZjWfjw1mZN0TD5qOwww9RLjjKOGLzbBnQaoDDrsGNdESSkuW2l9lzX+I8iU/C0rTyGgOt6tIHE
dxKyfr6LRgsYsNtS0FWN0U6rbDI3OLCWTtqP4E1Damj/L8eH+ecB6jk2xxdvmCX47sMHVCZYsHAZ
WWGcau6WmUV5SFt1M3pPhpPrT0fD0L4IFmEOLuozgiqcTcXEjG2VI474sTc1/tioTza5NfusM5wr
Ic2fzKSWr0v5FtnNcvjvN/1/uZxXPLgBzUHwvP/4nvvmmBBhZZshowYG/DbbDtsj7AUF4MmIKsL8
VqMDo3BZ6Of//tErl+Lj4cGV7OK45qy1nI/PQ5fhLT+7MEMowljuywV4gYdyZ1BQZgXb/EgN89Xo
PFLrUsxd95xMoiunDRq/4S9Xu/GBIb5efRhkLM+wdNtx7I/E9IF0BRH7jhESlMh5taqHllXzc+P6
iw9L/UZXzg1Hfai5WvWXO9v989b2cenYCOpcFjZ/HivsunD/xnpY6ytYroOrBAQGVyR4pPx5SVhB
C5sgl4JYIOKrUokWWbIkiZ13NzGPUa4Z35XhHpe+sh8HETK53yaGqndqQc0gnXQIEhaXj5Nl3JYY
pyrQ3lD6vXHOBlhCtr1senPQD50N4raLWbnVaGofZCL3gjnLBsOIHRQNXuQWjN0+qXJ/l1rF8yC6
Y9/45ZmlxLr4s2ewh5gMHSKdUc0aM8ZLsMRIv3AJEjxq8CwzyvdUl8/m4rVB6rMoHI3oKLutx4Wy
S1w5XWRqOodxIrtI1trFEMP8Po3iqKWoksAlPiuNwo2i9tIO48JezGfZ2dJRpb1O4p43eKQv5y9Q
qW59Gxt0Z6Xxl8vlf3lg+zq0N9PnsUcDcT/M/ocxo0zoHmctskM5Wt55yWzC1Yvvadx6T0Onnz2J
DCOb0QykYLrnFsxlmZav/UQkqL4olsssqmSDrtjs84NvjMwJ0DKyLKnVqW/sN5s0M0Bhi/mXF27/
eceTC8ApS3lMygqBCf9+iECjQLZCDRjeZaI2GpNFm3+Dd7K/F4V697Q5JDDYvWbLEmF9ytlJl/2t
8wlqpHswXpHQFNRfnFmJfolyMHYE26AeVBMsO02cMgkM1kk/SbZV+4Et38GKYNZ2NbuGlrWW4X8R
6Yi83tAK6yxyNvkOMvXQmOrbvbLq6PsvBHmWJFvU/mTucxPAfsRu+WwV4mnS2IXk6oeKED3vpjxh
U8iReWyY4Klx9gPt3RM1ppSCqC10WPx+VPeCd/ixiKZio3CDHasOnZdtjl//cqSt5Jl/l3E+VBzc
cRyo3MQfMyj0poV35vEIy72jz7DnoXW7Zo+cDX+RD5ZJdsXMII6VYFZZ0NkaIimnGFFE5tckfWR/
Od2NPx6pzhorZBlYiDjbrI+vp0laFpdqXkI+3vHkAnPxXHc/Vbp6wMOL7P8p68pq69boHie9DuIF
pXrpsnhL4qq99ND7/lLp/nnq85JwNYEXcnyelh8LKG8x0WQzPAzNOBHITMlFYF5B3hWq1thgPGMi
r3Md4n2Y988nB85doQ/mWRhgW/7ycf1R76+vBa2xoYu1eLXXJ9T/uIkL3Dk1FDnApRIGGTVCeWq7
hsSH0Sfbkw8tMk2kr+w9d52jGTu357VpY/0os7yExVvc2OtH/G96a9fQ7dJMwhRbpuX9Ly/0z6eT
Q0GxNiWYm2gQPrZmuYhJYahdgGIKWzjeSf1USP2COtanT8vgDwu8K2BAosco8o+af2gqbm0/KeKL
ljyL1fINSvQtlkqd1IDtV4HeueTzeIVWhND3uW4mXOG++dD5Xf3CCVGc2VhiOBrrvdlzDFdZW6+J
O2q/VP7XqCQ0d0H+Wc0iCjR9ZcTldenv4hJBuJ2CkLkLq+MmKoLBs1EWOu1BoNS3Wtc+2SsTT82F
u+/MhvhnzEJnG9oqDKkuwLENh7fNVxWZWxLYx7HSU6UGS1Umuz5d5kfu6ZKp5BgyG42QN5KdVll2
eZ4Ea+H7l7qbu4D0Jutwb0AqFnqoX0V3WXBL4g4pncdlRoIw7IveNd+MmXI+zeRbYdZf85YWVyb5
XrM6A8aM91vp6EEGsZCOXKqrjG0QmX3vP94P0ZSh4Vn3hpe56b/CbsAboe1HlFbE6WjPrdlhxJnQ
UriWvMr6Mwv/FM8BIbeOmo/3ThpI0e+pRMGeQgzkaGUuVC7Ekht5wjOuiI6Qh6a/1Bx/Xvy2QaeP
39i3BeHFHx4ESYlDBjVXGyYZuG5YhPcauh734JjAQjQsEMb5///utw1ue8u1WFK44mO92Und7IYp
VqGXZV1Aui3kpcE/k7OdEynpJLvFA4zeJUxpUGUVmHn+0SvYveNd/vumMj80OLDNKLVMnoSYwWz9
j3sK4KYwGmVbrKa118b1ygs3EY9gm4Etsl9ANVwFThxdYZ7Pu9WvsbhciXbl+p/STAtiSOOq9MZr
kpTfKUQYHEMYqRE6TlpB7eSzyl/iJ+KDml2FMhsAkgrsrAVrPpl/O+nJufj3s8fid3GEAw7NZj1F
j/qBimblbCotRNthPDXJzoNxEC4gXsKiTZlr3/+MZdEI799lZb5t6zk5jSstO+1wQm/u33oRkicQ
nkUezEL7NK2s7PuXhCoeiftE4ans3f2vbK1ieMjogoxHaNomQaRN03VHgRCOJQjhE1mGgeIR+INq
FpYpqSNCIqg04lbq6f9+q6NMIcucrceaO5bG3ry3nfZ34c9amFTLxPOdNAZVtJG9LSYY9CIakC3l
QMMsOzumBK+GQwr7KEeuDRKXX3si5KRbv50xC7GQCMv1y/07v01oKPVS5yvuZIpVoT+VdodZRqUv
XWThlo6IZKIXzY+TYx1MT0dmM8UvDXBrYETYjMrmtYB3YjfknLGyWkhXeosLaR/cBjsbuwT04pqT
bEwVv96dmf/Yr9ALYrmTUCtgw5/6mbUMAJvmpiXfjE5BkiwIXbBiCnCVTIHAprXR20oeiRbIYYpm
J5PlxjPJGcZrGfe7Fi3LfooyVgU5C1ZjttTZxxME2ZI/zoXnrajaHbNnyEuWEdzLM4DtNysFF1bL
zAsIRIiPHUax+6tkB34t2b2f+kQBoYXi89Jl8Ob8jKuB9oXNPBKhnZNr3UUTVX9JET/RXNQr0ITU
OtUxa+rKAUB5o7+mUvcPEu2wsmDL4vnfZg33kK41gudSW2u72L2r/ayrLGX+2KQIZqsMBZYzOs7p
btfhsaVt5MjqSlMDYoqOqLR5xi6PW+vINQgko4wRrwqtPMSTol9oaad9W1ZB2/7AO3vsxGi8jhbY
9ayRgF07RvJzZZO9XpIks8DntjOUZxIfxQFmX3rAuWVsko7+yYdytMsi5xXBmLlPUdccqgI/ZEYQ
RuclGvsf+YkZ0SNWK8ZQhnUkpMWAlmEdJc0+GnUoy12kwjkZt6w+srIxvpSF/ckqiy9eC2wn7gE0
zbjiT2avAm1w7SOkEqx8sjo5gM7J28DVpwbzM8JZaucyt/ZwRch2jvcjPzTt1XTjZW46B3v8PxNK
PUN26KnnqkGljpHs+W5MnVdZ7tT4ryb6LpYwzDJtSr9LCX6tMpZ+W2qwr7wRedWQJ59RwjaHweMy
uruLIxS2N2tgw6QlTvJDxd90uTgHvzXywxij75sBHW/LNK6wtdKu4zLgel3MpwVlzOuIRnwDHDFG
nMQf86a/YuQxOG11B90I0wW3HxG1xGK6JYqqXwxpGwByTY9to19gv5RHMeB7TnPMixOGv71FTC0u
7Eg8oxfgxy/qZTZzd6fb+j7VSH+21qTzlCcvUQKsPKuTNTv1C2QGua1V07M8gWcmFjasZb7qj7De
7jrufB3LKQKC/EgwFdFZI1GUrTVLxLY6EkgVXxiWxCcr5RRqdW4IYpi1AE54Czsq1XcDC6yrQ7TQ
6LnUT6PHA99lQ02eNgo9nAXn8TBnv+oMqSjavvqiJ8mqTMFwAtwOHX/5RKfSXRj15nsGkP62gWcc
wFUndE+r5MkbWqpMRzav1LXbyiutJyomLCt+ey273njwhZbiiXjGuANZUfWcMW275OQs+QxUoHWf
+f3j0IFbnujedEvtcr6hoIq5ApbNMLpNYFuxd9NkazxCTN80tLPgErM0TPDBrwPcMQSGeEkJqYrI
ruOg/1LVEzO5cnzNTKLmR8z0u66WjwiIvZcs+8GDgQ1rK7ywg+of0kk20sS2iZjXOnSYLIZoQAh1
8yejfWUsbwR6M4stUcd5OOXyXEwhqTou1pLuWz6X6pAUQsKTIvFBIUs6E2343OqTzVv6Le7liRQV
jywVRHAz4vcgYa29cXIYn7Yaircie+tbsZ1wW50T1OTHYahDtozpWbN5xCnfjvCA1OgaXYuysuZI
edYyGdTaPZrEf6w63Q0mpatDlKVPVsmor6u58auadCWSwBpEN8t4SopSP8m5eOORz0GFRpV3W2fQ
57c9hiT0bVtqYh8LEknlOcvgg4TONUmC4dZtalqjIrK89lwjnU424Ay1puZu1u0HPxW/M+nsZtCD
G3QBuKTtyd4nqKZKyb4b4Wx1ngvK5SbaOaX1DgTb3EBDMIPOs6mb8wyIGmLkJq31XQvpgQ3wiPNL
O8gcowBusYWErpZBm774OwM3cRBjW97jiiHpemnwSvj/h7ozaW4babf0X7nRe1RgHhZ9FyTBWdRo
2fIGIZVtzEMmhgTw6/sB7PpcX8Xtxd3c6A5FIABKokQSSGS+7znPMfKL1O/MXrduLFvQqsGnuVcS
snmErBVtkmmFPjX7w9hBa/NM/4qArg9rp072SLf0A+/rcegKMGtEnZwcS+A5X56apnC6Bd6HaQ98
HhfH+KwYhUKPIdRnDHoWZpxtrbgfEU882I7lPAuGytJrqwfgcdVBDZ0CcepiOBlyLD5R7wMp042Q
dzILHW9Jc5naxTKSXjvS/ei+jtm7Hry6+c1Oe+/NhbfROqAQ8TTZ5Gyp4RmV2nbV/tZ5Spslcd5L
z0VVmBXJKdC6UESafVdW9hTKQT6wpCRmWxz9IZhPBtltTKVYGI3fkHPgPizbR88jbkqvDYhRvXcr
8vhmUuO+N9vpbbIbyP1xcTVbPTiasoScaSG1jbEnguFWxoEpWtins3tsMU+A6tZBwtqsOhI73boT
ZYauHRJWzS48VmHsamE/r22ZvrPyk0uGNv939dXSUXB0g3vtKgHAErH1GFvAbPJrnUFKM/OednIU
Y7QewGsFgRrhPM4HOGLq4lb1IY0T4+oMLsElxTfRZcEtQhZkUeA5dLN8ECPpB0UcTds6IqIoJR4t
mS/VFDQ39GVIiu1GgzFHgzPQZRBCstdTIA2UgiAITNlTDTz0zsE+QWKOfxXS3fmzRWR2pN5XZznc
p40vyiSUc3sVPnBTJ4AgE3Tddm2GdA35P/1AOrgwjN2ItBViHDWimkJ0SD8fTSuIRMLWkp1fGo8N
1ZGs/1N39gIxgi2jgEilQZAyAJ7T0THc2xXWe7fB+q4WCyMOUXzC0qJRl3wgLR6PTWeRe1NXuymT
DSKAPjqzyEMnjzV6awhfXiPsmYfUdN6JwbDunLldjErZydSLL9Go7D39UGOTEJi09fD6pHrVXaTn
PgcFsXB2pp2jJenbrVmB5o16rqxWv/Q2qM3AnrbdZFcUi9ujge3XZGr+RG3vpZxM/VLM6FVUlJ+K
lEyjAttqOHlWckNOslcz9mYAJd7V6DuMJ2pIz9QfjRBTBrFKKNxYMDsPrpa+MozLs6J4dD9zM7aQ
t54AjTKAdPmtn53gntKJmyKgTOkIIrCk7Sfa4SvVv+bRfVwBJ3HujQ/rPBTR9L4IrOTKfN9iGEfS
rYkOPB5X/g7cGchRopboB3JyEixk211/QuTR7mLLHx61QJ30Mdbvul4jMy4m+bchzv5QJd59ptvy
oJUFppkZ4R3MAoQqbfrhDfl8GolrRPlQPkkj54ZWas96bDeHzGoDhvsM8YmjMIOn0SkYRfNUzYAS
DA3WPBDTY9Qs+XRD/nmw2mdRjq+uoaInqkXooZrcvB8wWVMeAjAzZS1ivtwvj23OqgVvE9Y8yKhp
q8/3Zg94QJZK+zpZxT1OpN7VvB8RrH2Jtuqd9bC2kwTtppLuqCBarely4yTzivmNzblBFnONqeXU
NjiPwOWrq4U/9OgK/wM6gIlz7CI6umRzNJXnvBZkKTgBUQgGdKefIuAWOAHiUdqpmIs2rpjUGY7P
JwGYNgma6hE1dn1KE3/JxuoffQvMv+ICC2ZsQX3RVucYceRT46K5YTQ5pbGP/XjsMwzq0XLPYKk1
lsk5s7+4QmM+WLVIkpu2MXYdkrVz2wiQvuX0EIu53tv2HH1xE9Q2I1TGOhse4sHmmsta6+bN3JUl
0m9yEohqsez7wBnxgChyAya81EFaBC++hccRed9dL+xLoyb56LRN+zgMKCKHZra3y/phPW8VmvCt
kjBcWpJhDr1njU+jksYt663glbtPEDoTeniMPvupAUgwoI/dSa+Xu0BNp1ljnccK+9UOlH3RSh2D
pQ4YlE/m80hcIz06RtsoA6AZoA4lcyt+XJAyBDizTsxHG0CTNT6XHdAClQ9Ht8DYTdnQfy78t2h2
AKAYwbMCv/KTK8JlLQmcS7mtL+2C3sT2xNmGebGOaCNWgFtauwmzKpcbCmdorqrxVOod90lpg6gZ
BpK00InVPfMBsiABXEDnPAQFyFCDeKIrt5oJPoSJAKmpflDKCEK6KiaZR2W/1cxxOumkJ+PmcshP
RaR3Z9XWHjFPfilpNp06r7uaI0mXI00W35EPPB3i32xCwpznzaELkGqQEqYd5DR1hzrSnyt6AJeJ
gvRa3prb5M8Ksjc5SczSyz7KrlisGZpN94UW/IuqppvUcHXZzOCmqs1wPBLTobWJPNYSrydhgoXe
bruFZdRmzmua4sERLTmS0eJqwqrf3jdiaA9VHOCzMvwLA8lwwF/t702KX7u0b98BR1ogyYaZbgLK
nc0QL2NYNWmfyBcxYoeVgTvpu8I3bzTLxjfyt71s2pcFvF9zHEM3Usjb46ZivVW1N9V1+dnoonMJ
OfdC9spH3AntUMQjjg6bLlht0Q9bEUkd+tkQ2Vay6QjqTSlB3WDi7CunlY9WxkQyyuQH8TQTU210
WX46bNqoxPtp0ndx0xG8Jg2GyxB31rlMHQpmtdOfmQ6nV6e8NMRd3BESqvaYAAIixFMNCTiYE5cm
q5PwHlaoqLbULbCbjeoEf9Q9ptF4ixFcHkfT/OHJybkrdf9KBBczTRtPipgydUyQZe4IkvhqozgO
XVYULJoGIvt4/46efFU+Q4NpcVvvlXpaQVDMjXQu/GBjQGZbMRNIzY1bNJFWKRJ5pzn9i0C1uG07
WYaN70Ys2NM+HGIiiSghR6oer8oZCWlD1tuAAOtR1oUofqFZNq68eJl5byi/fWJ9zum5GGRBFg9+
efYB+t7jy73UZLshurXjB+r3O0KvROgtsSadh6xy0hJxlVB8t4UU9wZB85/7PZryTaPH8r5FiG7j
WvOGub15PflkQ8InDx5iHzn1VyX5wdV66CjArGNf3edYhXZGjPpS4KrY5H73KnrrZcCGjM1oAnZi
b70sAhMGg2jLyP9RagketMIUd4q/eQqU86rVwVfmKhth+8UBWy3TXIoah0JWGGiK7E605WZdZcpq
+lkoLRrXOlWesW9he3M3496lL1XLYChuwkyY8PbFc2R9N4BxYQ8XE9Mq56iL2vzsR+9QFD/iEc+M
7akoTMwCf6TBsn80LT/EZmnsopYgepxtxxh3TD5Dq7UH2DFJkNzhHPxm90zkPAoDBKIKB0owjiAE
07jVzJfcoiRmGL37bd661VdttuK7OqlY7fjGSwCSt43dN2twhnszLU6SkO1LJsqnWLLwskkJOWbR
+KgmUg9aD+h8l7v+tk0b/5R25qXt4ylsleW8EzDghNrknNy8su5Zi1455Wu3HU+08sydluIxXmdw
NaOrkdK9SFEd85IC4ryBMHpDhaakiw+z7v0gEEtDaU/DDm0xMpOJa7VFsZp4rF9rxbATtNaXlnN9
k8RTd7LmYcRZpVVhoE8hw0S6JyrhYk60QAdD3H6CIBcBGfCnkUxk3cLgQFViJJN85zlU3qOJc3Po
0RlXNXYW8lj0MnsO3MVe2SIcRO178AUhRejfmq2lRYQCpIQ3eFF2h2tMbeJorkDvYBGa5/G75wLn
m/UsoCI4JotXcBnQ228wdOURlgjW82H+0A5weXD8BDdl9upMwKWCB50MuxXfBVUAdtKIbD82u+as
TIq1q2iSRnF+dilebnIHoIsTjwBsJVVYlnV+1bQHm9Qq4Lgsp7gFuQN63gpj+aYb8tCM6+o8dPl7
37npHVN5sZEuca0+86ZTUnePqgusk9V63FImfS2aUslbHtPldDUW5rblEEoZq+FN2bLbEwFHynIO
J3nyPEnEnGKhNy4WlU4htEla/bje8fsOkkRdD3vJaktY+MI4J7GhArUbi1J9cVvzlNq4nj0ywvy9
7ozNqRppmU0Ah4CukD/djQ9IPL2NJ+mU6jIce9M6RQyygJzbCxk+j7OfGzclAYT0UsOxrRTXDgtR
f1nsFF30IRXUBJ+QhU0rgGz4Tltv9EBlZxv013b23UOxNBN1vHksoxRy+loc6J9YpwZ70GaGmHEk
wZAkx0h85XuYX8w+7NLUuLZK3Ew1uidtwgBOLf0hONf3W4gtLtWihuoUrpZTlutEfxlEt5lu+9wQ
TfBUyMw+lXZHKVErH+TNVY796OTxlcCLP3W/8MNmsIFKI06gUOH3eyq+xovgVnUinWCsZf1QOLDc
FLlgKuKGgMH8hKR5ekoL8Bb55C/6jfQueyqE71zcvjB2DB8PnjuBC1AkhZsZQ/ScTO6Vmegw3VND
3lkShkcG7fQRzSpNOkGqoOOqlqsxn+4tXG4Yh5tigw/SetR8BlvbbP1jBGRm2/Q4GlkrO7QiljNX
QIXB6tsfgJ8C6HKqmEZ4a29rbrn4sBVBdKPp7XOj576mkc6sB6n7pqZvfoI7S2silpjmWNx0Wb5H
QfW1dyiaTMULUe7mJ3OYcZuifwTrQf6pM3xjzZ/sME2V9Czm5J671c52zeraAirZW7i2N5S1YSrE
9pN0nHBm4HyuGYymxD87TJr2yWh/NGJKX9EbfPGNJgTzK7871Dvj/JNf+da17/XkzmZANtCUXc2e
9gGpseRnVfN3RYYk1gYyXlFx269R9MaK6KWkYvRUx7lF7EB+3/WFTicjnfYzgWMh08v8yIT+qiD7
Q7yOpmfZ6Fw+3eTg8Rb9JoqUsxUzNanEjVtSSc1XkynQHZh8zUz1g1EBxj1PSd7TDRKvEPvbncil
ePMXK0KkmvGeAGz9URnVF/x0zcNUtz+qHhqZqbLikCvN+zxPRFQzLmm3esL7kavZ3pssvY5tHxBJ
ZmntLR4feihI9YGglJ3lZYiCKbFtIZAwVrkLqMDpRH6VqKfPUTpTACToasYig58HmewJJSeFrqAg
SNCsnlU2fo5qjYhxELrXyFAXaymNuNMwMNtmMVfWcrqho5tuJkPZThtHqrr99CknyPVhmHjijc2/
JoRitlt0NKF7MTwnWDaP7qBzcSyHUxP1z3pwst1Cvy/q5FB7tfEpTlTomXr5JumuHAowFXtZG90n
T5QnJv67wcXtvgkjvMqcjxBqQEVq70YzvSn4H69JgA2crMUQgLpTdPm1nJGRBcQCeh30KVbxvttd
6oQYTCJX8CNX+WZpSWf4HcDX9W54eOLr+/eHYUME2jbni/t1iNbyAC/k4tzMB5IWP7vfqAabDTEY
G2Vh8IfkQtto1zGDSHfp1saiEwaMwtABpiN4Y3lV/n2qntGxN7CK5Q7V7MHeheEtvL3dcJZt3v0N
tPXNGI6huXfO4pQ+pA/Dq//F+gH2hllv4wIWpJyzxSPKYfYkurB3aH2Eebn3P0baVUf9VFymB/Vg
vrRvEtE6PhM8UR7spy2F66gldCMkVaAn8i464l5FCYKDRL8lUzltnSZ5Sfpm3wJEwy1Fo7Jv/OYI
CHE4RFlvY8WXJKdYk3byVXXDdlff/D55U3U5cqG6IX1r6yNnIrBhOquBBs29Y1zV1yIf1HvdAAPo
R62+m5DcPfRKf53jat+qofjMToYyiViOqkyLz1SSt45EgpA7icBbbtufrcGlYpYx3cyqi4Xho+Kf
eP4sQ3eDx2baP3RqhyPz/JADroqeH7xHfJWiUe7OaSdxXjfCJhVXgPv8eeglGXVE0mlojWTy7EFt
O0eilef1cN3LW06NviyvBu20M52vq5ZcSyq3e2GO9Tlo3Jp+OXv/OJR0R46zQ1y6b1XnuvQgeSSx
YGvQL9uPhf+0fmcmEmabOpIKsVFW5yizrh4Nwv36zageqrMY4vq8/AdKmdrfHm8qjyIcHpxKGeV5
3cRZVHJxs/n92LoH1mYZ9rlnF7iWjeVvthX362gmvG+7/utOSuSwTU93GxvkooC6O0dtXB+mrpDt
RW/M/lCDd5sd59ezE45Z/fw7/3gsEwCcDFnILX3ST3Mlkr30TIxMLUmqO25oEKE0UZ1Z+VRnGPVw
ZrL5gI7RZOgxExxCNKrNJaL692Z9LPZkQUmvvmjLu75u6MdSO02DnO3ojuBuNCQSls6oPzgplC2i
GM/58ocU7f2f2sH/GWI/zOt/Afv/8+55/7Iy+38/9O+H/48g/U18Jn9TlSyhAb/CAG7vJWEAt+8f
8p1opX9D+v/8pV9I/8D5wzKQ9Tp/4/b/CtMDK/uHTrvBtRCgoIUxUej8hfS3/tB13L36ot8jbM/i
W38h/fX/FsLf9P4hANV929FR/pCmoy8adXvRDP5N9FbQsYQ0nAzXarAJM0nojci79ar5r66k//5j
60VJvjPN/d9X5X/1NNJONMhVVKdIKwd7tF9/CKGW++s3IXdkwNtSsITlSUbFY1QoClkB7WrPVAcq
6pu8U/IlUa+1X5snum64Xy1+HX3mW6mZJ56rwSBb9GdkW5/Ls+2RmNOQvWK/9z2LNHJ2RgcyMnbj
gRUQU08mHQcVNC+Rn3xh8kiKLreJTrM+dT0tlVb0D07jWxtSMGMqifVEmuVwV2TctSp5Kgrp3gWZ
BC4eZHh5lHdiZYhSKNIWJ7UeGjLSNvpEzSEuXwlseFcKYqkdEebVE1HUTLj0HZ1yUm5q2O+W9X5H
6bhnVTf11jejo0qmhk3F39n0FgsIe9SqrR7XdwGO7y2i0m4T+V5/r9eQRLsUuaI7J1t7yuieE1i0
a/deBjYqy6kPdk31CuXv2LpOfyK784cCar2LVfWcI8nZIG+DOZEX5R7xMrVgMmqt4jXmgwo92qvg
w3a1hcICdlK+M45MURpHcxidq1s1FMEmoDRWUaM6VNM3EgwDVIB4nm3WufvZia+e47+SORJsaxfi
7SBfKtf91sUBpTRd7xa+7LhVdfEgE5EcelyWJf50aQWfh8x4nt3aoXDcHFqvfJwb/21A7gCFNF+I
q4upsx+ghEkvYcHWnkY8fn7GWlLkwcYKrD+HVCAgGjkPUsP+mgWYBZmXAod0X4lEAokJIH1j6xIV
k6eY53r1NuuzneaRPw0cJZL6tS3IgKTrVrLsgCJHyTMHcDxirxV68D64Bi++Id8pmuqNbLoI1e+f
9TCAPHIwEOB3L3Sy5FLoD5PMBUyQomQpxMdn5BLxW5Hz6dXNPZR16I1+pnFKJyJMXRorY+WeuSFf
PKuEcdehjUxVQ+seADU9mdcKmAG14kbsl/nxovo5uaUVtgKtlsBDb87O00hPjaTJemsWZDlZkDc2
FtEdDeClresBSp4g/KP2icS2dMnS1c3kVsaLQaMAOLkE7/CvsrIR3kchy49E9DtSipg/2t5T1hXf
dV1j7e2cSFt3Q9eZmrNmv1feDAW9pTozQEihvHVqIWVkwxiByXi0B8sE4FvvRm5fjwaTODMuvuZJ
HurG+DEXwxu6Nnl0ctIPm65692kSUiy0wYlbn/xm6bKwdtlomJbCrLtoSxpJ87yMrxt/smlOSupt
Q3UXCBqZXQ/UIjKZ7ipbP1Rj1Fy6KP2BZ+yJ4ZF1GMyRuo9rePjAVl0X72VC/q4KbUp4ZtW80I2J
jpruIKhmuvNz42nE7dmf0xICQpaacMPpenUaRokIXInTsmjGCaSfXfOQ4dh78HJC+jAj4k/XL3Ma
oHGL7TO8HChJ2UjfAWgiPtU7AH8vXdn/mXF1kY65ZwCAFgizEExCX5J/ZtgXoYVofD87c0fCdgcn
KhOqAFpbXIqykLv0HM9mv3cs5RC1raYr9KQDr+XbTK/lzirH25hGnBqmwM2B55r6hijiFPRn6x29
hcvt5Z8mDU82bnfWjYRFxp7/4QldXaVzHP08O+oRQO/M9Z9qIpj3cWGiKBReiIcBzL91r1NzhxAO
Chzh2RRqDiUrWL/TI+iQ6j4SzhZfVKMLSCNm9mYHw7lsrBJZyTRRAINEywJ0m9iNAjOED9uHQmfM
35vSYX3F5L4dvSo0bRvU8rht+zvmy5mQFszCvNk1FEu3Sek82AgpDFiZKUnMW1PhIsLsXt7Acj0Z
LlFmk2+RWoG+Uc7aRw+ZezM3Btxf3FHMJNN0Zw59umv84KGCEUdWybmoSZvtLMq/kD/wNMCwSYjv
IhDLAxCs780Z0JfV21Cjs2i/XFo4M0E2O+5ECOQ3k9DDCAmqnOFfGS5AnL7Wvgs1fGFA4lF8O5h0
wL7X35pa3XMzuMp4kTYlDLqJXTwGetERYHUNMhi2Uv1ITTAzVSm/J1Q00UDCVDC7H1M09ec2T16y
rm2OA3322ojnfed2P7KxG7eaDyMNk9Y1dZovFd3f3KNTBq2px0JB+BvTTUJV0EHPXQlhO3E29K9i
hO/DkYRZkugEld3A4d0tnHvqzS5uJbAa05jUd4ltfIBNeqKcce1i1Z8ScJaUCPckZRK1YxavRmcb
54qkiENHCAGe2+nBj6pPQqc5GVGlJwVDbJzZNfdQPVnJN9BpVHTXCWj11GL9SO2s3BnDugP2EZXf
g7Rqd7nQFvAra+XZvgS4UkLYNW+dynXIdtZ7BL7L7nnu2Ot/sFr2NqYNXr9z5+vcpqQrvqIPMs7c
gEgDZQ2qF3GYT+4Ppxi9PTFJG1ZRA1mgaLY7x3viKSm5wttJlJ490Lnn7DTja65QSpGNxnoioBFQ
JsHRzllG1+aBH05pvYrp4ndPqmGWUcOsGJrA26KVLCg6Q4gWpKdt0nq4IRZtyUkwvgvg2YFNroJy
my8lKZLbIat+BMRHtEqnQMiUjqq/SCjYxMdhCYhry0FdJiw0uvRoCqJPYXYhfaAL5S5Hwbfz6dKj
ZrdeCJi9pNh39ikkhY2Thib/MCKl4YF5ZLtxRtDGQZVMxLYVQ9im6tj543vURSMlp9bbD5b6HgM0
rr1jW+XBrp61NzOj0Tq2Xn9hroCytaBhOUjYEo1hAZEZaS8WufgwimWK53fHSHPzq6aXl7r176eO
MvRsUZnvYfF7iwWjL23Yr8F8mIjuOVpjyYINekbLh7UZQBpufOxB+pQ1GzwT3L+dBBO3L773PQOG
ZVF491LP2TGWTYtmM7kRq8mJImAA2kjnDp1X1ncdFQvDqMAYujon0EiM02DBR5is/LoUgrPuqKv0
W7XI48hLY35V4q6Z0n6viE4BTh5NV0VteO87cbNxNJPLSDPDiaiPg5q5szaxB12XBWDB3w2obm2r
qRV7XSder1VVsetsuFbOqD9qrYX9USTdXrqkyA9Z8gTpneIWbdt9TUsOUk1/xznAHKQ4iVmHtRFH
nJ4VASpt/m3O9I9Wes8RdeRtY8Nzzfv+q0hmP5x63znLrIKiw/09dJzpE8SmDAxxOd7JyHoJZtWQ
mkwkHgpfJxq+2cRjaF1CnanHEzgUbOSUHLiHqdBN6wtqyD/NxWAbeGlYBiTQ0Hx4KUu/eUShkeJ9
80EQb+xKVvs48O9Enda7zOBGPlOV2Fk+VWS6Qv219ca9m+liKwiA2BUi1S5kN0HRIbDLqXR1cDwQ
I5PCNypn5vTxrA0v2ujc11Le8iKJj4Zl13gr7ABTzNbUo3qfJNkiCu/SW1a7NmJ809l6iyDeJbR2
qzcGF28tsJkmzGwsN7G2WdUEDMopMs0sHvZDLr5D6hJ0mi1xWfd6U91jBEP0q41MGz0KY6T20eBL
HDKma/VZm0qNXv90tZ3euSUeF7aTdscpm/qT4rYJZ4ZI3EwftJBJ+m0sc+vkERRBBRMyPitHkgjr
RN9qcXQ3GT0do6Fx9gria2ZP0ZEbxXVtARc0Uo9tND9O2RAdxxxQhNIhfnkdwudRzOdu8J6KgR41
ytf8FGVCfy196wEOJImNE4lFJnmVJvSgyRCbYdKtS9+MNBgj/65kICG37drWs/5AP3lrGVNy7S33
rUsdVPt2FBFbUb8QIOBfykY8O0Gzm/XKO5rlU6v788Osw9YQM4hyWGMRWjJUeqnpQivSibzB+Jyd
0cA86yXahoiVxb5C60cxxPi8aDCYuVEmLxWtqaq+r9Q1jhT0XJ/JaU3m+xk5/nAmgu3X5h+P+Xnx
J/XsKSQlbKBxPHBbjPtoqebLXJ3XR3UQR2XNeNagoDi7Y6TOelHlyPP/dTyUaXpy8V5hoyZVaCgJ
H6mq+EemzyzXZq1vKS6zgd0Cm8nCsEZv/z3trJ5ep01yurbU2YKgXHaBTJ9/HnfiPW4IM3WXkp1B
QGjBCqkYj4SQ7uRSt1u/sW5SS+y0Ie6PPXzL4cJA7hydjG7UWKp5W8RmfS4J/1oSj9glzMIPe6P9
DOGcOtdSEfq9US1VovVw0rRHYTty3+ODQ11YxVt3jnAmLs+xbmBt7VmAUJj+10M//4AU2caA0bEb
p/nXk0cg8PPN+sS/HyTs6Fib+nQYlgKavtTTmGuhC1x3ZRDDUTNQLhRcDclS0As686/daKkRYmkY
CY/X7gmb4oXZHUnOXTu6h5H6Qd663TnoI2TyCQLmxhooSxsi7ljx66w3RNx05zpCk+URUbpLDN76
daMtL8e95oJMITBbzBhJH9hTXuNTWj6qdW8srSXzVwOAOsZnudQ9rSBlYrbsNbpDi8sevS89I3ho
LRU8d6nl0V+a6+PkAyqIAv3IfUGcE2gKZ1w3fMDrsSk1cWZ+Qng2SCJUv/LcCUeSuMmeLfP+6HhA
aciZPrfLZt0rENaFnTm+DcuPRigXOmRWqUFs2HryrXupn/K6hxFFgJFBeVvPtpi5jhGuL5wPaTkR
sfBmnpWH6fKKu+VUI+ZiJLe0BOWVEQ0SkxZyXjfOYFMKXkrJqo3OSo+rw/oQQdY1TGiLNXD1ydGG
nBO/qsiLWM4gY9lbD4kzp0Nq9d/ADxAnPnWPoiNqmLoMZ2am18lfu8vxtJSoCUY3Nv1SMw1ijXOh
XXbX43WzHtJxgQ0oAUNd+5JleLosxPS5v7KIi4hL5sQBgOmESVR+gTYIilMur2B9QetrGZ/6GhEg
3cuSzwQbSQHlHik4w0RDQbyCMta7Z4HmkEK5154l0kYJrDpjKDGfHKKEAKlOeXfO6q5jHcAm50JB
y4iBpFqLxcuGa5qy8bJHggev5ffx+qC+PgieFgLpxBr5X7/n6kCNw/W4681Sfll3f//23FolmT3f
x2bktSEQIa113bVpajGKEyC7PpgNCdgASUP7bz85gEdEC8Rm3Vt/cBi5D1O9oSCuc0qYGWQRx0Xo
sRwBd5Jw/5aLw5JfBC30cD2SOaW2UI/JDlJYIyBH49DMajoMFtPZn7/hLHv/OCQS8hC4jCrKZ5FK
l/Wvp7csmm25jeh2fW/XtzXwefvXw3VD2xfm2782//gRkrUd4iQY0dcaOmUmTsPaiHQ8ZuibPAqe
LLPt8r5OGDxHQxAvFMecg+0yunhOz5m57qKZv0u9DKn++FBPznDyl+5EtA5Oa+/CX3cp44rdLLgn
dPWjtn6a/fIh/m137Rf4kpV0mgwHQsoZJLmFs61hcx+R9i4ZMQLq0ECHXdM/r32A3//+eohuR/yt
QZA04m1WvRWay3i09gaGtTfw+zhSk37we+3w8+UsL2/dw+gRjoOZHikTyx2Mm/7nC16/SR983DTU
oHbAN1nhTdT+lvGFCwjB2Lo74v3aUtPutqSNdufSHLkGlr31cIwlK9AyzfpzV7wnyhhOxJr2jNts
LO76jE3LrjK0m5ls/nkSLuekG/d0rZYz2qH+htrTfvjb+b3uov7GB6NQAK2HjZXkBxw0l7/93Hpm
60AsDEez9n87+def+f03hNHoIHFJl1sfS5OY66kamcGmtv/rH1x/BTgelvDRRZDi62reZW1Ceytb
7n7pcpEny94/DtdvWHnt/U+GJ/9/2Yqht47j9f+ernz7rv7j/F2236d/a8b8/LVfzRjP+oOcZKbO
tm0RlwGz5F/5yp7zh+PwuG/iTMZj9LsVY/xhuYaHu9YJkPRYS7/kVyvG8v8IeDZd5zs6EAFwdH/F
Sz/8pELQxuLNJm761/F/VD1A87Tq2v/9vxAILa2Xv+Ej7EB3MGL7OKR9vmn4/yAgmUJWpdU78tiO
45awEO2OWl4F+nREYS6xG7cx2AaykDGclMkL2mvIRqQWnNuy2/V5JF7ioHvq4Yrssi7Lr1ULuDpF
kLphQU/lyW9pZhd1tm9HVnQ+8ax2OUaXKNVvaA+cvTHN1hnBEJ4VqIMicJuD9SVTJb7SFiNnzfyS
DRUwo0P4yJSi3KFlzTZBak3P4j0ysg+JHfixtc08tFvvVpWzghyYvyJQgq6ukbxbkIG0a9ug2RaZ
RmtEafahL5oHv+q6G2XwF7+Z7xhu24Mc4/ZEHZH5sv4Ksk4LkzxIkXRNP1KCBQYK1IK7nIlLbetq
9rmzIc+LPmpx25f3QxpEL31l/6mp7KuwgvpQY9F/EFm+owFUn1CiL/ksm5k7ydlDKrjRzTTb3kmk
xrVpZXcZqotdq8t257PyYRVVl3syXrSTtKuXbDa8vbBzTMBI/yJbEI4RZ+VBxurT1Es4yOpAXao6
gOwiotItkOWVKdYQcga3dQ23WIu/xIRDbloZvEiXuLfEe6kFsGoWQdcyYaKF10MjtoI1NIzKHgeg
SEnNaeoZFPYQvTiG11K/Rt5f9QQtGSZHUu/ChPX6wPwurHgTd3LAFFTEYJxEa361gQDBK6u2cKKP
HXJl3sIu27QdeCW/INI+A1TNgmLvNTx5QfYSOYdvXdBXB8va1qqrn2qdcHlWzASwSJJuB1KiiOqe
qMrxG8olpZjiNjX3DO5NkPEYlm3ckU770HXQDkzeDhmwrm5H8p0H3CuzfNVJxGxEcpowD+/WIs0Y
2LCM5tdqEXY5kNNZgVgIdzz53FFmVGl0Z8we0Tl5h07AwEUwmWo3ORHuUWPAaszSzsypWVIWRuvF
24vzz/TGp0CC88TLi24vP08+Sm9WDB3wdS6NhpOOKfT1/7B3JktyMum2fZX7ApTR40wjCIg2+045
waSURI8DTv/0Z5F/lR07Z3DN7vwOSoP6U6lMAvCv2XttGpXsYNHUbiGug3OW6Yr5hVuts0viNCBs
mmQkolzR+3XzNOZMYNf2ZKXTPp99ESV+tYYMDZeaEtH28G6ZTLMCbARYmy3tfgHHWa/3pDR5yPLJ
+vL6koHpt9Odvh0XJDwYuqt2yrjnx+mX63402L6fB+3dMVZKzHGLVhkIwmhdLSJWRFznnotUrOnH
oDAKWRM6+G5JsFFbMj9UJHanuSnfWm9LalK0TgT9HokRQkbe1s5JGgjKuBWuIiZdXO+JDkF6/mjS
E6L0HyO36h9lBxMhNuNxN9tE4XpVv97gykM/d/Wg67QtMUTb+Rb6v6woUPtLfN5EPU8wzSx2TyNu
BM001mNXoRSjeE/HVBC6NG/K1C47sJMhkso/MlwMXGF+Gr3ziJ2QDqUrgaOuyXUzHeyTB0Yqw74R
tXoWFunDCwodwxvLA1ZiifXZLwNdDX9cGbN5EZjcJocvY5JIWIvm+lHsNft1nl6w2DFbncdxF5ep
2vuZz2tRWTtpjHVEh4ASGNrqXLMBGqvyVzamLuj//DfKuRy5f/tSqLgEHwCgZiVWKMg7VEB8CkPA
3M3ZQWHUWLjsR80YjvbfRMgMETufs/DXI/Hw59VjT+zQVFyXHj9q46XoQb3xudycqoRsQ0/qbCso
pXjT3IlbVBjrY0Fqx6T9KfTilXWcCAxtPFnVSJGmYBzXXpS08o8gXLaJa+diwiERafZLm6t652KU
74vGPLmKEFQIyL86pbHgSlgogUpiaj9yQxsjoigeoM4sMLq26LrSLS1rriDZDiKkFb+UnVch+ueL
0IBWXKH6mMDSwI1X+hHs4AC2yhI4U24fckbQu/oThpbaE1fCdGxpN0Jx9SLwyIaTxR7Q4lao0Wid
akIyeceRpMegergViJFFhcF4guEf2LKJw6H24NZnE5taqbC3Z8kf6A/HYdheqtnvJB3hq7TjXtP0
EWSqPCjBaKvWgC5NLnNbNeM3Hm3tUCQDry2tjve1TMAYW2wVascJ3Uz8zTzNvLrSHKO1dn+oRnev
raHMsKyY5c7A6NmVEWtpV+rQVYQxL1iLcfaxZh+ssQwrs28fzCVDcMSuNOmax8Kzm3tv1LJrXSZR
qioE6KbqCT/xHkHejzA4Ru0qkvZcGV3x2KmGPRqnigacOrITLX4c+wVjd95eHC8rQjIbflODnxPN
ZCgIrI3Ng/l3BWS+WWzZwJsIPrGfKuwBNalTBa+mnsezNkFekLllHVoxXJScfxCOC31+dbbb4Eiq
EDLFnGZxrMm4386tQdShjwLNXuae9Q9ft6DAS7yzpuE8Bhd7l7pDzupY13dx+ovTftzn27ebq/F5
7n6OyGSZymNhE4Dtd6veFuDDZ+L1ZPbkr/hkkuE2LEkXUZrxC2fpq2q7NASuMdCFatP++2FcB+bv
2LHYb8XAq9I5cERyILJ4PdrjTAmO2c2djR+lmfiRW/p3Xjwvod+9mQpvNoxo9tlkX8qOVw2tKkMj
/MJrNt8R+rmyzo6/BKH3O4A42Z4tRYxuBV+FYXtHVJRst7xcP1pj9tRrEHut4dlDpomE09z3U9bv
Ef78XE3MSrQ6Qb0J8BcxgSka0D8Iu8ZDV4zjto4icriezINQxl8OZnvTkubDAj7AHe4I/TouiqSd
rO9ZCFfdD8vqNzjLuFl/rsooCOAVHeksiwFluXiXDN2vMWXhdpRBNe7PZjYjUKZAcli7omRXe4/c
j8DTzai23PhspIgqp74OYjy4O/gVYZb/UJnOHDOfDciG6YtvqzsLqx1xoIR02FzcfbEJGOARQ/Br
7PdG29J+AWUxbnGc0yzuu7XvbviYGdCZZx0yueIlR21C4AYvBkTciNLL5mSYgWuT6Z0u+rbZIQPd
TTzGqwQisDLlAx2mea+72KHANE4nDsVuV7IduO+IXt+VKHafSP36Eqv97DYx2GnsBp3KxVNVP8se
Yb6Li+ZSGNl0mZhs+YNzlZzNFWcjJk6LS1T0/rHTSytK+pCUQ58W1cseGhSAzIRW3qgJqV4AEzct
80snyFwvWut3Htfrc0FK+az052Gmz03Gl+8/0Iu8LoxM7iZPjS82oow9B+54hIlQHlzdXFlKxHrU
dDkh9mkTOC7fqbdxV2oaSBtJ8LF0QR1MVsaFaGv8A03vgOjHtm2TCs6RKO8YreshVqOWOIHZe9ET
0zsVNpxFTBLgxdfeO1mx6bAKXX+4s4OtD9sa5sbJeKJWBi5aOS+6szgvcVGEem2ox3/+Lx+zaT3p
NVY89lNpb78UCQ+HauV4xJKDp3dqzYjh8MJYczDJJ+rnV0Pj8TUIkoKtx6+ANP3LQeZN6Bcfrtlr
/BZfOLycwJzN+lbrDViVxs3ufBCfHajx0VtJ+oDYNRU8rgWaS4JwhwQ56Lip8vUTIZgkV/C57TB0
E2xjEDnCemt8LcvSQ/XdLXuLcOTZtB8Xr7iHGhLvtVVDZ9UxuUoMpEys1ffr1L9YRPYyxlVv7px5
BJ+dIMiPh2mIfQp+/PVbrHxJusjRNoHbs7/GPsEGIJwm8mMzabxPpK/aKY4X8CAK54b8AD4NEIwA
AjYN5rEnzXFllpQwLsGpF0n/QjIPWUjkYBl+/YphaI4AdXAJ0iP0qqhyuUIG5cKx7szhjobjsU6G
sDI8Dj3Se4KBw479KPsULJt5M3hhmhHcldszo6XReyFpDUh/hnph7bGCOFUSMpJcEOIav0peFAHG
DWOHA1zuQNBeAC/telbeu6RemxAmPpmgfssuf1nX/CODooaIbSDwuoFQmJDmjZ5UsLEfkKwyYdvp
8/g7/1TuWj1Si3i7kZtZFN3VIb8N2sjF8xzE31uFMmrNtTO9FwIT2/sW75GTOr8ozvuDvSLnItYF
GMf0SxWN9cjr5tK1uG0Kk2QnV/Q1OuCku9JNzchgqHtM6zhqJtA/Fny+V/ytUpY9s8sj4LbFsw7Z
2XQWZnF9uxO+Q3NsiT9Qk1+QHGlhpWYWqG1zFJoItWp6nDO9whjDo4t+LUutZWd/JA6SlyRT0ei6
MuhVdzKSZUXygR/GqfNnJzU+RMMnUmEmQlXv7SyR2KQpJDegy5SLIw46OV61Lv4ULhvlbFbPYx13
AdOy3wnnLjpEWFlV3eyZ8H+Ilga1aNzksM5snVWa4rAYvc+lGelice2cWGys+AETbPY9pmZMSKSG
wHXKXLoIvRT61aSQ4LdLkAQwmL1m64hQT/NOQE/LJLGeWHNsx6DJTlRQyybZ3wYGkqnWMSLkrdlt
6UhN+tvzJsKqS8nSXZjzMXft8ejxEweGy9EdFynqmr7Wd/sZigT6TNpbCTBy8uGPs2R5LYDg7seC
NN3V8eigJv/S4WH2BxbmJofEy7iKCE8bogJSZI8xloSpIUbTT5qra1T9/SRtIuQsONKpeWcThHYs
ZHK/lIjUlOpvsT4gRXAX0sk2jUPve2Swru49GdsZN4r8SXnwVXhYew36Byiz3izXo7c2F91TL0kB
aIkSjugPG8FlWQw95BqDR97W3pzaYRPLw7VDRsYy2kw58auKY65zqVpa45ATvhbqYAcD4DfFvm6y
IjKKijQpgz3zt/95Nc0bhmzW790v1xv6i50ON6sVZ8adlA2Eat7V+OcOVIftyc94PwztKk4DUToB
oyXEODEltWg1NmJUeUV/c7X2lnIewa0mjC9LjVuseaRKG+5pMDDd1gZyL9QKPKOD/4qsl2Gzo/2p
8+bXqs3FiRcwUcs8sQFwI4yNfYblIIeVVfn6i9N+4QSHcUbq/RF2ROCuUIG0hh8O93gklYuiYGBD
SSNjr8DMklX/YdaGf559SdLEZJlhkXKUJwNVox3b1qW21UNiDsa+7cof8LiRrOKC76QMiYMzxdMy
EMNn6548lB0OxAZNbaqnTPNlTJrfqtDC29TZRKGe5/HQtKAQFnUpse3sqcIM/WVpkhRwWoAsDH0I
NCivVH60+mlCnVIjnVHGrWhL4/FOLXNE4wpp1v8LwKnc+YX/2FoMmHNG2kykZRAnAyMqorcDiHBH
JX3r0E8AVTTdfq66ONl7NiX5qqfG3pzfSdrSkZrOkWEwQev6moJh/WObtcaTmH2yNL/g7PQjypGf
Yy/V3rE42B9zGX86Y4Huo2arDJBq3TlK8NZY7a+RPnwA03WwIIfs9fSXjXFxR1qIFgwaJZqQgJ4s
Yr7WntKQ1u/AAhlg5nDP+u+530yTQAKOxrdQwlb9oTKch3XuedoL0nhTwrYzRS8zUBrgySnis1NU
7BW8z9XTux/FPbZrkk1ll2Ju3VS02heBTEDGk08UEjDOqPOjWpOBMZErSwbeg1ePGLTxYa4j3atr
ujQH5LOHUMFpSxhnHTrA6fUMT52OkjznlaLJUvp+mjWNbOX814rYd5NcJBQz+YUUNjzmLGi3+Rpj
tCZ+WRwEL0tWvX93cXlLgoFm3cUcZtGaIJ50tgwRrvN3KyFUzHelYiR0uCegNJzhLx6mZD6n6+OE
lQ3OOpE5qhS8+7JdBeyK2HJkhFQTHX4Rd8MvMNvJV+6ilhwi1qxh3PP4orwGKgt3ZsXFWTGqqeAb
HaVeZruEox/F7ISNuXJHdG72r1wbae8nQudTeuTalDAVqxOYac1wPlDBSIB5tMR1i1nRNYNkG1Uu
Y5cCQEiSI0SnZ78vWG1N7MaSsjWOid2+LIIkySGvHuIFMVuZsh0mJBddcBPflzROt1EuNcal5Gsi
3xaDSvlsD0t5QVX12LvTdRhTEwEISMGexvvAlIRU+pmhC+zJ5Qnd5vuAKvfbtlYq0ozRYF4I+Uj3
i2yncDCGM4FVmzSSNBu7mZ8JsztM3CMqZ62aLAipQWf+w33//y6S39sAN1N9l331/3MH4RokBfxf
Vhey69P/s//ZyTKr/6eXhNUDf/U/6wvnX7bDwsGGm0z4hLshW//tJRH2vyzTcJHGG7b7b8PIv70k
lvsvwhtAB7Fet0z+Gn/rPwsM6194SwwBxNxHpQQH9v9lgWEZ/5uKbvuGbVo4S4gyEUCVvf/FIPWQ
GmE3VRu7yLEjd25eHbHEEXYC1PDm8JhbXvqY5NO55nmL9D4xAqvRrSfWJri8Se0+OxWso6l2nxoN
GsuqzDrMOJmu00Jbh8zCeSBzTaAWeyCcKEwS6jUJIWZXZlN1VUPTvFvdDTjZviDY4DMe6jqo/c0P
3dfNhfCogpeDWnZ9ZniPrU8gLTPj6tkDJQdRjWw8uAhPwtSWsDcN8+LIzMe23g+h0bJrMVPeHaBt
sKACEPsiq/OWCkPjJ3fLi127ZEjNcRWNxjJ96F0HLCGbf2QCH23bO4cGX2iUV658JwJ43mHLY3ZX
yvMMEvR1XugVUm1pbkO/9q+KLNWdpCFEbIwLEhli+gokM6icMiqRO1zULO8W5F5bGM8o2p8EIuEt
YO5qtDNDqA0GQqZzGmEwp6k5fNP8CdB+R/cxo6RMA+RY49WvriNJbBeFmSPmYr3pwNq+ERK5v77I
zTegOVSprmv/0SYQEJJ/TidSPWA2Tv2yBSi1TD1SmhzcN09DgTzVM58nghOyxK7CWjdUqNmKMHt5
zXHvvumX/FGncH8A4IbIuZpCkmsAUgG22C8dkbTMECfUdmpi8+UbTKnn0Xiw5/Hpm7VcDfnMS7lM
I59fAcSyJmBaNUV76CVWGE6I6rj0wjwrjzD3we7yN2z3gZ2t9YMmyJy1W0MeG/s3z1F7LHJgnd7i
6vdsi8qAkfWLKphNHzx1mEWq7oVZkV3vxM3JZ+C56xxzjhqzn0OHDyfsfcSP+jKGLvqF03fGeQIZ
mLoShoPGwcbAFVKkBjPyYkzaX6n0X+z3l+OCOOxR18AOxhazkdq/OoPfnGa+6R6dOVWK7iZnyyQJ
RGQtPAiLcY2GFjrqXYGVZ/StB6upxY4YWrWPrfITmGZxbbY/vLW/xMWYHdN6oC4uSu77dK/7ZEMz
OELi4D+tpWfeRDabN9akRNKDjw0yO38uMmiJ3FlnETNbnvLlLFCUPWQWTNZWuI+zhRjfSKmHXEUd
21UdFoSmLoFdZJzSrYJ1xKzwIU+qKqg0j0HhCNfL3mhCMvOwszIE6+XyVi+mFoxc8r2XrS12iO0z
BdKQxzgjTSyPO2txx9AbMLw3+bB7meZ6uJAT8suKe9ggcKNAAPR79DZlIHXUzNTU/4C+l/WJqdyl
bRvvwdOrel8RqbzXF7QGtSW746yxq+tt0UfM5cgBRxAayNq1NxRCQS5eIS7ZVLzrqd09kEr97CaA
wmLLupmJeEu1GAPaRESzIh98dBP5UUkj8jpV70k8d248O+8OiU28uWhpjXJ9XGcTjJJH392Bc6jJ
hwxRfKWHtJYlY6/YpeLEokBgL3JjfVyxh0HIicuCB20jlXeycYkynM074NQtZpCUhU/9aePlCXC9
5WdUsmp+1RD99HY23KSJ/GjpOnHyh/yg6VZ/TkXGPN5nmzbXTKKRXHuG1BGMzyOKKf9D+Hh+19oD
GOpUP4w4ZjKFCLMVmvyR5RbyYC8cWqu5JTSHdy7GrqcmM+C9e0169ZbV3TGuoZHC5YjY0QEvCEfm
vvc689Eu9Huz7et7MXmP61po+05u4+DEHe9an1mzwEI0jemhlQ6Zc/lbMtEKi6oRh5rI4Tw/LWCf
MW0U2Wn0PIAVFdVf2WW401MiDskmyo95o/1ycjk957F5L0tcMqk13Fzd3bbdnTxwDsmr2zFwWYZ3
feHNb/zRvdS8b7j7D6nO+lv5SGpr4UEbnseBDd5K3hD59bQhgKUZQu7t1vtJi+a/WfES39mdce4K
awrIQZqOQ671u4k84quL6zBcEAzQ4uRh5cH8XFMhP3Nnsu89S3vdlLUVE99X6R0YbdoWYTYQOAyM
Hno//M2xAUHTN4ddoWR6deqWwwP17LEq7OXSiuKjzIznJJu1i4jTAMld8dItX80IZTs1xSsr9Y8K
sX3TeHmwFm6KjnEi2TMlP8l0uLRVhXyFl3eH+KY6Jwvz5XVaPpHrfi4wNViTVikz+pY0d6f290kC
D01mfXb0ueODPva7R2JOLdv6TaKo/9YmrXNc9eQBz0+zHwqRPucLBLFpyZ5mvWijuuN/da7dqtQK
KtYngdH4qFeVmR6ztv6IU6fdEymCnLJIYS2IleTPFSH+GDcDwaHMe8iPOarVkS9DOVj7WhE57hrS
vxfWeNRRboRexwzNGR396rdNT/ZlLyKxulAVcOKcEvTigcCFwkIU3AciBPtWSPfTBMxpjK75yvp4
poEnGCeriDq3XeeJFtVOpil02T+c+xizEPBUJ+KkZkBcYuliPPrXXJaf1VAYb4tx0cfaf1vK6YnC
6OdapzVeIrisdqFekxHQ767XB3VdsWk1hfiZ2hD3QK5+NAq7hEXQY9vIPZqI4mbaxuWfg8SDDJkK
wamYe+AY204/doozcRiYPZbErMPsZ/mf2qp68HGe7lbzp9nqzmMxIUgvwa9fzcLKwrzlpE5tFmkw
xwiK6AeCUoxUvsgsXzdKDjphc+uA4CEdS8aHlw75w4k+FA1msZz1mDATHvddHU9fbvlUYqK/kCuP
V8IQ+a5rC+OpKJPA60f/YrUyGsHenJWDaNWz7r9JgSg7ZtUkF9vIzh0htCcAyGyXpHbB/EeAT+ri
LtmYfcqPLz4voCvTgmGf0spGqlPudaxTEhPweeSE1TIRKP+0a0tVgD5iP0yPLd7EwzeoN9HpmpXm
vHQGKNMeBmxNLx8KcE6aJ/trlX+WkPNOol9+d7qDKciPkUz0BsHiIr/NK1tCJoINP0+RoBzQMdmN
ooyx62z+kqT6nGwXdpy+7hsSqvduYep32QZiAvZQH9Nly28GL3wQyQ/hs2nftRKUDPu35DRtUUwr
eeCjFMP9iG0jFfl0pfVjUjbRLqvOgXQpWhagI6gu15F/2JbFoWQ946aMhpVtk1Ayie7B0rT3Sabd
xW6fwZfJ5zz6LiMKkqf3q/GUV/VGUW6LYCqG+mMkhIZJ8KytbE6KL+8f7hhcFrvxboK6MGiSpotS
MkKhd/2onScttad7Jj4/oUEPUbUedWxCe93I1aNhginuYU+KsgyZtxhXnf26XdaXclz+WgxFrnBj
PVjEK4eCl1ns1vtkl8MyuWxRKkMWA7MwENz1Xd4/sEedZ0jbhyQfHqhZq2vFVcSGSgiVbZPLmlpF
sdc1fEcjdPSw9Nw3EDaoXYoVrLR01r3psXCfR72/FKTvjZZkbV0Czl/E8mor0q4sM37xtC479q2e
RU4+3UMUpiDooDQ2Q8xEnWceiDPzDu0F5SIU8+7DY45MGdSMeXvf2PXBSqZHn73qqWjOxpBjL8Gq
EPjGop8dE+oeUsM2B5FGIcM0uWuA3bjj/FTZzVuKD6UYnAZ+d8XZ2axPhQHXK0uXm8w6WEozGtME
NY6VGSe21NZJw2pDXhlyGI0ivJukOoyKRMG0rInT5siNNSu7FjVmg2xp5C7tPfuOUGCmlZDXI7qu
LfPBQhCVal6IXRJf3XaiqGJ8rzbM03cxxM+LL32GHUPmi4JOu3UB5j1unH08rf7VK8i7RJ2VRZ3Z
sPdkYpYZWR62aflYVHZ+478TmCaMwC0kAeCFWQH3WEkin0Z8gja2aGQO3XHyphnSayK5JGa7a6AF
X/Sp+kQ6TSITEJVrO+Ttaaz1OvC0bb7KnKmmJzr43tIcBIhSCHK+dRzmPN+50MPylo0u7nLnubME
g03JUErntATgGR9I+5bTk+UT4tl5dE/bf8zg0PBjNbu1apaojllS+w50OV/j2eV1jIqlP8kE/yHZ
yAPQvtwPByBKlBhteVxW/6SRJQhUhJpaA8IjsooIgoq7stXsLELff/R6cat9ZHp8Z0bq+ngQ5MyA
3/wcN+AOli1n526Eenv+6wnAW8rnTAXZ80VyEyBAqxl3XgNbLWfouq9tEmsSZa3BtG5RPj5zbY77
cd9q1bmEYGQmCLaZR5h3sjFY58AAi3ETsHDlxGyBhuUfoNSSQ0yqO0csrwE+uoMq33K3Xe/VajoB
+qXuBCZpv6ZJTgc1TUe3M+zANJM7f6rrF6OpP/yOCnhjoSQUjCz3eNfHODsv9gzLVHfBafY6TEJi
6mmuOOlmGha9bLwjSsGXVWGKxE8oQyxbLRhzbPPec+OqYW82K2/RYkBt1kHTG924izxNG6MyX96/
8bRxz6qzZKMc+Ntt2WHBNiYLx09R3ECNvmesALj96oHRq5Vdmnr5gdsR8+0G4WIs64ZCEVhCbi4f
KKKrgWSq3egTM1NgYAtH4d6QFdZnZ5I8KLH0wtLNk7M9FxfEEi3AYee3wdadlA2kIjIh37POUHXM
OJA4V4FgkkNBAoYKvhvuTCzFPu6rZxITueKj8VdSvxzw7OWHNBm/Fqfh4waN4KAnvhIYUO0BuPLL
Va04Dm7mX/WJRy2rGF9Pi8Z+r/X0oCnQ7BUFU1mZVla4kB2+TztxVKqpj7bhp0Hm6exRGthMheGi
m8nkTbOts+tRrdgZG2QydRmqK+crQ50VA3s8mFPCfjfuu6NL+pxCllJw3Pe8t0PEjD+x7H+plb2U
lR3hwPu3ZmRfK+vaxxGmnYj9UEcWP8DtNoSuYc4un+GCzbRRtOU9L+EGVX9trvFtjsdPOle+oBzj
8yr6d0RO7qkxnf6hkw91NkWc4v19DLQtshnlBG3DdWFoFQ1WgBjMv67TCGKf/fnOcXqSSLrCCHSm
/gzj1j8CKWYwt2SpA18gg2IR19LUjBc3ca1rJtYyyrwGOgO9KadH/USm6MlyzP6+LIXcjT25H64o
Al9U6tTVd7M07as5eeUpq2OF8bcmKY4pMfjTZVUHA0HwNqLNIqKus0izwdUVqkLz4QCG0IGYaf4c
4MqJ31JDRQTYFmGS+0NgWFQ7slaspXEY+xXkbzLd6Qj6aCALgCAYHK44d1h6LRtr3gKDa2xH4NyZ
5Oz5+avb9fMV2e48LsVxXTp0cP1yqUocsnmsXoDiVQqmp5dizqfviHK2vw/9rD9987Zz/62YKbp0
V7BZSvBDCrLoDj6Ay8DPi/ZdxrvGiEe889katRimDlIhtMo6kxUhbWZVp9NJW8WjUSnjQYrPUQ00
rJN8aIwqNBSEfkneUKBxHJxIkAJpal9sUgyPS71MUArcOQSVwfvd1nwe4+y0GLeBdvjGGvGj7DX1
1oqVgUH9q9e07Nkus484H6tLEqef3ydWXla7GIzTgfVMHWIufh0ZxKyG2z2nBe8Xq7NuhYl3Mh36
MeIlh9St21GyP1pJX76llpUGbBYnC2AaNDd2KEkVVdlo3rMWRGqk4iSS3OQwzIBh4nhQR+EbxsvK
NpxGRD/6Gjc1Z/Ud6i3/gARLp2u2s5OfT31kYaE6ZUvkzdR7yWQsxylGz4FQUOzaHLBCYSR/3dVb
HuAGH3UQdk8zJaDJmN4Zmh85OxjRw/moLbImxFwym7LJRKvzv7lN0AI79YNTpRi4GfGecgN6HdmI
DDGUnt65B9sfxKmd2S67UDHiNmJtzko1W4tLNqP3ZR3Rh8ncerdaSu2IAOxZ+hM/f1fop7GCq2Fa
dTSmxHfkBRAOe0mzWzk5ZtSU2LoSlC57f7btX8O4+YpOjTOpDwNoug34qt/xJr9HSp4eyzymxFde
IKTm33T5W8x9NM/tsu8Ueeep7v9INa6WYD6DBohRQMLp9kCo+RNpchlAC7oZKpvpof0UNnTwyera
oMPahRRGAiLTnKc0TfFe6O/p2FufifYRx9pwySzn7CPlwqPJSgVX7ZlfZrp3lX1ikMsiCCnoscx4
z3OKa4GmaQxjKvzVOQ77JvPGO+Rbp7ycmOZaoniu0XT4aw1hwGlmPKjcs3Ib1lqTenKyjmEmWnVq
2tQ7rJjFSJ+rN0pA/aaKx9ldAHA40KGtlLAUzavvbVsyjZxeMgj49/Z0ImncufqcyyYI+aOjyN5T
rL0pvtHorTiSacRnhLtCxMwbge1Vtcc/kkMymmN0caRwoqZNEu2YadTWNSK6kO0fcSUjaYpmr5IQ
Gaex+55YjKx/kZV7VaRlBFrgSNh021oVtl1XhEQu+5HHo066HtmPVfrAIv9JAn+Fh2PfDfMwvi0+
lTLn8x2JJF+jI/1n4M3+c2MzIZiZTQj7YXJBvpBv7G8jZxwGhBppbCVBS8TtM3l5aNn1+jYlxbsq
aXt5XRJtz5zhkfnIXs6yYPE0V0jK3JaxPnteggWPdTEFGguC80KSLKSXjbLcVpGYzB8mU3OUN+5h
KPvs3cUojTrlrXW+xhHV0Ld0m4U4SBeojMY2/hAJlXM6+yfPLVo8mu2d65IOyuiufMxn+eyipoqo
vuYT+Vl3lDrJKdGL9OhjHEerTBwmKbvQ9yVa1rg13RMyFX8/DMaZuKmOWTA25XjMuyM62k54NfUR
Z0VusotQtfoF+HnTQrNMHxfjAWMpBEMNjI2G8n8tEvzQ8syJQzKAxivZ3Ay74CyWYwlDsCg5j1wA
UW3iTVGeeHceUaNnSA7oR62dyhkbF+UTRGV0bv6MkZg/9N9zxmiwKpbjt68Rs/azzggl7OP4U2tn
HOeS1yTO7h3FPQpKdBChxhdpda6foRweiRCDxd5OGARG/Z4KxAoB7Q5nT9ktmBQNOL3SJOomtDmQ
aRmaI9TE3mbuso3asbrDPdyG/jSnInRyf2FslGEEldOWKzGd5w1Uz2VjdtuRAdWlD7QVQdei07Aq
+w5xqhPquXtHXE4BNqF9BDlFw1tiz9IqeB7fP2cxuiu/r0OPXfZQM6AQar589QZ5y+2EdNXWDXB6
zEdKal6um+kfPrQMAOmm+69v3+u3uxrf1hRVC66XzfD5/UdCuY5zSz8tLcPBaSrUoUoO6KXikHX/
u+xKmCwSu6NCmq7wv9Wb6c1yyr+eHNbDkAyAjtH4M6epe1JAinZXLDge5/ZrRlWqWBxJrbjmnf+D
BIRv67O5emTx4LJxNsfpt+00KRBgJuliBt9mWl0TascIbAj+287NyLff+exfAs1fxrPtyCKKh/H6
bWFeZuAMMp1+9anfhYlZPHvUQXvKPVSxy7aXsEnH0sU+qauJpmGkIzQMPum6eKqXLkaqU8MNy0AS
YIdlOihDnITIiiE0LmK2IkpdC9fyuQZoQ5NFgCte1gwLcIhW4hdqyN+S2Ji+8V7WvPwTI7/V5Ziw
vGGRwSnpcq+cgK+rs2ElaYgs5+3bk2/aHcx/kp+dlCFl4wdUgSTyzNqDmgWhnICAVmEaDG4q7bzo
M2BaIocZu/FBtPUrkm47GHRd7WBmDWeSrrhzOQKlc/v2ELt2joNJER41sQ43SFuKvkMWeKe+jfZo
vmKzIYul8I4OL4GT13pDmDQyDtdmeSXK1wq+dySrkt3Fqrd/6+5qZIt+p4mh+IE8Lcg1qg/HU+gT
Decl1WYz1JH2nPV6eTOhMx/0DEXgLODA1yKJCg0lPu5T+2NxgUIa+jkxYhuwDVNuJlYLoRKsT+hl
UOnZKZQRdALJwXDm6gCry9qhZvg2lk+b23xReIZoNZ/+uS83h+bCnHGn2e6rnY3QkdAT/hd7Z7be
tpJm2SdCf0AgAgHcch4kkaImSzf4bMvGPM94+lrQqarMdGVldt/3jY7lI8kiCQb+Ye+1vU/VvtZR
eCNMzUcWWX3XBFEzufC6VU48qpshHZm75PdoklcAAHjjGCCuDA84mpDukbEw8OqmRXCT+C17HWkf
gHSKk8E3hwKtjmx4jZ281cvNeG1HBUXRl0lVMkPcOWCInJ+UKZ5jb72mIfzbkHdDKm9MHNfp4nc1
pPfdFeWHGfW8efNzn1AAO09jc52D8YN1NEeBLmlwhv6bkZdvzU8XUBl4AdTqd2YDka3vlqZavNRm
80Qi6MkYGMtM/a10uw3OVVKZQloiZkFO121Mq6tXVea9JHVIjJX7EvKlJx2ShGrHyUEtVltYYcNh
mI010Kygquwj243ulIWCpxjSA0M6bOX7jop3ZkJWVfswZ6LNknnttCR5AFZuaQcrawJpNBWPboIc
XrBJAqoiAN3QsJqrLCGJOQiY3YUJ0/fgloiKaURudSAICakyVgITWD9FTwHjJ8qXQK49bjsBvp9N
aPesjlFeLiMNE0cz4L7JyVAFj59flnvMITCp3LpmZGDkPPowgJCFm7yeAd7WitRGGiLLaYeDPaXr
Lgzk4cvN/xcPIpanjiQypmjCOGjgBYFIgbV4+aEfuG+XVUWbZHufWUg0jwhmauZMDDT5jL6YD4BT
i2kqPe8+cvQ3CuJgM/rV5YsZ0JVuRIWtEMfUgbl4sZoTZJN3NhO0GDEiIEWg/AYzd3xmhxJsm8KE
VpINEjBtReDZZAKWIkOaepIZXkfImF2cZhUSxlFRVo8aPZkzjm+Z5fU7251ey+Xb/KDhhkdY9qox
HqkQYEWk/sXk/Pm63X19AIzTnWRESGKs3GtlhudRhDw+v4CBIwELIN5/qhQkjYBkBYZqS+68DLac
dRW9iqAvTPtTwYZ6+W0rn+c9DJZ0oTy7oFqAs+dT9MGcezBRfPsEopeyu5TtnOydhDd6UkzfXaKY
A3Lw5pYMvL/u0stv/vWnIf3eR76ArzcKSOzGNxaYSJLy7HV8tAl7dXhiyxLG0EThW1LOMJ51YaDl
zT6tashA/SrO9I37FZTFtrp5RSxhBwbzCX84SwDLQhGW6Xsy+kaQU/2b0Nn3LnDGdYTqaG2klL+Z
EJIO2f7hLdUJNGiER2s7Z6nmAm0yKE+JI7Lckw+H71gjEpPCsveQLV6V4p7BcY7VwE+Yx3sk2tQp
DKQMheA2dV3oyGkcbFLP59aVYvcJjd4j8FX8rqRCL88cc5xBcC03bwZY3dFovtum8Syj8YJHJdi6
tn8OAudQWfLWoMPZ60b7a5KVYK9wBqw1sHkip0ewz7vRdFhOltCq7ep16mMCL2KwQu14tpkInaUZ
bie7lje7zio2Ej5HsTPe8Uq2CAGG56AfLlS2j3Rr7hKLU4NCcgwA2flvZXFA0CtvPJMwJniIby7v
pKpDFkym7f0gy0P7lpidOM7NpKEx2LxyQZ9vpfkLST7VU0FYCCedv496hnmD7z/VtICrxG3qCxPR
2o9oWRb6vciJBknL8YT2dJ+myMD0MpizNcjp5LmK8dDlYfjIOeEzVmSModhsY7m3SouT0cJ62y12
myYhAa/VuH2CAmtzBsrccECc25W/V0mTHgILgT0TO7kWCLC7TJlH0212edAwLsjc9wiuy9G0KGL0
dOlZiZzrCGNGjuKmiyDaBYgAKEzSuvvux/kPk5d45bgTbG4LcDz6DXs19NVH7ogPA9+X3SpgaiC7
zPhHbiFhKaYWtYBrDMdRkZVBw06AE5014PNwbfS3QgxHOh6Lu+Qq9sx+JyMyCrk/gkJKRgBzk8Yr
NtuvZDpNB6v7NC3j0FjCP9rlgp5K17mH5jKOefJandR7Cz/QKqjiZ83C9tBM3SHpfes0qF9+4Rts
2oKjopdc10t0vVf8rgs//ebljFea7CiaMPnw9iA6gnVMBXnAgyt3s61+eWXjbOMGhmKLJNbP/HME
CgV86+iu+6g82rj2tjyAYGcCwFuTfLyEmIsNC9BkEUqTZjyaI1Zk55WLYC1nBkJhUwr6I4QBgNoR
QDvc6TKY7GlwEO3N7JHuGHVOWBNG52iRkzJ1NoPvNgXrsk75CYDW25h8MgBUn6Ng2qety4Hrd4wa
TYy0RjDwBs+OnnIGNkSWz9M5BEyanuo6Do5IsIiKTHAVIUm+BrrZEZOGMtn6ZHyvrm6nM1qp+3a2
2k0flOizI8Z1HfhKVmoXiwZbZY6zgc6OIbOPD25RqjWt9LesO5ap+enXA7MJm+jMyIOPx/ILE6rK
9z6DIU4rqhQzJmjlHnbqyvd0v9XzdB5H4HZSE3xVE7A2YuQi1xDZmJDFpqj9HHMZmAegfu1B2PpX
fw8tI2L+V2eYsSYprXXhxCzLiYvamizQdn4sP0T9bGu7RumNRiEizGXZX6H8Qf2xNRsHNxlDrsJG
5pLkj4gr3J1O0pqFMhKGzAUBYnA7SrYMH+mgFIBjtjK08ZDd8f4N7BvxkyS5PI/m0q2h0EF6HWuy
UR2z+KZHZ5MtoU6cgrrCoUVNHdJ1CMysNoeGIVk2NUn2wxtqYJrLL6ZAHq4qiIwi9+UhaqoKk5L4
dJkHV+bZUGO+DcLkOS0r60xc8tquDPo7AHuryqDD4jankcwgB6vxP+JCi+tuA3n3RpfHTdpMq3UZ
zVtLYhuLoOrLFB1Q3VhbRZZPmA35OsJXkjEo2NhR/0PX6mlucbcx5t+UZXz0L45rZwxNWRsxdyRu
tDuaGANdAHanohFbZzITKK65h1JG7GJ/YHuokPxLu9mNCc9dYA03ow48bErxvkzUicVoCuqarD9p
EKFp5UfweiV0TJFsAk0yd9BYP1n9onkuEeA3MZbZWYxXk7DSDTFxS8+zENbRmEQ76c4fVYR1GEJu
y9Br/OYU90SM1exv5I90QKXvDkQadhHv86zo3xH/EHrean8Vp96ZRTCBYORcuXzLLnXHG27hjkpv
RIa0/JTBMeWuKvBtSFRObZFqRkHH2DbKRyfLr3Haeif2N85G+tPvAnD1wc6de6zFGDw71hH0qpAZ
Qm68IKF3oN0ukChJ7mglETiCMO7+LsjJmrRlX61yrlYiXwcSvQoWzewtNgFQ05pByqocsm1gBO+1
eMzbfH4pM0TU0ZZYH3y5Qli7KC7KdaO5F6nMZNarMUGPpneHbszesBMftxmulD53vuXpBGSg6RC6
jE9BFtPcK6CnYxOx3c2Wq6HRbOGxVSpcWvXQzlvTjJ87x3pzWR/hbmK+gkzUtUiQ9eMXgt9wEGM7
4ExIPURkdvNoh254Zk11PyA8xPTiRDtPWGfSxN5Cr/A3cIt2MQFXZ0dC+MpUeFim+C0up23WBRD/
qP9no97MFhujbCIqaZQQiNFlXasyvfh6bHaWxWXjkhCKuK8ydlUWnbJ6CB9qAjkg+HXyJyQwFgJl
/lK2sKjN3vuIcGvuQq9aZWGKU2OGscexSTAnrUVOXO1qUYP1yMsj3Ih2jC/i3LKKjwT3ZY9VGPV8
9AqYI6bwEAE8B+acpmpPQ768E0dqaM4+GEbRAjWrMNG059J5cbVuF6NHedILkevrw1+f4gxdOZMk
KiIiBYGYIIwkaM+HLIN+ZC+zp68PX4kFf/v0/+LvMgBuq5bGc/ZSuSHaE2LSgk3qY1MD0qTPnJzO
IvfIfTJpCZPCn1AbtaADADbEcQuQb/lT+N9/+vr0n/3d15f87Tv+2ZdIuaTvRKrbNNJKOGkqgi+a
OryEXuxuAwvgglm0KPMmf94YwEMS8ja2eVi/yEF+EsNUX6I4Gra+k+iVrNxz7pKzUDpmvgNJj1iA
r5JwRuD/Qhnwt2iIypMregaCE2vXrmVaOPTxHVfeniNW7MaJmqTzwvEyGHj9wkxuCEcyVyhK2VQy
5sA3wr2pi84B/38K0R2jYyEW+cCwzf/4sHAX3sv0N2fmuC5MjrmuAXHmVO1ekUm5Etb3ILa7zUSS
xSYfmCJZYD46G6gEPSHDd4C2vnh3OTqOPlzx0f4ohX+dAl/vNS38ssQ2uuGHKB0LKkwL54UlqKOZ
C00DIYThpfZim5khtve+R1EkHBdoGhWl4xuvXfbbbLzsabDeW2v6xXA1BAPpvwQVJozEnvZ20wLH
S5J41Y3oauZayHXt7pOyk6AR6OwJ6fycp/ie2oXboNm8oodmLj1zFExu+kC5sHXpiCBSabAQVnfL
/LXbGzdURPaGB/Uy1A5W8ghku2XW4Kyjnw0DChhNEARHr88OonafcyMkInnAMmV1+Lfply/2nBFP
NDyNGYWDqSIqngxUZ1FimpRBcHZhF+zJllQn267UqV/IqbIgFQe4AzUvHd2YEfPBuAif1zi5uxEO
aUrEwKnydLf2O2dgMfxZKd64bcUPLBrbOBVjzCDrMWACW+m2PhfjRbCrXnFo4hhKudFsoiwJsdF4
OKlHSPdT9xR6bsN6HfhwjaF2ZVijPjkZ7hF3yqotiVbyGLNuSSLGqYNHnhKnIL8ds/Qsm/ZebXKg
eOLohqSyTV5BjF42YNiix+uLMmF/0PqYWtFKeOCUV1aQibPU8xuNImBxGIKBN4TQJYDFlwma79E6
fD1+q77YOOI25ggfwc9PYp4cOu/sTSfJVY2QRgd0b+Gr9FEBuWZpIktgsMxQ+oYVFTEA46evH+Sp
O9vhMRkDI+fQMXYtM4M+BN2GbmPCCs4sFm8hMBZCKU+tIfbZ6A2HilTjQw9f11bmxNJKsFUvzkmk
OM4e4jwGzNnx7/bM9Cew5tpZQyA/6crgwqEeRuNK9594O4q8d8hLl07iDMrcoV9PJeVbmmDzJaVO
WW/tqEhc8fzvTWnd2bGDn1K/z3n6bax7NI1jcSA78d32Q2Lkrbh76u1wZWIxO3VE3q4VKzNpSyTP
acWoyP9mVZ250zYBDVU0vSdlObHxZx7Vw4fb+rHPC2uGJmFD1S8z0/s6TOIb0QzuysTmEw8pdFkZ
3XLQtatuTl+1q717I6Vep33YajZSrKbd+JIthHbDD3dGIcP7uHW845iT1uVlp64c5F0xesahi2o2
jvBUANYrNN7hxeos2pnvjiAWPJ+/5+iLpkrfRkY5ARvHElHHrpnCx3TpogaNaVDM6BZcNg/sHWPS
b4Znl/zpVdrFGn85W4ei9H4Qa8yGy+7yreWm00ksl1+rGNV7DU87juVmzXr5HAroP0HCdIsQPlIZ
qTP2PhGrYeCwtyrjt7iEfuANcb75CjmadctdLJuCmdNPcP5ZDsbNAB1w57B1mMZtinllDU3Ao6VR
Acc/d9mwH957LxpPdjcOf33wypmJv2BuUEaEo1h9v7fYRLg2oqC0OuYpxFpIgMR4mOVjb6kjLPPh
9PWhKxGoKNMw0Q36r2MyOit8ByRgKdJM7X78JDZYr10PqXPVzWdKpgKnfgufYCNFgImaQhHnxPAX
Jc/pTMZOy4e5WPK9WjaLX3hBS0Svc8nXZs0S5+SI7ixgTcxZ/SmiJGe4yvegAKCxWs40gAS/oY6R
YxDJV4lnPeLSOHikth7jvr530Te9lyUbvBKhWe6Pb/WywS5ckjHMIflELhUee7c0L32D+l13Ejhs
hKlWbrLZj66IjNv1aMiB7iKRu6FxSOB1RvYAJvgDWD3dhnFceJ6N3xPzejoJeXaayLl4LSvtfLbq
Xy7AqnWqoHpB1uSuYn8bOhbFpokYSw1udElkdcf8nDwRhk3UZd19xm9fe3lx87X6AbrnCdve/G4U
hHLqYfyV2dG9dx3UHL7XGTvt2QBpjhwAdbIbY/UOildBpGs8q2HXx0zwJywDc8gS1RNl9E103jt5
CfXn1Lxp7H1pbl6DVhKR2wxqI3P7t68Ro8YgwVZx7cZbvxf0hjmCLRsvysYKCWC1I/9XMpOoELTg
q8mhWAXFnN9PGolobc3ek14k4F5Rux/WcGzL5tqa6uaQfLtRdZDg73Z3bla9MKNicZUubgHYUijj
vqv4KscofM5rizF6pDYRS33eGZxsuoq/i7QOzspHTdm2drejyi6PKkBUkhTFU4FGrvTNBn1xY9LO
VrcB2aj07P6n27oDtxKvfi5DMKhUtiuV35ypa0nFm7fVZME4jCwfrQDCrqkqAxwwFqYoXkcn1OUx
wK1Ovscvj4jufInRSAb5WwD3cmsk3zTvzi4aeKK8zlaXDnrokaOwg6dSx094vuhz8TT9UsHBmkH7
zFS4Gx3M3TkIFY6ZzrrWCqn2WLNW1I5D4CGRXcVQ3fch5tUOb+M+EWSajIzb7l3HfGyRSyNfbvL7
oErYrsYMU/vaBFyUdtZ7I2YSWhOhT3pZU3x9yOgJT8nbELblfZ7E5X1WR87WLZmu/vUpg/w9llBo
FNQqk5yHq9uG38IJj1fmsuHpSkHYma82ttejp6pIw0yNarGJeMTrhe3aN5TmvBuTrRpbcPy+0x5b
3XzTS2xhoJbnvGRyIxNL3lWJ8aI64W2ZA+TbNvxtaWe5RU6vrIN6elTQRQQlkY/KOhj4ncHLg8qx
KRNErul8akLlP/ToAex0OCE4Ta7u0+AkSIgUAeJu0SGQ8MZ0XecW+bnIMTFvUBILySypxDRTcBgf
jCx3t65vpH9hLP9X5qFaiIb/QDy0pMLPKLANCo15kJyrvw+j6kI/jcp2gc4T2bl250bc9615ikTr
PfJ07YDzRWQN2UDqmdtsHYlZ3DXZ/M85phRKKcTs6RSlKFri175xKXCzVJyiJDIOyFeybO06+KGH
0v5PK5SdhmJd1DolB685QAeJTxMlPIqB1HluUw94oNdZZztBh19YwmSQAIaXeVJ4EKX/nub2cN8A
ZzuKzr58JWz/7YOb5c0hDbrnwKrYa0nqpB4FnDlp4rDnrim3pWndOu35/+ZplOAp/3waXdti3yW1
CyFD/JHpNYQYImbI+zD99GdJZvZ7VxN8mtixS4Kw4TDh6KNv87dyatD86NTeMMa3b6gdFXKQtDh2
MrVv7F+bC3EXOzQLGFhkhv2FYfcTb1zMOB2MjakhV9sj8ISR3HVMYgegIWHrheP8TK0atosVhY8C
GyKSi/AjrWHb9+OcvVrkHm9kAYqAI1qvkX/6D9rqji48sDOS0Gsr8OnJpjpiTkcLwCzm1ZXsz//O
VvtPEJs23tk/nyfPdikBhYNNVmvxj5cb+QQ+2F8ZHKCjbMY86wlvb/ZEIvNwYzFRSpJTgOKITHUT
KWvY7+AqmvvB7qIj4+EHP/fMu5ANhZ5gQX8Z2GJiRg8qgL2TsW9cf6oyCy7uthrn6SUbo4fRzEZi
tNAyGn72bsRx/2QM8oyG518/Nv7df/rgHB6gg1zYkn/QQ3OYOF3ez8jenTQ9Ii9lfLobCjv6CEv4
dDIoIJADKtqwvZI7u2oA/RqR8YNMBu5dBUVwnZYHSVwaUSksW9mfEjU2deZL7alho+uMUTeX1aqZ
QWEyumouga3Tv/sT4ZUPWtjtw9SRtWCIpP3Zc0Q65pS/Oa1f79w94p/xhCvXepiLJt8Qv67ffbI/
Msk2Lh/NV7ON3yPRRy9UN90+xQFzkLoTtxQh+AotEkJMUriRqBtvTH2cJ6wS4A/iSG5reg7Ymh5s
CvYmhyl1jo69sbClnUV4rV0xQ4O33Cdueiek5d16qNLwrvSAdtDMciD4eCnrGCAqicxvfeP0v3qW
Xb5sP4pumtC4IwUV6tb26BgSraqVpVr5VDLL35fQeU4uDTXYOYykWYWcT3e9860ai4tVz+oXR+uB
6ad/dpwRQ23kg+fp3OA59mW67SzlPGCzw3FhZDDGGeAnmAzjcMd9u4bagEVl2DVz2bxje0M43hx5
7+LfHbz2TsS4XGTP7WioSe/RZIp5iBTQYslTHKrs0EJO2qsWKWYfC0BKRWtvU8qM0C+s9399Fdr/
8yRSWltKLzEIprb+fIex4IkMG0/uwWNgejCRLtuMNu91/5b24hotsaAyqJ0tw0RxTq2kYOSXBAck
9HT8LpjDetk5Rqb4kSnmvISbBHttsic3J8Wmd5o2s4e9QzQ4BbpFVT+37kq3DTlYEzPIpna3dkEg
W+uH7wjbEG0wHV3LbL43W74ydQd1IDDi37z5ljzGPw4W1BS43hxbatsyrT8OFkNVxtwJHR5A4l+i
ZBIXEIBgacnwfgjIastyARM2yJ8L4SGT783umY7mYgzwbqa66a6NxGMJLYjtjwruDT91lmGljUwG
z3LZo/4Osh7l4CKEnMfvFu6/lW3gAAzi+IU3UbkhL8RM6ubBscOTKNSBcXSyS0dShMApqg15XGpX
qX3D/mszs876N0+B5fzPlx4igVSeg9+D6SM05H+4l+veLHEEQ9LqRdnD9Anc+45YJCsT3xzdto9z
4ISnKoh+aol2Q0blGxjXTa0Dsl60yUAu88r3NCHmwXpKpwQVcybs50zDXqrylLkv7ElV1f2bF737
yBSu/dD/qEbTPAgSsnexIc1XO9YbFCm805oYv8pUXFobZqDPGjss0tecxdtljuo3I2gjAmmS+NQY
dffkaUAYxLp1TIQ2VTYuTEmyzEtzuNSskO/GYPpwzaZHZprtmpKknUg5r80Uq0srpLxwXn5LZWTC
QbO4TKGT39AP2XewBh4EIU60hhn2kMG473AVkXYjFcjFubw0rGo27STuv7QlnNnHhsTaVW8Slqam
ar6Vyrq5XVmcu6q+2XYL6RVB1C2jGSR3EMUxesk9u9azUZR4Tto8AvmucFMAYupm79yaFauCwYw4
8txHZXXJ3nAAPYZtILeDgSAVm2JQShTounTvhGoMREvIX0b0ZTvmH5968swtbmqQYDBg1kOX+tc0
sy5MHNI9pKF6W7ooiZs8qLcR7fvWtLIK3o5GfGcZyS4SSX41o+6A5BT5XkRf7pMfRXMOOhhWTHxG
001kt8HQXIWuv7UqSwBuSTgKXimuqP9SJnpGiPG5+aEsgoIgryHlmvt3U9vNfg4RoeCMpPbrMDiW
OSQFApGWELfwd5WKK7rNewvJ1mWArr0hs3HvIsxZVbRd1zrtvK2jlb0dJwYu0WQlrNahN2catcUU
AVFyAPun4QivzuE7Q9+hVp/dV5RiKyj48RaFqXOXdRMLntI3Xv71gWqJP/JaKeocDQ3csVxpSceT
f5TIIdg9oNHEzLNNJRKT3dEF3Ju/RtEN7muWnz1N9C0vY38zWU26LbUk/Te0PvpcB9ATGNwZUCLv
C88br40hwiNRIOOaaK9nRUzroQZZsOv1YB1s23mD/kVQxJTdq0I1F8iKSPeqvgExmbYPnm+sPeUW
NHjXMUzC67Lue6QgxVsB7nwb5ah+fZbzrinivdsDHs/anu8LGKdAYk65C9nJvVMgfujV0G1IKFD3
SmaszQsLeJ1XfGdtzqTaLe67MCxR93M9RsrSDyJtq7XtRA3I8JrsJwvrdja1b9kg9HVIADbjNlt8
ejsiUSAENz/11BxJSl4jtLwK8YPxRX8wCrblANBniogHTYXLnWQYDsBD0J848WbgQN7Cw21QShIa
bWY+AS1OcG3zGMkNLRiruekI90JtvnzwSp9th7Fe6pfzIZM1gdPO4L1io71Ppgo6hXzMZ6ALFN72
KVQedsBWVwfs8yHOBHBUEhv2agb/eElySnOESXfoMNeWUVJsYPSqQWMh8yj02ckDc4eMfRG1LUoI
xNXoXdRzjPMGmLCbbXrSWtdxAhHNc5PqIUIPMoOt2MoAMx4qyTiIs59egjDAi4GM1r44C41X8euK
/f98n3/B91karn/H99l8T4r2T7rP8o3/lRQNp8eBw6MFFDeleKv/N93HWpKipeMSXqBczX+4tf5X
UrRHUrQJX0QywjOVqf8uKVr9HxRWUHj4NrpCWoL/F7oPidTkLfxdkSNB9klb4zziN1QcRvYfRY70
XDQqoxZ39hLO9Z9x5ajvbcote+Z80sAZ/9c4kq+MktYEkdYjEN18pY1MNdrZtaqJq5LWEdEimShp
vRxuw2SvlOzGeYvem9gcvQT61EsSFKlPKLVIWPn6MAwuxJfI7r0j86ivDWVQU7+ToMXb7utzJfyz
PS4pwkEWHCt6fWSUt7xnkTqH2SuA7Y9wsm9mkJqHvH8gGmFGpxahMWCw6/eXBJHkhsj2eoVN/6UJ
5ufMHDqw89nRANrmQRpimZqUuxgYEMMqNK+BdB8HcB/SDxETzvBMEm7hFVRdmEBFR0EiD61lZZsA
7te6wITEBrj6aXM6sVPT19Kmc3CTW1MFj5PZvqUKpK9QlA52Gm+BJECuy/CXGVEkVo7y76q8wTkW
eb9h6WY1gUY0sgV/wY4/L9t7UCAbNxvuZQuc2ZjVW5VNF+RSjxbdoSKeYJMO2eMSmpMLH4qReXMQ
A+xcnKseEW82lNTNGACHHOGzLD+wDZs3ChEUkciQRtIuGbVArR8WB9IClc6iElOJwr8GUlauhvxW
IC4ARAe3EWK0jO27sM0/ykVowPo6WydO6nMTmc9hVL+XrvuMLf7Jquqr2+gXXGqvEPUqzEIxTGYH
wBMpcgmHmK4ehQE5Gs1EIqEjj+V54PawCYPqs2rR2xR2/onpcyxQMaWzv8Utyoxh+DkMaIVtoIHZ
ogpPwOPnW6SqINYU7oRoNxrlziazFuepv0q0c6xNJmKNBcqwz5W/LWT1Wwharcmc533YsbAMHj0t
Lmlr/VIpr1ZaPpO8Cbs1nxCSh+o3u3WSTJ1z3AbsavQylR+IMp150LiQNh7d0GrSHRdeHX5EQ8We
ShfTrhatvdMFxpcUmPXg/SgVWOd6qC95/m0wSd/yWFKs4QqyoVPFk/XGOLNCCJd57BCcndn7d/bo
7ZbrqTSLAzEYrBwn4h3MJiQNOr1G6TEfjAtzapYFSKS1cxE93A97VvQqEbIsBsZsx6bP2RofUodl
Y9DGDG/BJbYJPoqOPUBvZY/1OGG0NZNX4nXf7Nx7aDuEj505IVs1yIzNgBAYpfiUrXk18JG0Fluv
xMIF7MYHBesfhkwIOFqjEChhhw3OZ7ekoiYZISC9j0yiTp9ckwmVolL25vFiuwxyi6GoNsKOMA8O
66pyAOk08prrL+6p/6DS6pDhO6q8fABRcqjthoXSRGcionsyR5+HBCJx6pFRkHMlO6IFoudQe7YB
wwZAtAhCCE0Z1m0ZH+qnoXd5kTWKACwvw0T9wu2b9BUHcb4KHtvRPs+peQ6ZyPKkkuhprt0Eb25a
Tr/5B96zSF6NkOzxpI5+YJo7mn3GMrR+8p34B3+OGHA4AGxxnIFW7ZJjGfXJzvbju6gK6Nk3fbcf
ehJJ2AqTCKMCXijB0N6WWMIE4NG1UqBWJqAjOIcvjQVEIKh+xy00eu8Bf/pzW5s3iKzIBi3e031s
X7vwHqo/+pG0eXTs6HWQWIEaZDhVS06lMTgrsxiuIp9umpkMdwkur/ijt+F/4DD43UCrZTuc4Kg0
RoiV5pMXczELhQ6KrueXqR58b8I27V6aNPrlWyMBpcBSGEyE/JLts1XY3YoID3y4wFO2IVJId+aW
Enb+Ux/2Pxu7uJll/zGW/JL2nD9IgQa4xWzGI98QXHwNvfw4xEzIdZd9N8b6xRogEwv5UmAjaOTs
rrHfVBaGvj41bz43ARS/v2FmPA8DlP0o/j0G+RmE7s4QZYt5h7tJy7ZnjVIakthGpx3Z7OgeYhgD
onigKMcFoRa/bP5i8uOFq8lJ9xHWJDZOw8zZ1n63r+a199OJOSs6qmVX/ZwnOW4xRPFDItZTbD+3
CmwoIofcJT1CPgAcOgdpvtg/3wjm+aX9hS1BZkE4yw7ai77zBaHQ43DWE1yaPpuvkQ8by6y3ANsr
ficCPDI02mJJ39qZZnAzl7owa+9s+zgm2VVmPl5TjRKvK9W27jzc/ah3WwuZcP6Y9ukvRCRoMJCm
ef343bVHc+OOxbWvrHW0vLvGudrBsFp8deGvWTEeHxQCZkYuKGyB7wI/s40Pp2H4nDQeo3m0LsEA
Az/JuzX1yoOb+z/7fM4pzUsQt/OPVgSv4xjdApcJXh8jIYI3dYiYY64abX7LfRJJ4IpgInSn41iR
P6aB55GXdDcayXUKKScAyNK3YtA3/E3oDHtTzTeLrgzzLUxzskJrZ+TnJvLezGEQxC2estg5lIPF
VES/sV0I18vVzu7P2jcugpIgnrDMiveAnIkFxPAjs+tHPA6YKmP25t/y0DzoafzlLeEISOOR/b1g
9XnKR9QJ2IDfYzQ1+9kdTs1sYxSEHlDg+q0CsMAcDUeA9FbjooAbi0e7EDc5h2dQXCRHQ5EVsNa9
2rniXUWlzxe5+bOHCYS9zndJEOqi8XwtZy5EE4U0EoVzY5hEj6iS8w57GY0OUPK8AG4+01jniuum
Z3BW+y0Z4zNhyG5afVMDzHEwONGazQSGfdBWd5QU66Ewubtxhdiy3gd5enBKeUKTeOodfmGknS/e
mJ1r9Oq84u+R1UfHeHY+wwRak2aUGg/GD49dxbpUFxWH3nFI7Ps2RT3VVOlHOyhzX5R0iI29J/nQ
JewatMmAV4ws4VycIyXIT8ANUEb5s8N4YYPC5bst42cyGkAO1dUve2K65VYvdmJ60NIHYC5pescq
Sax8nPajab8UPW/XsHRfSalUpfsS9ShVbe2/gfUm7jis34WbXuAXl5ugiG9O5v/6D/bOYzlyJcu2
v9JW40YZ4FAOs643CC2odXICI5mZ0Frj699y8NZlVlrdMut5DzISEcFQkO7n7L12ntfkBBIKNLox
DJeJqjV2hcjy15Eecb4Z2pWZje9mCTRVBPpVab7PhbGyiDwwPKQI7rfsimYcYwEkA5TTOSNmVvNA
vAQTtkx/JphEBQ6xJ/gIufuGl+iFfIZP5jD4cVc6HBaqmcMJ6Rrh1R3sZyCMaxrd94YsP6h5mZ7+
OtjyexPiJWmaAaK+FCvPohFJLrMoikfMTOjCQv2mwRm1ipFLSROZroAXu9IHCx/GKLCdBde0Y2n7
HDudTLExCb6lZoIwI3irkvkqNOM7ejJXWG0u4SPCtc30s9mAiGhIWp3plzQwy+j4jk9Tjhktm6v7
WZqvueacCxuRC9ET913qXBQGv7EZfUIQwLPHw81QBM92MUIASkLKeSbnXXoFnP42Wm49UJ7QV5pD
MZ/ckU0ejS92PPucvMobn4E1PwWL6QQKATohF6EwuC5sCkrEgHviYKcoFQzAT1SQgwzwiy6njxjb
rB7gQampP+wQOsCbts+MyDUrk5QWCvgM064a/AeKVy3cdb0kyyS61D3VZQxhILv9bWGiQYkbTnBT
mN6p9q3KV+cDFCAG+f8bba0HR6J0JVPGxKUEkgTo5XNiKG1c9ZE31l2sIT9M0/BtlMOLG/bf6an/
ELOjZLfvkYddrtRZV6GPvofeIe1pZv9ev++tFgC034HZIOzcHi6YuJ8dYftrglNeUftKxh31Lir2
FNPLJoaHF7kvIs7OflX9DFsusZORvg5CbmxDHpAvBQibk1ujI4ULISZAaC1a6flwaejJtWf0uNBD
571NcQvkbredE3XBG9dcx4tO+USHWpkqs6N0EF9NesXlv7tHDfduxiDpcC7vOeFCXkOOiFMi0S3G
/2h7sSuMH5xw7szQXnn+7YAQI8E/kLdIJwpUtvDIko2bVLfoeXALUp0jbzJhyPw4WvnDFARc/tck
3OAXyQAHAJ/H/KmENloMaUIwUu5se1XZI0VRJBcFxJg5dK8HHwQh1qfNVDWI70YmQQ1ofQllW3QX
VTHcC+S7WEWKQzeLjdS9DyuY7hoztQ91V91Mg/Gkl5IuVXyhIbTh0OUAk1TkcTauUhBf8zxk60ET
xz7imALcj2TEuE00ua9H4p6TOboIc85QlfckDAgrRUPV0Iyw0uiudV2bNHta4ylxw60jbdgbPakM
Q3aI3ew8+g/xYIENStWo1oIL48RcACNKpVp02SFm3cF06dZmgQR84hzleXQ5/G/+YLTHLgsQ8IVo
Bx80HTBVThV+1SjZnJNdmAPiFT9zH00rfJKAP4rBvSpZr0EJTbpIf3Q0Po2qv8jFsyX6H1Hofw/m
4QVwwXsXOk+BxXjbkyfm3zdQxH5WSXnrS4n+MSr3I5XQNfoeGP2YBwz7A0TC0TDGizq6pvNMhpBf
7GVBKwS0mmF2h0owWBizFLzdMBXbyKFxFBTlA1kOpzamEpfkTGo9Hasa7eu3DFwUB+eoMeMLv4X1
NaA9ex2UXOY9DfxYlNyJ2WyI1A1/xIRodMGDzXVPONuPbjCyE+oQ94Dz4TNwerFew6+izLAsxmBw
Vo5jRNvlbpZh4izZ1+lkT3RxSvAL/qQ0uYR+9qoS4QXXYVSh38kBrXll+X15XToGVNXrKtj8kmhd
qI8n6YpelVMHn5+3PDaCedjH2ogiCc8qCmiSsKUqevS9gS4L6TB2E1ETsshjy83AkQaisoG/68TF
KqsGBwVFBTJposW51SLeIfAiSgqhHrz2A5pLb4ksXbzPbUJoxURiqZPIa6qekFQ+izFDlGBgSlYt
Nu8TXVeI/SFS4CV0efm1ufpdto3EeEnwbtUaWJZKgjXpEtgkfHvZmNFyEQCp2Gk9JQH3kCgnjEvU
oroptCDfJNq+osDNxXtI5vXys9JGs+btL4vLX7uEM80ctQjKPxdpIWyd3FEptnze2DR0ahs1rHvG
c/O55j7XUkQURGEr2b1apctaSVqu+U1rUHVRjy3rf1nXy9Ly2OfusNxfbswUPTB8g0OFlbEdurtl
VUQgv36Np14eXG7qEREO3SZyIdWqWL6k6GvWTxsUsDhbyh2TXb23Y0MiVEqzV+1NVu72ROBY5i7z
fJu9jhJI3h4DM9zlcwG3FlwMJ1j+UN1kseNCzCdpKKjoqyKoV0ls4BKAF+Ykc//2wb98h2URGUi+
MkSopLJ8xc+tF4UoRvPeFJtR7RxLenxXQ3lwoF2NdwT+RZ8rd6TcR5r111FDpCmh7svK+30NmlV4
hWFJakC3yKpCRxbL8FXrMn37tYYJfT8JVwJd/HMHKvBdoEDrEc7zXXpswqkz67tSV8HrTcaBPght
t3z75X2WVy5Lf/mY15UzzQZii5Y9gVY+tQT0+ctXhmPlHqBM0Gv850Gm/gBcGn9gMSwug4kWAjvv
2NkDYCPljyc/C3rKwZfqSPvLzyU/+Qiru1x7OWmEy2cvH7l82zm+xPsK18IsHDxky3ll+cVLmVPd
/XqscK2tOiPZYna3vgvGP3TTGzdQOelfu9/X0frLLvq5uPzRTBkUpKsS1nL0LA81bWjvtScCZ3ef
WzWvgmZP8Mzx6whfft7ykuWx5W6g9kK9h9jdJqwmN9otz1nLzr78xdfrf98Fl/vLVluWPl+z3P9c
/O355e5vj33utmXlOH+ceoqMUZSdWuCEIVSlgvCMdFrrhP18rh/h2d0qEEBxJ5xjDTBiu2E2pLb4
ADyIZuA1wVq3LungfkFHNGUYiOuuHZLbXJqHoe7Odm+VJ2qNt3h4igb0BFgwMisKPJEHUwPZRtjb
QZugLiw3BVJ6XMk1NNLlvkv4Dm5sPUBUU7gtozFczTLvSUUCWkUEhPr7f7+YS7/cDVLcg/We0YA8
TFYcngd140cDV4Hlvi8c9JzLYifAL0a10jCNACYwagbn5Ykg4ELhSBi7GWfoTF2WlhtPXTa+7n49
Npojq3h5+nNxeUouu/3X3/+H57/eORrd4mDVIh4v7LGed18v/+XtPhdd9XV+efTzo3954OsLfr3L
v3vs69OXZ0fHfiWyCfCG2eBU/88/Wqid47e3n+s8gJ3UPn6+3dfK+e3vfvmqX28DUnhEX85cavnr
5eNjdi4j1b+FOaZjaKHUrX5ZHBXWQ2STd+jgYet/tl+MscazrW6Wx5alpTmz3G1GAhdBruz1LgIA
gKcde5iyjy430/JgACSYGVoQwChUl5HFtMWX4eT/dT/JSmdNoYpB6HLez5dhjLqhhcx5L1DXUa9G
q1SYxu3SmbGzget9q85eOhc4tDlMaurl3AawjrGYCwJYneDkUMWn8bOnUy1DCMjswcFK5Jb5Mh2h
nMgsfbs0dALV1dE7yDlR7hD8hK0txWrI+lLOty+H23IXFfNrRu9ga7g93Sp10C5LjCT2QzjXVCqj
YEVbPYIL0zEzr3Mdtzv6yU2uQAJSYQzKP5d+e6yudWBy8UCEc0UHqzUAHi83A8qn0+djsU4IXAaH
YbZWy3O95Vn7kGy9ZXviRK9Oy5LBivlcWh5DIc0+YMNcmKYY5G/dMPq1bez5I+xAVGhq+y/3nVo8
+UXhb5f22tJ9o+fNClm28Fc3birrZM3smoqxGtdV6mZZWrb0b49ho2woDFYf8XJ5/+zAfS4vG7rP
qam1kpRYtTmXTfzVkXOWS9Hn/WV8OTP0yhFJLs24aPEpLovT4jbsm7Y4JVH1A5N7iUGbLWppcM1/
2aLLg3FeUJtlrNppOmtgDuuGrE/rqMWw+iy1bf0e0AWTQe5DRgVSm6WPdjNVp7Rvi+FcFnF7nJxv
vu7VJyhVv978u8eowBy0qDH2oWE2pwlFwedNm1MGaFyTsIA/H5uqoKW9TnUZnIK1qYOyPc3Ruxl4
5ZEapL0dmv6F6GaOwWU7BcsmWhaxoD36OHRBKDbs619bYtkwX1snrA0mqS5ghGUTfN246uT0dXc5
Mr3WKbbJlPxYNsOygf7dpurU9hmIIjuQ8LRZNkrpeDurzJz9cqR9bqLlyJNxb68hOdISCd3qhL5o
Dc1qOiR+nurrWMT1SY3Oj7aG5G+hvkRJ+eHTSdgOaj0FBqs9lQ6m/uX+56IXuD2xWMyfl1Woq/X4
ub7V0nLXsKCFwDRdfR4ZsZBAKeTzcoJcjh1vGhH8LYufx1LhREenoH5WSlrTTibHtcnWB3aCFTbU
DEGmHk7sUBfJgXznLf1LCs3Ls7M6U/hEN2+duXxa9qXKgu5SqJuvu8vS8pitaTQeGEAse1qoVoOm
3uP/NBXlj3/87e0vNRUYAtAv/7Wmggl18S8hS58v+ENLIfW/g1LxdF3orq1yjRCCfyUlkUOBxsJz
bKlEEeaXlsL4O9ULmraUWh3+s3nqn0lJ8u84w3Q0WKZwDNeQ8n+jpbB4o1+UFLblep4hhW27xDIZ
sLJ+0+v7gxb0OHrsI3vexpXWdO17I+ELNp7DLLDfzQ5fknyXvXFXekR1pB4JLdgbXiqPSGabRg/l
uMDf1lZ/pJ9AlYHnSYied4nsb9ICB4cxjP6J8Mb5kMPHtr36tjQcKuo9VVRjINVm9mm3mXhGAzDK
xzm+KloasFNKG9nWvyUJlBs3lxzuD3mxT6c5PGSGkkw04mQ0ndj+svVuPi0f/0WM0w0X5rb5x9/E
v1klAh2LzVoRJsWV38Ql8Etr3xg86zhrLqhpATY+SLUr2OPTvtC0vZMLSIlNiZpzNoED4seYk1cN
meqGUABq9fzStkTu1dEJnOPgwit1unOxtxKkPeywCWMl9JwXzBjl8T9/d4PN99sGlQTlSOR5toMC
x7EWffDH210E5uYffzP+2w9p9zsdbHg/8F+yihpwaYI0GB1gXq2HRWk2rvPhOWcKhqG0orHKzO1o
1fK5iLVhb9QQ3MaAkisBtHBECwgXw3QgGQace2ysYpdUXWiuFHkASSLTMAVFk0IGQKkpRjZ2ejZT
gD8Z8gxDzLeRUZG7rtU/Mhg9KzJuzlUaIQ0sxvPUB9TzZsjtIJ/CUb6IPnh0y5aCKex5fSZmCzyz
kcRAEuRNEJL13JRdt2NU8ThfwHCeAVyKY6b58JfljI8WMr0FtNwEfIzrWI113utwrlahA/KaqWsl
rXXG69ZDeC01o942CEFXhkOektN+F2EI0IDJq4z96RikQbMN0UqnlvNcDSN/11TgzPCMO9pTiZOc
xqb20XYJkkG3tbE4dQfkk2qC59He81HT4Qm6qIBTrIaQfiiSqSOkg4ectv66HokXa3kTrQhwqHbW
LRLADwjDBKYP/d6NIWVBjX9Lpoexh3yUjNabDI8GHZQVpI+byJbgn0oL7zp5n0lG5HQmd4Qefptn
WPV+il+qpt7dWFiVo6y5rKzZ3OkhIg17Fns3z9/mZCI2AlgGLd9q0/X1S2nXbMshKteVygyvCkHz
QG4o3J8zD0Q6oTtAaWLwJbCUzGuMlNWaPG3TN4joqzoKzfcSeIwihW4BG9CLMWg09OMpc9t3v25R
1WISo7dMoHD+pjk0hzN8Qhuf0JIdVaVbGisoT8BXZP1j3cPsT6v8qZys17pt3t20AljfvbgSSXLf
5t+bOLoVIY5WI4qu6wQtcdT1z0ijvs02KcM+4Wq4Y9azNm8DIHu25Z/LmaLSqFsvbqQQVuKyInMR
GabYR5OfI4QAK1gaCP1LUoV0kIPYOCSdW4vkpLDaAacnKrW/nlA+hKK9CIt63yKBlONwbJL6wxW3
OO1OnZc9NrgvtoE+vpHKuK06koehaSgJfSEpwBfztBq51ANzIT14ctF9YQTTwu5oE9aLMSJcW7r1
LBP3QdW5LG2+iEumHjBkMsqHAfowFAEd2qk+Ku5ip3kDBvstTPs9ORU7myNplYfdaysPJnMWUjhp
uaFIbgyDPB/QZSsd4A32L06szsNcMNly03csnj+BUL3WGKFzy3zTmrCkPsgJ3W1gOY/eTdTbLzHb
04jhuPjROanIXqmrR8xTaiB/49r2B9ijksCFN2saoOhDu4BYfyfj8jL2NOYfAaUB0MmpVW9bi/w6
ZMg0KX0aonPW74l6+ZFz5K0k9DtEQ+kjwS87BIcQjh1GSraOzEvMRb0yR0JqG8ohjVvcucDYjYR0
rblNY84aKKDL1LwmTQu3mIYXub+dXHkTjclt7ExXnqkdStfb0PNPqX1irgYJz+kacPjQXE1RQixw
gBKBXvix8btjXIeIlPx3YWcXIOLvUc8BRp/GxzIlYHP2Ubn7g37z+blJO298p9hRtaYGGr+libtR
x/fUFKphHJ7rLDr6qb81Y31rTGBerOBbXxUTOafjjzRDkkXjhZVkltvWuPFL41Y9EXvuSzJgsRy9
d9H6dwFSuWaozVXkI7uR8lWOqPwlgWtHt/GU2bN/mY+Tjl6qMuC9AGor0nncRgRhhxWGtoF+/UqH
LVcInBmuU5NiEdrVrnPCB3+AfBhH3VEITplhS9u1MQLo/cM1c5Zj3hrPpr214jrdJK575bjFc+DV
CnLwQm89XtH1wgr8prs5JgZcC3NEFwXBzzbvYHuhTty4yARXZYcgDnPJQ1P3pL8zrRimOT4OnsQ6
zOWNcPoINJ75ZEYAvVNDDZDFsMP9cp2W9ZMfjjeOC5E/yN0nA/ZcnDTfw0hJzjrzu0lCUdEyD8tZ
AESmQNZ9vTw1edVdaaFv9sgZLyVN49B8FSPdyDIlu7AONqE3EyJi4Y0bgSYhbge8nswaELT+52h2
t07krccge3egTJzGOka4jQXYgxqGJmNUtYe+3InJvg5Q7myZvEB+6x5GrRhWgT5xfuHaMxn85sT4
yHCSrEyUMC5g45Vr2t+SkRI3eKe3UvOf65BgZ7/zVGhcvhuhUZqWE9H7u8xc5iJC2NqqryfUbaSk
et5kXZYCRckk72N73GjSfclwUa866g+b17iM3qYMJLBjm282A5G4DXe1JlpwbTTvqCLl26R2rzDK
ogfs2BXL1rmZSQcCFB+Q5kpJYjUkB/ow9Y2l2mo6Rl1KY1i1S7MFtqpj5cU+c+nAdDjjzvw+S/2h
GiE48RvAeLDDa01TE/wGEVUv6Nx46WZwih8Rpp1VShzcaqJfhodqz0QNnAH6tExZZ6T9QJxdAFbz
6JLTCAXNvdGtgY1tDd/nCNRlJaY9pdRHJuT53tLomhuiWneu+zA4XEEDeRItqlp9ZWEodwrbJLqG
b8t5y5/bt9QhrcZml7jc2Wl8Ofjd8ywtZVLLACcIaKnWvVLbu23SflOrrvURwKvtMdj2S1B132eN
gzgL9RdCZuiKgr3B+fkcGNk9EoCQHR1fc2G8uLUod64VrUgq+t7nxLuXjLbhj6A39DChptoNXbBX
mPPzesaTP/j5o5NPCKmIkFtVVfEkwUpgLLwKnerYTc6dJobruISiGiUPDD9PWjc+oBywlW6ZU9Ps
HYkeb3jVag7sx+XXcXlck02yylIsROpjTQc8V+Ldy9j50cQj+/zoPpVudNvzCx2r2UL3OEj/ysHb
oHk1X5y8kJDYRJ8YkRbOxm70vPSm69/nHjZWkHTNnsIICnJz65SDu7bBMLbZ5B7b0THXtJWRGlEE
5FRvTGJb5eXj0E7f6Bp2JzqjBxgOTJbTSaAjmwoAlMAdCbw9EbNeQbAkbE9zGPl4ALlKx8LQOQMD
K7P2TJrADamSYqsVUAurXDSbUpgnow6jLXrkjd315UVioZMhpGgXC2Yw2LrBDcTGecjGFV6nYU8A
26PQgNWPWpRuQks+kITjIBBr2IyEufuJfg8DN8+jfOvb8R7wMYe/MRwZl3QHL/d+REHtb3MC6db4
JJBmDEN0MQna+kmDq57jEJI+GHt0qvpdno9cCIOI+DDakIkHH7zMLcWT7Zp1ibolbY4j8goiLRoy
FWqTLFa66KOgf6WXKB/TQT9WrnZOLRKrp15DNhpYG4TM2aWbVfdh6CZoZVIQHGF47kgl2aPW7FZa
lfWc0shNT/0wPSBZolxnkoe9KRp0dC0uzhMZalR0Jbzhr7vLkjE5oG/h1i9PDloCMCHPK1qSf77A
vEnreWRkRI3w6y2WJcTK/c7ttZuqo2BWDLqHKkLn2m7uw2B2IPa7qHH7iBJaqComGhlDjJXZYZYb
ob7Q8kbL3XIUNzmG5l2lyrjj0vBZFhPdZ37hl+tAym+j6jDloemvcxtLlQs2mPQX45jVGhZGF5ka
5nDriNufGmkJ+JbLx70C9Xbx5D9YdslqUW+v3mZZWj4CIy9l5+VB2AoUkS1j3JAUhEZcS6oMD3QT
IaTT2V7VcBE1gXvE47QlKa5elcRnHL1a18++1wUrPMbzFcB6ZkymXe5J5jjIyJrP7DIArzQjvCYK
1thpE5pf4Mb5VlER1/DT46vQD9LtOBBXXwaex1E53yOB19YjcJg7NyCwt447oOZ2xmgOBivBIBPs
ECU5w51r39qCRDyRkWdDGrhYA9GBSJgZ5hYhySorJu2y8GXFuB1iYpPEiohEZaovXhmPQG2nu38R
hfVTm2kjo8R8i9ttNxlZhdkVGoaWMXgASoB0dPJ2mlHau8Tg8xt7DC6G3v5GfeFjrufkmMGg5PLg
02fcpVi0j1EGTdHSSusOhtHJmzogLDY6Fqfh/JCXXCrajNQx4BLp68wFScYm5tqyr8+VOs9asje3
VVDfZpZVn4VRE9oy1PeWIUDzzUym9GxqdvAbjbNDqSNECnFtjJDURG4fmeNbx6b3iTinjrkKOGQY
auTvfXsBy8CjFscFrAFJcc4NRmJI1ghZnCLwW5rH6NLVOFGEfQpNI7glR9ClABCPuyLqg4dhzn+a
FefvAbsEvZL26A2+CQFi+FYl5Eq6gztfsovA7RUtXkeA1pApesaYrjyTcOGee5r6dnxHegzFkxQB
foCKpCm96dpy+hvYZsQXd8G7XbTTsSxgQY5ueE58EstGp6k2inVx1ZI5e6WZAzzDAC94J5zTNFfT
A2BdQh3znrNlKu5sEr8eAq3Jj1rfZetCIOapGudmxDSDoryce6TbiuMcS3FRqptet1AroUkOCcDe
2nMrHiPXuUlKxERRN142k1beeJ5/NcRGepBm25yDcXgkXILWCSTNeXZv5CbPu/iuhuB9ERFUEwZg
EJia3E0TkTNxbUO6La2XiLQINmLS7wbblMdwDAhAdQKxzYk+A0314jMa2XARM4+NHXvHtC+2VlaX
V2VlQ7jLAuvopLCjbfOGKBP9oCGtYIqUAtNsSM0YHoyGwsNsOZgFEfkJgUM0SEWxJ5bjFCGj34WZ
/72FB39nIE+O897dT6GFCt2wWWHG/K2vx+QQtXsNZOqxy5Oz2evk6bDnEii5Ixf3EdfNCV+GeQQW
1OzcMH/2ZyO5c4EVGX7dnAeozJWekY3oskP0M75GFFXngKqM0r9DBKMVMFzZI/US6Yy3eEe9HXGE
hBBYiX3QZ+bxhl2SstYIHFNaqJ1969z2ctp2dYmkuOt+QPIMr7sRdVlmPvUeI5lxrgFSTPVtzZ4b
knJ3MgLYRd1MUHQIQLfHWJCpzF3GEoI6RPQKV79HVRxstTY51Vke3GL3vPJN6BbU4nImIORpzWiy
c+1cykllUWXx1pqfZmDLOw/Q6T6K0xPVUkovrTtSUEB7NbVna0i6s+q01bd2lCEzn1Hc+TBY987U
qAQQs9yHY47XQZuuGU/HO1w28uiTxJx03rWOYp9rdaptAxd0RjKL08L01jPh7aPWc65sB5GMVecT
mCcfzJWTP4JIeMEArl/Wz1WtRQ/Ez2xwUnY3PupvMTJgJJUAr5aJ2SVIrW1uGVtaXcqiw9CuLmoG
2UOyyUzgAYq6v2lG+Z046mk/D111HhHkuDaEk5JodWqluzKQlNYc63HysvbQY3gp6byuxzT2DiUg
zXXd5hd18kizGoiBT0plO/inCeVkW54zUmROc9qcBcnet9QsVxKOsuLtD0hrkGt7EOa4WZai6KKs
uCRrFYFAq1otjvXFkooGiFtlgceHYYJRGENv2Po6tSStJklwnWrI5ifgZOsMV+gpDaufuWZM20bX
BIQmJfLTibSCOgB70+gKE/yNWozK0aSiUKXA748yH3T/WqSgX2aJpsthXEJ9Md4NYzKfLI8JfJvF
2Ta13elEKt0mdJHYMcMgiUE9tNwQafs0dpQ6EFDR98TLPZ96V/R/LCZFFeFmUThXWz9N6mZZEvjA
mAe2wx/32ymNNjpxXoDHlZapVh1AtZQzD2eEb9HjdcbAZL6TQ3vniS4KVEgQfGNSxcpT5ah+buwA
py6Ijlke85ehy9fTDtf+bdAkr5zmaV0nnvvLa5c3WG6+XvDbXdiztBnxkol1HTAH/XpJ5TKeJVV4
/v0NDayINF7Vl/tcNFDKU30j2+Hr1b/80fKg1BwQEMjioUSqwddffqHlrz1plEyBw/rz78LKd1at
GN311wf89gbLE7899nXXGDlyoxZNlRotciIktMMaUwS5ytWpOYRjkRoKkFY9XVk0oMWgGtBxfRcF
ROOgM2mZ1HHj+rBrKZ4ielnuS/XgSKYa4SBpsYXdyOTNybJ+4/QdV9FJu09z+eCAaVwLtQdwXH14
lHy2djEV+pZdvDjR1uCJoGaC79cjhkSR3nvtTJD9WO1VHNR0Tht4hSONBUoAsGxjS38d8/lY98P3
MCtAZ8NpDfzLTpSnPMM9xMCCC+RkC04ZCB/Yi3A9MU63+0crwXxVJ+V9FLk/w6K89uxqE5jeTWEE
b06RkD7ZJ1dUYn9Cu2766KYaO2jHHcn2JS1Hpt0vNLExb9gSO5757jQaKg9Nb1d6rb11GCwc4i4A
zpUHrRo/kiwzqX2MhJBonbXGOMqnt9MlSYE/fYcBsGfc54P1GCfDQ1gRg9oJSV4iHYTcx+aQpsMH
fDq8C8yMHFE+19YPOVLJtWV/nen9QWTHXgFY9HrAEBm2PyzyS0NzPLthcs60YC+M4FWo3ww/oWzM
tTDk2bXhCDR2yKcNm5bxX9xhue1Q8QZBfg+D/DyMHiEW2SohVjq3rWthd0+EEpghxfS0eoLBeWcX
TbIqLGvfRtr3Rlo6XMeIHPjxXhrzY1L048GwsNrVXnHR1s2h1GgNM3ZLEj85ka8UHDJvuitVSHzv
/3QL2DtJRQBliB8Cti2kTse8rAIz3UQYNFgTprVyfZDVWGhWg8FswEsfR1MSVTfMO3muGWytCd72
Nh51CK/CjqO8qWsrZvgPaveurR6nZBp+4qxCg+4lOBkmbdiRcn00Ov+qQuzn9d5lm1ecJk01PL/S
ZfxgGZ6+cklDA/saT5eVTZRP219W0ibWaEL2i+q2sShvah+DV10kPXCJIrCeyLkvRfw8+vgyAh+0
rCzjM03ybOsNBLFRRLiTAkKVdMr3wsz4ykA6ek4kezM23fVETPBuqBx7x94DkUBUBL1hsNv4NJNU
y2vdlTQhMrMIV1ZpowzHkJRIaeysgoF8oCYyDpqRTZV9r7VhXM+iJ34cgQZ8wlDDkZ0lDYlAMSuw
HHLqTxNzQWbqJ9l76+nO0yLSiGb53e3Sa8u12rUYfdRyFX7mwr/FsYTtJU+CNSXFBwmqbuva/mNU
uPscpi+TsiNzCWeV9Ww7S/dwk1r2Dd19f1NiW+ZIn8/ArH8U0Y78m/si9X4CGKm2fVGePFggGACR
h/ieeG1008FnMZJ0DyfYoqK6FrAhZ9epVjF+3Y1L/V48Fym+sCIjRR33IR2JxulW+gjfi1NKckhK
ciXpP0GUlAQZVmcwprCIguQF8Mmxg/tBoYjYYFZBmWs22LDXlIvcTqhjrXQyJi0nKC1X6p8PaZjA
Wo6WqTS3Scv1FVb+Azs8ZxoH0alXtz3aLrmpC0p2VUqVoZ65OBZ5xEBoxOel46eNYmddkABEiaHY
QPMjk3wmaaUmlTejVcDVzEX7qQeI+DHDkKmpT5rYpgFX7nTIKRR/ayj3nJsiCXezNGH+j/W4KTDj
0b4l30UmL8QzzFszq0H719W9n5IuWFvpddLMlJu0l2x0aVANHFdKpuU7r6KAWlepFWnEGLoh+14x
W6GrhUHTml4b2/uoqYewNYxXuQ9qcg/IsMB+NP5o6UPWSXIXQRt2h1yufSd4VA1pul0wcNuQOEgn
3dcq38RRJGM3wdw5VMg2fJ8hvZHM48q1s3g9DfHRlGG0gWVM/mWrfn7rRhuJV7qqTTLAPXefVj4z
Zov54Gg6fCAOnsbWbwgVHbY9XhxYlM0e2FuwrfRjQyOtTjN2QWHR87N+9pLZMCEvdq9dj6pgj1k8
XucdzNci2IiOED+l/wk97UOE8UWSFh+1qqeLnmDqklLh+ZLcd2CMxJgQU0LOjHPAIFgefTF9VBxB
NWVnzTCe+ojSTTuBMhp/jnCucTiQOlDUV4NBe1ej9I15bNYpnerOz4SSwa4saR1QkVm32ENDe84J
04JynTGZQdEni0nhDJKdRQ0WlZ6NLY+ucZx8mKlIt3Y6UxGMS3ftEWM+Y/tJOIeWmv3oJsYZ+1aJ
XUdca1kPfNqw3tqmi1Yc3/W6bfhOKTl3uYZTxSfbK06yjlivxluR7rnhaGftO4QzMUSIq2VTWA80
1jDreHXGiWpih/D1Gk27dieVjT4rW2Pd4pArcELsR9NLNriTU+1HjfSRugGdnc7WRi6iMHaysXpK
0usUqteGkD6xqoO1aZbisuuqcYUjeJt0hCbl1bbscJWZ3aWn48ZHEluvoWd5nBKCw9Lw/z/EyV/K
cVzH+Y+Ik7uw+P7jv4BTveXf/0WW8/nCP2Q5rvF3sIXCcEzHc8Qnx+QPWQ5PSc/ibI+4wpEubLF/
Ak7E33kFlD5FFbN0R/DUH6Ici7ezbH3R9/Dw//uff+GONr/d/1V9Ak/sdwGHlNLULZPvwPcyf+fW
VXXQ1ZnnFQeCF/MVerxXTqaO/jDJVux1v7ipG71VsU/9us9pvgwemddFHgMgNoxdl7pXePWD7EZW
/YMs5nMk7BcJ8GxlRheyQUtuGxAUkrfMTy7dArOrZlE0u2SIemyKK9OmCp27FGa8Em/wuO/hZHhe
T3elkBI2/3wXjY4knOm2HaxdNnMpmYuBcyNjpSBLr7gikcAnEb0Jk+k+Fs5hBSHoqZsvKV5Ym4iR
6pqgevrhiOG1uKlWOqIE0NU/WwJfcu2Va8VIKVRH9OZceTkMhGpuV9QPUJ/Q/S1UAHguSCOeGHIA
5bgq057C8WjckB51aC33e0+4cu1R2/7/7J3ZcuPI2W1f5cS5hwNzAhfnhvMgUhTFotR1g6DUJczz
kAk8/b9Q/jvCXW23X+A4wuVqV5dEkUDiG/ZeG0CyuWRSuPOt/GSGZJOaBBkic6mb/tZB+SSFYeWL
/Iccx6tWN2sW/D+YSwqrwxjroNnosefH2qsAGrkIzOGUBuUxbHk3hdIYUA0vUs9OcZedyoJEk4Jt
PmNim/Nck+MlZpNGhXKMdeoIX7/4gX6PNIed/HgJEJNIc9Pkxr3RWqwfbATbcYvT/NR08ZfBTJPq
5o0c1mvs9Tczct77NFznhzZo16L0SOxWUEJhWKXJw3Cm4yj5MVOCbY3hGunB3gz3ftoRMtVvbDM9
obC82Ml4THCk+016kD7xyAmrQywfMemqSHxPlbG0s5SxfL/p7G5FnbQzMwkqKz3A8DhLABIoCd5r
JqZCGy/65J668U3PeET4dvRl5VwHoVse4bGQ6kBwQ23vZBGux4TRAFA8PMselH6+MxHX0yJTBC12
DKA76z0dskfoZE+hXNNZXqrI2VVddEhghqH1OuhNepo/YSOQ976lY5rSDzvNvpww+qo7Umt4Gytt
uoMWOcGNvRn1tkn1z1FnmGdkywz181jQs4PFyQqiVdN+GVry6heUEU0pj5NLeFrIqLu1/IMy5EVN
7q4f4wONUWo453JyzmbEO1ipoxHZuzAcScXKvrwQIyORnzNjfqPb6clypvt8TU41czd8lbYTHwJH
fXo8JjxvDYX95kLNmyeXkZXCwyOXrkpPDaDsn99j7Kn/RuvSxjNjBsxxX4dfQeu5i6xQ21BlD6ED
tmAfB5fuEAmMa4y2bK6/brwMlCHYw9+dPvlqCIkdrW5DRthBH7OTZqcHi/s8H+NdUKYETI13xSot
xz4KS+dCQDebkm5TJ1yrWvOalushUdumHq42q+tGy0/DfBx4Hyqa7v7UXyWhTqG6mnwkoNIe7fAb
ugia5+ku6uk+f4LwVo5alp7sKH/Mb8x8PRqhvIqYgNhyAlvYQ2sZ8ZjCDuJHCoDiKR65FtmzjslH
o9XTRbaUTKakXaHQzXGgNXy9ZoUO8cAoBf/WnIjrvLfY1/zJ2cW298FwcIo4EwK7f+1BU87Xdpqq
4/zayJVlQDx0txj0XIIUKkmKUxJzFPTRdHSdHj0H93qf95u8zb5IGl/H8bsciJKM1c00us18MbGj
2dQxgveOUiy/d7xT1iDeVUX4aapPd529gea/YvzZQAlHrztLAnqO6ekiGnWJHAW6iXlssYbXCoFm
vItEbqHTc8qU8cODKQvA9OWpVc7ZbvRPVE5AIkM4ImG8tEgFtIT69Oll2GQR05V8wfY5mj3AWS5m
LYzX3XhgJXlm8FRpl0CWT1bJvAPExGh2u3pKZwH02XaG21TrF2RkbOj5rQP7ZjoyL0jSF71MDl1j
YYjNTrhcN6Xi9hgjLgneaReldfO9tZrnnugAv+puLRlIUwaFPlDHiRth/i9QqE2JWpkNEA8NsXFC
41g7/WcbqIvi2mzs/lab3GKJTVxaNK0b4ezmwypuua0mg/1rF2azVeI2H9hEbs18hGefJ1uXTHcj
yR9dXX8zAxJf1A0ZGkFFtqIc/tHG/j5U7nm+JeczQffFmZyezXwTtSb3mIFmbDmE3nvfV+BzC540
vv0OIHPHMxHhod5dIYyeGaeirhsuUZc8Or5HVnC6+f0pAvm+kJbLrZY/EqIWWSE+NdF5/l65Kc4/
7zgQRUAzQiDr9neK/rNRBPla1yI0W3ADXSIzFuC+vhEXE+N1NrGeaB3jedLGMewGS93p3rykfox+
N+xAzX+SHzFTwxy4DEH1ZPUWlB3pHmDNhE9pNGYwI0cdmSbR2+TL8rj7lsXTuEuGdkUCZAuoL6Wd
Uhe/TEey1PJjZ7TfLc2xUZ943ToFL7YIComMJIlJDCocJFg2O+Z9pt8UEkZkX7I//Ewx/vm7n//f
OCGLlTkeb+G+kPRhbqbEtZiLxfbh5+9+/qLZzf/+o23NLxuXf97i2EGOrzDHHHwRvtG9qdVgdU8C
GPtBB/G4yLQsYEASIcEl993A18MvcqR7yRO72wST82bAdCGNJjgE6JFVmb1FMduDsAsks5cq3OdM
gfuM6NNRj+/oqaP9CGHRw3Sz8nt9h46TzaS2noqBxUrKFF9bS5otngEwUt699ov90iZlEDl7LBOw
aWpWzK7oKtZjZz5pVSThbRfFou619liNZffPX3pWBEde3LSbRHsWUaM2FEUMbchfjIDEZlp0KUq7
xJNg3z0CMp3H5Pi7iKfAuo68BxR82N394B3iov8ek71YoPVfGwSGEGASL3pX8TTO7DscvG5VMR1h
KE8YSePoC6NzQE8UXNhTYn5mWnqAFHb27IrN5EDwQuPtymp87yv2n0wTDknD4cEtAGL7itDzGjbj
kpttPSLLW9iO91um592znjAUYhRILofH8afMGuNwKt6Fxv4klzezGW+pXYLlQnIWeNvJiR+xvdMk
rFU3/acP4U9187/WycZfy2TfFAjBUCK5whG/Mn4ZTNh9IlNQCSLF8r+XRnbD/noLPHUGoDNp47Gm
jlKi/i/6cONXdLvn+aZP92A5SDANz/2Fbo7cqC/cURS7IDQuo1WRawPgO4MMw/lCoRMnhDliqtbY
K82l0s+O7z//4LMi/5+q9f3v/+//OjbffpZ4C16BbuIE+OXbSyEUeIuq3JkdRTxnTRF1G62ukNpc
U7IGXSt+tCUqm5fYgYxjc6pR2EbJuP0vL+RX0vTPF4KX2qVo8+f/5YX+i9I8BKuGOysodvOHz+7x
6lCZZNrRE/rzWFEYZN1VsGDySPDpEVsXWX8tRkzKBk+fjILVJ++xsMHEvv39K5t7tL++RbgqdAEA
3CDV4c+vrALmMSVkku78nhZKL45WZL1obZwvlZzBOY5LokX/8fPyrlrq82z8pBK7he2ldJKH7qtP
K+IA+Fkees50YULtam9VNt07Hl1WMqL+pAyhtgO5uhW12s4liOvLbZo4u4gbYK7S9Y47JQO0GiUH
L9cvkwXHg89Chh4W3XoZRQND7YZwyvfM0zc1D7/A67dFP24br73Wo9xlhMKldkANS5LYEGwKt9no
CNNrq1mrPAT9O36mk/7mKvvsjwyTrebiEUcGyP6r9nu+fPJoSrL/qBJNW8wB5ADSMp2o24z+Ly8V
yHo53KKmLBZ//yn8u8vDNnQT/LahO6b5y3VqZjELFdNmQGS2jHv1S++z/8s+flbW6m50zX8zP/wF
+T5fkdBA564de4yDNeZPV6QvDY/elDszdMdjmyWvSU6agnVPSnltefCR2pk+RsWhNmnBgp3qjXaX
ZVJ+sKjrs8HZG9NrhM6hKE9ohq++3y+VWTxbYr4Y5vjZbBgvliQYzTOfW/BQnYcitxh5E3l0yAJZ
iHjvKcXmrys9wI0wrAd3Z1OAzl0B2tiDH7FIN9XRlzoym+k+0FXlToNgPlqOObAyY0ny3Zb+fmsn
2amIh03cfngRgiIj7Ve+C2FdIas2RbWLR0AiSnrOPjEcbWVX7Muh+ZrsTBqibBovOAXeHCAZpJ9G
x6yZSsoEG0fE5HORqrsUwIbifjnQglGBW+8mDkUaIpav1m8N7Sj51I+5aO0quSWO4YxY5q3px0+A
NTe7iGnZo2vd7KFio6LeD7zHoZOcUj0/RZ79bgJ/l8Mht0foaMkXPLudGTorL+w3Y5U9SBE6CHPV
WRdVsWIdnd3Iqc0s/t0djMvc7lGxHMe1xu3qiH/2SaW7M/uJYxeAe/GiTB5a/BxwAc++G54lPDaD
7DdhDEdwMJ9IBEj3YEzw95f2Xzw283UG/VYYuidMx/vl0p6EVta2ZhWEAoEWp6VTfOzGHczj2/wj
F261K/7LafvvTn1Hp+T0PCHwJs1//i+HbQPEX2T2yGGb0pC1NKblf3+k/ptbVri4wOz5Vx9p95+/
CWK7tMsYYO5QTRE86BBYaGbTDf3KtibAVjAKekn1+jpN1AZeu1aGfiRG+muusht/gifqrmPLX/sO
2egm4wjNPKe0PYOJ4YKDEO4VORD8nbJhOZR8eC7fph7SE8EfgERm6iPHWa7ufWjeh4SjumlSsh0n
lrb5qYVxqkR/tfj8+yB9mP547DoEn8CP5r5MWNM98u1zWtk7ZVGSk7TkiOsk1c6h0ZlfpEMdAp/h
PFruDSAdl8waGPe3igmD55MrrS64NE6+7G9MrN/DXB09NzkVjXWKTFQtLUte2iYoNCd9EqvUQTVh
OseJmJWA0UfLvMAkombBdI/U6vLNgLEPwqtY94rSSzfjL4fHhTbSk8TpaVBgRkx/Aa3h4GVY7pkr
zN9ObzhohsR5L9z+lrfNmv3muw4NfW5K5oAkJu/rIJC3+QS36df+/uImI4KP+ZcKg0sMvjtdkW7b
zi8GuAJJiirHvAACwOOTbJplWSfNIsbrBLvMRvCT6scyQ91mRHxGmoq3qNiQXmmvpr/M4NoP54Y2
b6A17G333Nveoe3uDnrmmg59bt2G4dLm6hpp4RPUuCcyk37zAc5VuLPZl50TK34bvfSRmHx9tLzs
Ull82HGwKRn8FWAzepMzr2YEMHDnU43ORUXfqCtMgvN8qtbT8Fnia9D09oh2hKQHiiUOM2GVJ7vi
O43eAd0jxYfaGgwXmN4Fmrr63nA1egLhHbXJy+9zkyqIZmg0tUXFtqkYjrRWv80dqh3mL26l7nUE
Qtb+riR+EYZlczUWpIBOaeYWoXMugPoaJOc1LVEJ8nPs1XYugpx2HllY734CfHdO4w4EImJ5dx1+
YpifJ5DALxUjus77SB3tSu3erf7+g/43pxiF2/wfJHRMtn/5mIEciqyTA8sbryDsGcBuJZhrSrmd
L3KrUxfbPQRV+F+uL9iqf72+PMpnntCGYXp/OT5r2xot0+6LHZyXe95kp/k552E6zfq11PkwsvwU
yG41z8/SZFgFlg0ql3SHkcELE05S1XZW65Ayaa4KoMlzkZ0y1mx0YznXYob7MUvDbVxCc73kMSgV
6jJPN4rUex/8lk1QcpiPDAm5DEdnO7gIBPjR6YcynyosH7HiuefItFazLSLBtEDq8gmv3H0+dxMu
ugQpVIjEv8mdNeQdUrpPo9+vmlReQ4oe6omynj7N+WFU8Gkm9pMr5/iu9FRY9OPJdFXZeMwF58Z8
D4dW+ph/ZmvS75Oh35NJP9U9n0v6oYmMbDfaPv5uGnfrCPOISawh6fGHudARCqMFl31L5wo4ua+z
c9esPCd4Zx7IHTt47/OEIhx0+FkRj1sbulr+NY9DvEE9F1Tmv5e1vx1ydTK6cmXIryZLNp3MT+7s
rxin6RM+khVwEqUa67alFqszmk56Q8o60tseExnXrRyfQzIpOP1kgV7QWEyI+lra3STNDqMO4szT
T1XGJDYR516lj34U53lqbTCvm6dNGO/RNtvreQhH7/U5/9AkAd7M1LjUWnzQBdO0pL/OT/iYewPh
8Bn+2WX+58ocj3pP7HR2aPr4hHT1MSj3FCH/ALBBymTaLssApFmX2bv59J0nayX9oo2dD2PRzyZ2
7G/eKD+NMnmdGM4Yvf6qHeZTt2dIrgfJCRDp1sDTZcfJySh6ms3oYdu8Ks3hhGb6mhN+NAYkiqdk
HmILmSdtZLFtGu7eQneIZmECn/H4oLqsoteEYIa5YDKy8W5n9nsSRmtykdcsmj+RV14tqomhgBU2
JAeiog8YLzamOy1DAeIgJG2emWaXMV7EO12S1oRmpRqPPy94lh5zGRnzGFaS95PTC3PAAsEqUUY0
YJU4I3JdMUNcmrlE0WljKezoIB0y+gC5hZ/6z9UvF9w8fU14qFaK3qGtmdaonBUE44VWDPcM6OAC
icB6qDn8JzCRNVNnjuN5TjhVwY+/P7UM68/w/58NMN2m4/g6KQW2pf9S5WejldSmTZpUK0Z4lryR
k9xbwTfmXAw8etguczPq9fkTY0x2NBKZQ4GUptvMF1Yb+YjEO3qAzmdEXMrsmqXOz2P75xcQ5ked
UOA28VfpA+30sDc76szD+9VPkfm5SFFAxDVPzIPkukWiag4LHW6tihFB2gPPnKLR7LWedQtf9ePO
qqt8afX9JSdwZxsS5Kc7FSWzN52KMn435imSO3GbKDdvNjiWHlWDVStMYKaSjn5rSmahXclsU7cq
uTiTz077Cc1fIUKWScQkvH9NuvGOyY/o4S+9saplyQ0+ny8RYt0ySeCFYd3nVHft7rg2OZzmM+c1
1PQzIEOcwtFDB3rmDfJu6eqqEkIBKgA8BlHM6Fh5hmeA9wKr3ZRut0LKdJyPQL/PTj5X5Hz/tcJ/
NazXgb1GluiX+avNZVJozq0xwTnPGsr7kp3AfFWkwj7PX8Rn3t8wXp4nAxrrhNRUh7nTsNvhZqRk
J5Xj55jzApjb5yPCFN/Y7JqKKqjsrzoUcqGvjFFC7gWuUVTrsG6/sq6/Wa66zDd0J/4o/f//wv0/
Ldwt15zvsP/Mv3j70Xb/5x43YVzEfwoV+d+/+cfGXfyDWtgy2Gl7LvGQc3LIHyAM8x/YDW3DBzn0
xzL+j527/g/X0g19DotmzuTO2/A/QBjiH4ydXLLd5swR0yel5Jc9+9/t3RlL/OVcIRYcrIbD0Agm
h/XrRDEcgScXnMBg5p0EgWf5Ix+Ympsyfm7nUHRpWRmOGwyK2LkfRObl+1F7SqXRn4cNkn93j20P
m2u4jXleoDdPAx5jJAq14M4qVzziJEBhrxekVGJeJrjSBwWPLzdLonGBfeMUu8yO4fCO+sG0UHY3
ITGtcNOI35bTm3zQHlbrqSeBo0cc1VdQ28JqJ/UBZXCZ1huoFlQY6Krret8ASt+jwCGMZ6QSNQv5
EGGUP9me3EAiDpcGD48hzKYniRd9EpxtYVQ/5wMKY/zCy4zoY4KVFjLDIeVHbbQtguJEdEa9srn5
14b5Sox4vLLSfmDzOZwynTWPcksN7ybY5LrFEdJ29A3GmPrLCkPVGn1Nw6I5yre2x6acvGJ9ncVp
v6hM9Zr2Dmj1eNUMij1TUROt1z+aMbNRd3fjc+LrMdFxIlxheKOKlqSiVKdGwrwTsdBWbo0XwtAw
0oXkM5EzUCPt7VEnxn2yIcApWZlVuMF/xKJo8K65h5OuJG9UOR20aqc9wd1bGLu8Mm9VN8gnPdJu
hmkw5G/vbiRfHLvBtOhuatdYuM3IIV+vyvhtQmof+yMKLg2bhv/sltNp6P1vuqgeNof6UBFEkVrN
pkvHZqV13n7+UysLWW1FgiF9+x2pRTkTzZBT5VThumGfuxiPoO52uCyyksgYBe/e4EGmRcYu7dyD
DDuM68R7h/BE5zD5kzno7zFi16dpBK/M7KTcREgSi1pHBWFCos9KWlA/tQ2S0qZqZXk8CwPD7bYJ
9UtJhjL5CeawLrnAF51D/qTOPPLYx7DZEaniPTiSNNFwweEBqT2dlYMxkXFh4gcazXDL4DsGg/DZ
5eFNN/MKrzjSZEkjYzYYwgPdulaG+ZQGzouZ+c9oPELCMb9DKxDrxkje6wp2bpMhYo4nudNYSPHU
FguHxce6zxsgsq2/iRvDxZGZRk+tMyBJjKONLIxtqhOoGRakKwwgNW3pb62xH1f1DFcPZ7VHD6Am
7/s3TAcskNGmrns2yJwE3GaQnHWUNoBrgqeg0V4Gwm1Wom6eI0ueCMPYGu0gVyXNDMJNBmO58NgE
R69pazO/m3z4N8DISaU7gzOoT4Jx3dB18lt0s83qGjdXL8duWdoFrLxq+j3pclrq0vzd8epzEIwb
v8AiathtvkXihp12QGM5To1cl14XvUuHzDi3Q7gXa+ynyOruArGLhiW3zXuSXPEwsQqSGJyESfAY
xZtoknoTE/gNM74w1I9Rw5AUUSnXrtozhjc3wqiXpeONmwko+CpSw2Ucgf+grC6Wg4cVvOm1FZs+
2n+/3rpB+NJgEgcn9tIOz4HZsqb1I75CdhZFSbQ08r2lWZErImxRL4cJ13mIVngJ3RIRb6zv9Pbh
jxMgoPahVJ+vsPavxlB/oB/hAwqnCIiIvRGEVIiBTOQGFOZOg0K5dMLmE/gzKaa497Z4Sfc1Y6un
TA4ISa3gqmo/+Bbl2aHOXtlwlusOrMjYR/aqtKLw0BbuPMyMfqBXZHEmredYQtnMLPFshcFwUJG8
C5RBh8i+E3lCbLjK0CJ4+ziNvJeBrjytBnYGw0R4sw8VgCRRArRxaq1l1T3lnvPDTb5izaUGpn0E
iditnNT8wX6IhBmyDkYX+Irm6DdBJhHktc8wtiQSqxKsCHM2/L3lZqY8IUH68AgLxE7lUc9ZHFid
tbQSjzau4mSqy2mrSpz3fWaHL+6Wgqs5ddqYY9iv+HSbON8GzrhykbCTaUX+JgqkpxQXepFaR1X1
zjHySVyI7G/5LN20oqom03U/ThnqFOoqr8zMtaV1FXA0bZHHhr5h4MV7LPoTRtVvtb5rvfpZDnKr
qspDtlWgReApGRDd9pKDlEht9mBUukRMONqwgnlC+4M30jcXg6lwmyIzcVJVrXE3ElJluCtvLF6b
jE1j5hPOPqX+d9cXwy7/oi15B5WdLkVWv7RskvbGTk3QWbx0fM70s41TnxOO46WrerzZJuP4zvJW
sd5kCz1stpZLxR34dbSKsxDBQaAzSCabwbG4duI7z4J6NnCnW6GFxnmIrP3Q8FiTeX2xCDHAZAEm
iF047v3iXZl2dHQjuoBJxPu+K6pVhknkKXarU7srLFd7trtwkUTuQIxfzxNy0CHz+K9xq1mHciAV
ROt1fiHXCkQgPsaqZZuPDbXrXydRfwNGfUsDLpQwfSNKAfi4J98Y2bAlUPVGIiXdk6Ch8NVY4FG0
2fnv70lyn3ZDu+dcZbOtkXc91c8eO/qX1DtWWKWsWjRnX2KfLyevWniCf6+Z/M04+C/4B8cX2D3N
wR6n3/uR7KlY1d6GW+171chrT9jivg25/lFaLPOKC5OaA8RFYHbLaSQ+EFM+Xo811++zI51VWabV
qmcduColszW7+lFCHsC0UP6o+9FdughvVwYEjmbAqR87yFBKyUwwHWdsefRbrqwb2mXCH237Oluc
4iwZFvBYiJkJyAjsS4I5EOsHY/fUNkSpWzyO4kYbV4OeLnkoDDji3mMTZdNEokqO8tfNw52j8vxZ
J4cXSUD4vRaMD2JyQHf6UM8EnujbUAbo43PzexQwwpx8HvAJ3PpWvbnNnDVQ57Qh4s3BeMIXXroH
fOpwxCsjWtddYe5cv+s3EyKfHZmRsKFjkBqTfG/08LOMjIL9S7q1TOvo1rLlBuId0zXLWFim/23A
2yliz30yXdvcoIQm1Fn4PMYc855n1F0ukqqkQzKXzYAN4uUXTg1KV9OGK2GT96wfplVZR+Gq7IKV
IH91DElgRiAGkVIM32ofuPOUcHK1WPNPZYLGUoiJ8E1lwzBYeGb1oQe1dcaLScwqXZ2KVXIgznSf
k5weG5VzTCvnUaFVWRMb/TLDy2OHIOEpfB8rnxOx/u422i1NOiSVEdlkNuDTRaAwrY8iOrWA8BdR
Nr1kMePa2kocoPzGV55HGLtczI3G5O0byqdlI0Wyr9ponXkJ3gBSUeYLFZsjE/2u2FOtZE8eYi24
QmIbS8K7c9Lo1l2Lh98LHfI80oHcjFFxfTWnMCAIfBIfCWbjhZJZtWWSk6Xmh6YpFLMmzHzN1D/a
0Pxum6WLTCt+zniKHo3ct1f5xFRDey50juhCTtVaG4sr6RXPhmhLdlzJNZnOdRm9YAfI150bU1Jm
Nrwj4LNLY2rgDpX5TRDNU7Ygf4rGXOl9A1JStzZNq19LNRTsDwjNiyjRfdBSuoRz9hPY1Cd2vZ3m
rqFnlT5vlsrmRVjOk5d3J0yrNtJX1SNOJ7RFBvh/bEAqPGUncOhq0CDQVGRktFPzW27Xb5S81Hbt
QCLDQN5dUbUXFpPIhQ3NX9pltK9sq76lHc6XYkh6RlCo4FsCs7m7eb8Fo+CKvxP6Sm3tof+m2KlR
lrOaiD0VbCZQHsdBS+IVgh7oZFa47yYlV0Fi9odM++KMSajJ+/y7M+wF6x20ffdGbzdaIihSbfOM
+MrC9wTmQk4lIaDMRMbBGlY4J2aOXBMwpSG9yPCpzbTJ2xAXYS06TaTPSYDjkTqp/l5j04GVUPW7
KSDY1dKYn2HcsJdEtN1JVthOojiNAkNE2eXyneCMzwG9YJCk6rmNhh+9hdkssd0QA5JzQbRlPzkw
vxqikNmue+iiXGMfzn/E9VcGdrt3ZfzRWsNR97hGU24AGCjmR5Q9abnDt9KwCrGpfRud8QfBSdc2
0cmKx6y26JX51J5sjVFTXZwKw+Y1tbhbnQTfaKsB/tGjD6gp7JOT+jtrH5zcBJVNlyaJD21fPeii
XtxhvEsNCQDWqJVpHvOsRlkmO5KRjHoRTz47hnDrBFj2MClHemKv8CaTRnh1K/8KbOHheSHvcLNu
kFlmJviCJnwEGmFTjbF0bGMT0t4IW57MNCNfxGDfPJQH2LtAnQUshgj3EMNyx45Wbuvu3CBCbPlN
TdN6onsbVPUbuS9Lw/W/2QKnEZJM5ROg6H9Sff4G7oOHQwB7vPrNNE4zSXLO2E14tHh6Rm9QXJgq
33MRXKbQPBZRdY+1YV2R/jR57cX2w2HRZeJKEM8qi0Cx6AamwighT418Oq+j3wwHWMnZE47elwoF
84ASzcjTcZUH8IxMTT07bvRUyeaC8vO9aMpdIuXSGTqCMDihNVIZnfKoF+G5nFHsBhon0B1giyIk
oZ5bg18yX0rduFt1AxgQH2WYOh9sewAfnybN0xdxnd582zqB43keBXG/UOBa9zdys9daWgLoQs/W
aiswmcxGq/jpvQGNtTEs/RYV+q5POJWNfVBCHpgS+1k19vea8BG9NU8gsM+oDExNoygU61Cl350Z
cTDUxKDk/hP1LzE2cBQXht1/qtpF8ZZu04CULANMV614FFAIIA+sKe3cpDgLs0e6FqEjVS9ZgMkl
QLmkE2LseO7KqgakAeayzhkazB8NqJul4+ebvNn5Ec17Tjtq1q9JGaasDADIKYEBzcPeSFgwaL1D
57PUZxbpOeabN/VymXC2S55I83uuSY/Jpr31Q2hjFdLiCmHzNi5M4ttmQH7piBWskEtvynsIi6Rq
B6iGScURtGQM8o2y4s70IqOMonvWouCSugMBSnGxsAfbeb1WbtTgJjCIOJ3jAPs8vaTAfPaWpJ5i
4nJiickI0Wm3ejkRxzNwaFQRFQAcIavMSV7gY8p0dx9Ch0zctqJR1sh99oYtz/7+EFrdKQ71Z9XP
ZvuEuUNbsTCR2mtcmhstipudFpD92JEaSQcI0y/rFCTk4FiEANFSwblL0CPinB+lywsIcJohadlM
SmTPbS3e8C+QXkQXEbE4wtvLMn5KfCIAtOmcJahStQApREX7qkePhrIuHsgzh7i6Bh77ZIXVlskV
ZVxonZ0o6Tdg2jx05pQFSWTSzEcnascPMVgfGvDChjIukTwt3M5Pllw95xGjPwwIBuUqi3dTVX5U
8eDtcxuWAgM+kqFzuYn89lKFdbTstPLNdZOjEuToBa3+0WCAuOnxc+1hvPaDolwGnXOzQ+/Eo+8y
WFgPIJhuxajdXBxuvSXvZssIpmyZVukVlJjYfBZORtNTTt+NtK4XFs7eTefN7lJyenJoNo1eL6vc
B0nGji3WPY+oaQPIiRkR2xmtmymODlqabcijZiZeS8ZNXHcO1FgSTczvVllSRFef9tAFS8z5K8ji
zt7SUZUDBV7is36UQYX3nkiFSTylPnGLehh3t4Jkmjk5J4qa7pgx8Vw5enQIp60uI6K8BndaiNbC
ZZ2Gq8yqwMPM7rIQ1BQQu9/zBOZLJjRi2qdm11YcGwajznWeSnyUg7FWgjxsZ+aqqtckGlaUWySP
Fd13UL4oSClsZEa6oa2Ne1Loy2XodEdSNv111wfvIQv6GmDFEk/epvDbdkWcjrEzGknyCRx3zWE4
GU8lkE/3Kx+4QVEp0Ek6w7vbpfQL8jXLtHwZNg37tJmh1fp0JTIT1hH9rbsxK+0FhlSx4t9OQaTS
+OWOwDzXpTu8wnR3LPl5pooF6RIMBIaWLoHizE942EpQjfvUQeqj3EMTZSxWc7G2bfLcu5bxRm6M
w1X1v5eWVCuJUIQnt2RahcsaGcHeCHXJwqNdgyalLsjVU1cxqMyqFsdScxGq3BqMYhdS4R6sNShD
9acDCpE7OPl9QoO+JHPOBh1ifIrA+YETt9jIDKVxT2jmcaj018Zvd7pGSJfdhxdCol+sWDsHhGzh
8xX50h5BKdLlUAuyGAah4AKWSy5VZn/GrU+2cTI8xWV4moxgk+I/5ha1YAKLOlmWVaktw1TbF+Yt
mAj5HQRfGKIXiUrYphhfFkn3kpXWrddKhgOjRogdG+hc6IduEBbdGJTMUNdOgUVlQixwrLv10iWy
GftxunVytL1iS67ivWxD5rGhu658SBo24j+g1e2yyJmMFqFJYPU6ko3/u6ab39yJiZSbhCkqtIE4
AkrMAPZHIOg7gJ+R/dsosO5dvK1mduf/sHcmy3EjWZd+IpRhcgewjUDMwZmUKG5glChhHh3z0/fn
rKq/MlXdmda97kUyKdIkBgOA+/V7z/mOB9RpV3kUv/PgbxNs2Kt9aqOrpjWDAv3B7EsbbvNJH5ke
AgBuZ09/iFVjkyVViL201L0z99YxzZC65Rm1RS2985Sof33Wxd26m1C1s24YxpkHhRMhZ51QMLeD
DsOHMilAFbnwiuyl5Qb8/GIfpMvWdnjUFWumDk8eSKu11SnT6QbxYN3SkBE4EpCeN5WZhLRmMJ5o
WIOrPzhxnAD9GAkkWKqZT6Hmpxu6MBw2MuvoLlrprtMvmnU8Tprk4miOuzMCAvn8bOopasgFhcDM
ci+T01A/lFabZnDiu0s0BRxFPn96ohH0jRsR3FaDP6Qn7+NC5ed+vpjPz2iJA5z489eoQvHqNPYR
ept9HrVDeQq8KJw6GPg2TuANbWj7XEn7Xx+SimMrk5Wvjkbzzxpchs8vIMRLf+p9BmZ8Qsx8HTuS
9uw/lS2u7WeyhnLFhaDO7MCT15x71GGg2Ea0qNBMt5bW739+AKdH+rBtvv/nS0jmzlS5zaG1B1pq
//lGA9rxn3/r82vZUlrhgoUDOc6/vzHVDDCclmIOifqJDqA6cJSEE/g/H4LOiaFn6D+nTKfBfNXb
LOAp8FUAK9IejIM3GOdKxRgRY9DiPgg8T7PwIB6Eq6bjzRMN7LaM0F9U5smHxYhtcd1Zg2WF5lg6
YQfgldhDP0zyU401ftAkPkRCqJM+6Xya08dO8FBqct+kGX4FMD9ECdU2Yy9lNos2hTonvXqa/kfy
KSdnO492ySh/rrbRH5tqxNLPm43L7IDKp9w1dKWM+cmO235bUt3ShYQ5Bnpw0gxCS9MIQfO9LJli
QrrgS+SmvGSgC5nxj1xROhD5kj3DHW6wJeQ06MnxY40+L/GsN4EYkaZNTHwdDfduEaiLueInqJdu
30CxWn3k/DXS8mOvsc6NF59XJ4AxDHJju44D0Z6DCfgHRFZlLsO5jsZvrVG+mLOyd0CrNZpvmMoH
zonONhGNdyog58qp87YskjDY1MHIYEJCZcTgHX/n7FvcN4aV7qUmSJJIPmiiZFc1H61d3ynzNnbt
o9Y5d85yKCCoyVJ8yS1NLeicn3gdnjoO1UXbXArNsHSAWY6fVEvgnY5jv+SE3G+E2JS5f8IrAHZU
EzHjcX5WIDKz/Hm0iczEBXgXDe4jiTFwZ7NbE1pGA2KTZjzn/U/qJvjNBUGfo3mcAGPekjK41z+2
8S1GJYTNw3E3wyTNPpjnb0Y6+AzilteoNXdlhKLIMMsnAQjU1URQ0H/a2/paDays9dp9gPB97fkN
CaeNCRtm0Rk0yXmhh13bT11/rXH6b2hUEvON+Nblt9u6mlKaS3ilAeBSD4BpAMhUaKIprd0z8APe
ptss9jm5Qd8wxXMDArFeeTwKCLeHqDFf2h4zn42xNkmHDzX1lFecc+mAs1fap8Z0jYvqn+1sjnYC
9wfrmU/McYqgBOV5wqBGtmW3mdLyZ+66RAe0Yx1WC84htJ0JaMOIUwWIFKCkjrU8Nzbh0zEuVdXQ
g7IG3Cr5ovo7YwFMHUwtdV8vON0nHR2Hgxh0GJbhgYSAjHVsk1TeV3QxQZqVJNOK26JGxlJ2PQTO
VXuDmezpt45BkUNo7LIbSX2+LWtOqTDKg403iFdDTmHcS6id2YEppYsdGJ/TiM8psul5R5Y2P7U3
HfaJjb4eHbSxfZd0AUGB6sZa/K9jZ77Df3TCqna+oYsAGQK0t9L0XmThP/JuaTYGzG8sX4d+Kia+
3T1LN6eBsEgKG+cOSw6ZWVPb7enX5BhFxNWiWXeEn2yeiz77vsCksGz1kEr1y9O84RVr7aIJxDE4
sm2qqcQ5gwhTc4qdOQby7bytDQTjGpQxgYDXFbRxBP140qxjpanHNRrORnOQXT7R34Ip1G5yUMk2
yOTad79IfMrbKB15HOsvnWfdBcs44UgeAXS4xgGUDocsclCZ3ZOEAHfcBUZ1CqIYEiRHyrIUz0zU
XW5Smr8BBpVwRfcOTxPENbj8VI2Uzikk6G/mAGle4A3jPuGS+N1FePVX08DkmIKyoo2QJetXNbYn
G9Q0ofD7VLOnSZV3tzk4amOCS0148nOWQKr2JczquGN45xvuAUsutbEBPDPNdO3OaSsgFVZBYElt
5ID+kW72q5E4sLF9NvNL7lnXrpNvrYaqigrQLvSHqPEf20B+9z0mN9w2UBx+2pDpm/bes+vdQpbu
Zo64F/U3MpEzCG6jV33Dd/gXhzQgMzE+Oa4BcQredzK4DzkAcGPJ3gnUOQbQM3hpazhoRjkWgPtF
08MpFuxQABRP6qbbZrnxWOZkSI/fjRiYkD/2p1WYp6XN3C2ASmfjWgwPhb9z1LBdNb/c1iTzVqMT
QZvnIM7pUz1IkItO0T9UINArjUIHif75cxdNSTc1L10CTu+8+jFRkNRh52wszVZ3NWU9lZ+8dcjr
jK735DO/eAmGwFLT2e1q+WkE/aH2dSA4PRX4pzTZhA2hf3hUHs/SaHr11u+qmwD8u8Sv4GgefOm+
B5oPL4X4AUr6Hi/fWXXtSwZIHsjpRVTGrSbopwmrIsB5gAU0+2kUxT0seqaw7wo4PQDUtx5YvV98
NzW7ntnZc4X2AU15aFaQpfOaqXtnHllcUWh2dFhnE7F+90Ybl8Oij7rR7w+ggb8ZVfuexeUjYoq7
TiPuGpf0jjEqwrH01h01yJXMUtyI7rMw3a8NYH6pCf3UlqdUM/sDXsuiKf4LnfcGKUXDGGZj0D6l
JieYaTxn2I0YB76bAy3joWgQqs3nMX3E3/nDjKlxCDvpJ3UoeE7YaA8FikSTzcAicKAjeKDRCQSW
ziLwG1IJWuIJCp1TAJSWJ5vogs4kw2CpMZgTaoDQEtWhqadX0aWOkB2iThh0DkIsmKWYAols8y0b
xq8q782tTXQCodzNpidMYSJUgeBcRu/ELJDKvlPELrTEL5TEMCDSAqadvrRy/OZ6ORmP1fxArVHt
OT96bADpvEUY9570zj5gOoH7mkFD1X0XXE9ceWSmMNCfawtPlJUf/eUpzoz+IavNazOHttm2oIpm
566IMOyz01Qh57Z1K3iUaidMPa5oo1MpIEFzJ+ikijJtXmnohwiTTAZePXNJK8cRjCIgYqNgLObs
ZQ+CFlUmmycKVJFmeHsn5rd2/E0Zcm8u7QXNOcMLn50SCcmFzuu9MLAAe8kpI3RjGnNoo8uzTxgH
TbOCOJvxYARoGhwCO/TzHekED9XLLS22ZlvqdI/Zlc8ucR+jzv1IJVO4yVmuAlb2xu9kuZE2OSEx
gSGxTg5ROkNkIEyk1qkiwvhSsWqaCkCELKlbROd+RRpwdBEz70hPXk4JLePPct8jtUTSn+pjckwC
nWgyJ3eVTjgZddYJmVpW3v8wXF6FMqzvCjPyakwhyW3cPhUUnlGCvBMBsg7rRHr4ejTOrZW+5HY1
7OM6hyDu35s6gWVgUgLljpJlZSJDNkJZR89BKl/NhLlAHM03Sx596c3xIpWf7+DDXqKB1ISsan4u
LRQHmzCYilAYL83JqSvzS81xiK4Co5AeC6/nZKiavHdHZ8vkHggOnTYTqWwn8/lYldbOZcK/JcVc
bhPaIBumB9OhNsTXdk2nU6ugX2UW80kv/dra691AEXmIkKFvAjt/oARCo7B4rwhvjp1G8VBuddvI
BM+DL5/ewrKzNLinGG4XmqvjJ9DHlG94a4sdFtks5OK6+8rA7tTG7c6K6mgzZXtZk/ueqFd7zazd
NDtrCNtJqgAbt+/FB8uBYcD0hFzmvj8zvdl6TFwZBl0axamiVoJc+9E7OP78wq2AXr29t8U0nZD9
PBhe9gJdBAaMwVZLyqAOhuh32TzVIfIwAhbmwqJq5jdniTpVaIeihb6PUgSFNjwroMxzijyPHLRF
BsOeNPP2iCUawS6Gcw6EZuswngeLRL3oTvQJ5H2wIAypRXoDyo7zG+I8CDD5o2ic702cZ1dTQBW5
7ThkPwzWepmT2DkxMuthzG7iHgHrzIZVZihrReyvJxdt7qYxAeg2GVopunnNUFJHJuamC+aXnrbQ
ZFePQDyv7WgThm52X3pVl6EjXoPmh+w9FWLcxKxnp49luj5WDm26jpnlouLpMcof/Dq+rPREPIO2
WE33Xg7FtC9W4xc4M0ZK6SRZliEF1vYI7W34ZQelDItowV1nvrjGW5HLn6ZLJlBlYxStUM44Y3pd
LahkQWwLyncoe1N1a6/FF1dwW1eQcQyabdmKjt8vqr0hE7kfmvg4qf521BRgd7FpDvY4QRKyu+lH
+6CfW/D7jsmauFRh4rCHcNWobbKTGhY9D8T+h9t9rYMDbk4c2pV38OcvtGfoEUrD2/v9+L2yGcuU
TQTcG8eZPX+hHfEyVEjx0cJ0B6OUtzPUZKxIH1ZHRxYDXRhBvud8JdNtOUTEJRintTGHQ+7DtrGm
WIAuZSMBLX+PpxqgGOhcHUWx7yFgt2AAt7Gfva8Fp7ahfJ0K5E/R8IaMel/1HXN5os4pqKYbBuI3
y8zkgKw8+aD56k71U1Yj6Xx4ELfDMGfhxPEzXlFur96dn4K6K9fR2i5s2Ue52ncidim0aHUKZ5+o
9AAXBLDdbH2HSQC7p7DCMs6O7H3xobZehsAtIdFR7OVFWe0dIO5+Ud5nIkmozsaHoLKfRo+UoDIE
YE2gTkQLux9eJVzDpitvCgHtvue/FcnSJvCK4hBF69UxB465NmzHynbPjLuPeSp3fbDSS1fmkVOf
Qd9vN3EQ6+adrMuXNB02Semsm8YFzR+Y6xz2CRDV6ldbgVGB7G6Ffiq/wzdoiGrK5G5MrcfENfvT
PFUszYt8Hb77tZ0c85ZpEi3GAevhRiwF7Z6eI1fV7JOII20+vfiixYwmybCGCdOv1RKK9oUMmPYQ
lOuTtDH7pzy/FHxFhnK/wRAyQ2vGDmrvUMkcbBxzVYK3y+kJN2GAs8bQm0V8Jzo661aUvkvfTk+j
Pd4pQzCdn4cxLGaYd0k6L+HqikMA4/rREKjQpXnNIFpiSeHOVXW1HepOs3Bc5IrFkWFOtKuXCXqF
cbSbcXjIY16ZnY0o9EZmuHGzQ27+8ak+/v8K7f+zQltqp+ZfKLRT9aOuOJr+kYfmyM+/9S91ti//
QRcGUbSgN4ez9Q/q7MD+B0BOacM/cXycoQLh9r/V2d4/TB+rlk94oGt7nsPL+Jc627X/gYbaMwOB
fsX0A17h/4U62/qzZQwQWiA84Zi2SwyJbUFtw1L2B/urbZkJ+uBEXpDgdUcv6mdUV4/CqrqjaOcF
tMaY3AqmwchKnFMVN2QDmMsu9di/BsbZf3j7/jcRgb/BJ/75cjxbUvVbAjm7xe/9x5cDlVULHkuB
zxu17dIkzR7QBtix5s6s3gPdbRGoNjbG2Nzpru/fwC/+7Nz71493Qcfh3SPa6XdrfZAxMISO4V66
OfpW++PwJOboiFwYJi7W/t0k0TSPSBSRyaZ/Y0T+lMH/xx36+cO5VbhXhGBAhz/0z797l0xJPOSW
S+DcJJiPLTkQdgf1IyzRrEvtZyNjR4bKW3srzqTsQyLQzOusvGTK7Q8UeKBmEzPZlhOIz7+5MH8m
P/zzxRG0yP3mmxb+7N/uk6ll9TSNzr0USHd3wOW+CVp1+7aNLFRDKWW24mQVuzG9/4o8FYSTBRhx
IFr2U1EzT6NSbafZ3//16/okTvz2pvE0EL4uJMQQXz+vf7xh4NKoEkGEewHiQKuijYgI6ekaQp38
xUE8fnHNDKlYgfB2pQuqYBGcCzQp5xoY3CE/qoxmqKPGvSxa2D1L78HajAbGaXF2ZwLGCUbtVOye
nLq1N4vn0p+LUwJt5PzBIFw+DPU32SoPQhzQjZXiMUljwjv64MXIbPfRyJt7HrL8JrBguNJYfpBm
ti8gCRBmtzwgoP6lKrfjrGMQf6t855Rk3jdD2l9Nuwquf/1u/UZY0VdRmjxW0vSJP/Vc+zeHV2Yl
0VAQZ3FJawCFcYRMRgqrD3Pexo0qaB+tMwO1tJa0CasOoy9Hg//XF2Jh9Xbwplg8UL8Z/ePMAX6/
LO6F+RIDJTO5Kc3IeVwx8TZ2/0Qs2EE0i7q45IT0fXnqfWN+/us3Q/+uf75zJIp/bCnCM4UPSOPP
dw58vM6Q9eBexiiBoHBEk8r5ElGoGwT3+BD3XKO/W97+e7XlZ0obczD/Z0v47W41x8z1ertwL44p
jnOHyNtQ9lMdI42NSmOPFWO9lCK7tXsUMPnq3ZgukeWt5XzpOvE3j46tH9nf3wDHBneD2Y8L8TvU
w48cC0+K5Vzom13rfHKuTtDf+MW6BdwfPJr+8kN4RhqWlQfxOJ3G/TpWNxY5USe1kj9HR9y6GXrm
8moR4jwxd9gFsnh0TOrbeskQJ3Z5dEI+dMVnsOxzJuPMUhCZIp7b/PXFtP975ZaY/03b1Iuna/9+
Z9NqtqNI5u5lInzrUmGPvOt0Q0/MmGLmDGtRFPjXxlDGFmm/eyqUGHbRIpEqNO2jIj0TJx8nqiGv
SLzyEIlPHSy/JmGYNDmXUdgE1SrwAGYSACSyEIMM9MONJfb2DPCZMEhalqKhuM4C1f3N8vtnB9U/
n1vXhVwa6Nv1v9BEeRHIucwb7ptctCR4IcM2TV4u5v36QvN1iOf672hM+v7//faQWMPwc1GG2L8/
H3PjdzXjdeeSigDUDl3g+ybt7q2mhe8gOmJFSj85JIXjXz4/+PbWlR95i6v2r6+t9ee9h41eQ2NN
D26rzWv5rye1Sfq6aFtyMfooN1Aam09M2Qqwy4zWE9S16HEy4g103Y6O27nhiMFOqDrnSN7JcAiK
OIzjLn6qrLH7m01b/IZ04LV5PtUYRR+PNF6V3/bFBvWoLQHenluUu9LAdGOJPtvmYynYKAC2j0OG
BsT3b0zPVhe06WFTRv6d3ldiLGBooT2T4ZmDy0lwHJdzehRj7OyxiqG3EQHzEm7jqhIedmMfAghE
5DQGFj/b/MVsES5gu+gyW4O4zm0R3wRZa91yKmqPSw8Of3ajBzMGex77wa5SAvQgQx2V+eZhTrBK
+LruyzGcHcp83rcdMifKoxwOc8qgNat3ljEGRzduzHuE6lZd/x21gGTuP91pTOgQYDv4jrEbOsw6
fud+VT622Ll03HMc06FUQr4wQF2Jc5LGXlblHYmkE5v2QAiQ0RMKw2vf1miitlRoSQlMPp/OWcY+
0ppztUt9Ei3Mul1AjC75KTMgfPboJNKethJl11vplqRH5xP3jltvEh2hsmiyXuDJB+bX6aHIc1Dt
+A1Ca+Z0nNveuaJffpjkdNvGGW6SGGMgnQOFwYX0tA793HZdwaYibOwaAluqheSBgCS1zz/PGZEs
KoDYhYWYTabxfB8RR7d11iY5GeiDsb04NdxTRmR+2gVnyCrRMC23KKX3EePyiz3F1ba3Zb+nPOAW
mvJL384OpgEmLk7ASKJ3jANi8GCTVl+LJh9Pa1I91r6AiGomR10WdcX4tqTzbikS9ZTY4MDHxCRP
uAXD3UgZ3eXI1Tdm6d73rKF3kwGyYGwZZUuzoXFmrYc2S9S1VD5ibBED5Xa0iIXEmCv5HQwRSenk
6mE1dsFtQiQpSLyYG8oePB9nB/wS9vJXzyz0DTwUdIPmd8UmjCrqLauyVyBexUpXxxp6xp4j6abK
nRiRT+ZXLDoxHivxPjCN3KGEJRbJYC5d0y48KI+Z3eyZBjPj0TnDAoUV6japexLjbTo48gb90GHF
53OpOmCNfeA9TfEabGoZ7Vu/7xn2Rjqfa3nJqnS6zplztJGdncxS/qxmEoToydDB1EJ1p4a86TLq
DL2kj+/HEXGOOaTkKqjkLa+WOxc4GmO48dFDYKQmh0K+Hx5lPubXqACUy6yADLes8CjjcbJBoHlI
iKLa+swr3LLskAnJHg97S/BFVfxSUsWPBgkZkWlHu0kw6BiTAskbTjgyPAqs7vGXvEH0gvgkTIcq
IXqsXCD7+P7r1HS6G33TZpN3iRJQoBSqA10jUvJQpTthvCzd8zAOO4b0h8GIEGFCRfbL5CDqZL41
hNw6ZSoQ1JpNKLmtibvMwcV7BrOG5tZuEVuZhYDEmDC9pUNBPWNxbZyADlRiVz6PUjGFeCyaf97h
XWWSKkd6VIs7j1529CtIO3Wp1/ojiNmDg2Ct7ye/vmUls8MmWYNDzKiTiEtzOQcDhi6lvhs8Gi+R
8y2r4AznqX1dJyoLh5P0oUnc7DJV440xFHvar+2TcuJD7E7RfY8TI1sUk98MbUwgf6YVaE5Rdt1e
4f7cBvlYn8qYQXqBksDNsmQvyZh/WACFus6sjp0KmqOKi3d65xsWjOAWU00LGnuqAUd2Hvj/6N0N
ouXSl/UvmtPTDcooE02lQzOPq0r6w5A+x4I7rEJ5bqXLFzd66mxUCPEweB/9Vaxj8ljr6XHjU3i7
QOfuVAUHXJbluYCDgeHnV4DRgBabYmDXt2Rz4Ncc1u+xWU1nAHdk6+ROfcjT7jU1T0WB3hWt31tq
EflSiwQbLdE+cYReZ/GD/CaKJyLwPOeMKptIrBohXt+yBK4tDYB8KEAMdUR3GVwts4SDEJiJua1o
fF/r1vjScRw+iAlzYseol4Wg/lFSUmxy4CClZTX3AAPVibyFa0neMHgZqTOmqydzTqK9DLCHGetb
IhZnl7WLNhl7xakdXT2feuuSTTaU5JxWyiOfctPF/SajZTpY8pr61nFREcHXsyIXfF8xj2AghcjW
FV3GYwdJs1M9x9DatoBXHuPei58Hyxk3oihfOjebr0y0oi+t6/4kSnwhV3nJOUbzSvAPOQ9Fg9i2
lFPwZQhy2O0RK1LmFdA7ElrubNbVMfXcDaCYFT57+3WmQkMdHnfHjnbstRyD52RB09Gq8eDMlntn
JODkXGRP7azAyFZieY6vszlSXbt0rr3YvE3rIH8bmXhNVqYToTlTlzNRiao1TmMPqCVq+evucI2U
8m+M9Qb+zLT/PJxVnIz39B95y7ouIbbdT+tDN1TedqK5Tr34tCosRPPsticUr+lDHgG+qOadhdXy
suQramqcwJ1djfuyxJdkZuqZNpd3iUu/xlkYvEWlrB/LNUCG1WdMYqYJD6Q9O8BlkUc12bzDjFHu
yG1hh7DVz5UxQlhNzniqIsI0DE5DcM/aYVfB1uDMQFqRu+DXz2duEvshBgG2JYoKXqsdYT5uc7HD
OwXDsiqePWMuro66LmNnHIO6HUIk4XDCh7XhtNjM98rHqeiSt5eoSFwb23jBdUH0ojES4BfH4jAP
Dcf4vGPP7zyDYRRriqTHPhtaUm96zp1NEB7jMbW32yl4bdXyOhYozZlNDQc7aL8Z2N5fIRms28gq
5c6M8xKFCqa1fI1ojunDhe9O6mPJdHqHB5s+J093M8x0jVq3+lUqJwl9QzjXNvEeejQ+d75CHgOc
a96Xg38dx757oA5f+XFBjCRf7IniTgi/cjHdM3M4G2LfeChGDYxRqLJQD62MYeuE0K3KoRNN+MFu
SnJoCcvM6dLpQzcwxkMK9Wg/o900Zqwxdj/P17HLaGFnWcd1HAR1UM3p39WT8dbvYIYZZzHPzSUd
7WLbreN0Zh02K47EgadjhnHxh7JGum0F8q6rmS+PWs2cuUl/WiToOnssYJh06M2c5S2NdQHGMD0h
63QmK8nNs+FWRTLFJp8HOxT2t1nr0OhDCn+YK6fHn0TLy6aXyuaPW62fqy5E1aTr5NwHsl7O2iEJ
bFgRy2oErr3BhRftSwd6EFYjyybE1RC7z5+YtclwILsr3eTiWxFb0zWLAnNLJw/Joo1QKFlHLMZl
Z1/d4uyUvbvtq0WckqTyd9Eg85uZHRzrqwKS16Eo7wqDxB/JVHINfjJiJUZsROfvu29jJT+aJuO4
6xJuFmV9SHjUd+wEKUeSMgkng5jRshf7gKieJLGDfaPpW0i5rqYz3kKl46Di9t9sg3ju+WIs3N+l
1fx0hfXmBDZPly0FRsDsQJAqe4f7o26mZOeO5euA7/9IfgPLdB1vlCUfZ4DUjI+EDNsqeZPyopth
c+IkB6+eGcqKX2SooeyzSyQ5w1ehiLc35V6mcxBitYsp4gifmtKY9CL1NPPI7hSp8wBv3pTf5CQk
kJG8EAURt3N/wmocoamowm4hyJTh3I3bdtF2zNSNYfvz0az21QAXzH8eJ4A73ex88fk/QbbRnnTq
NzHncp8m84kpDEZy0S9c6/qdDNn3wcoIDLB+iN1owVtNzOJpXCZoFaC/ti70pLL7YgwYasocLRW+
E6AK4sMuMN0jDi52mcV8cCig/3MxagiPGzDELSJYG5EHrKplTOrt1PYNhXGOMK5BeVVlBpelZXa5
MJFP4uphNNutlkrsGO+A0yfF1W+2ubmQ54Y/DqM4gn2vvbazP4c5mnjNJunCqmipfhEIqaHG8+Kq
cErr2zpzYT+R0kwaG29F/zQ0qNGKljkqA7U0Ck0XcJeyUNRATrmP+xGjxTofLa13WMeGs0csdolo
OOz06rjYOZusnjSOIt81qDE5BoNSXRvlEuWE4JaQM1zClrHj0Ff36UQtWyRa2qtDIu/anKTa/NuQ
m29Ykvy9K2e57QcD10x1Z3jdYYjMfgvdLQ45qYXUiP6esLchJJB5M7TpT068aCiSHlFbVIVj535h
Y8AUmXy4q4TDjWMui4GrUndOoWt4Dz78+oOt3L3ToTar1vaxqKxqh9S73eV+sqdC32AuOpXQDlhC
WeU85oNGS4IIRwynzg8sm1+7iHjdgFaScKCoodSwAJ/YT2bCalGWqBNXr764GcSN0smRJ/bnFd/D
zoOFyMiyOlSxg7Mf7mkwNGmIhwIZsIrBRg4erv/8w0/Ez2kW7BkYV/ZqyQ4ktz+nUbsAjkzYCDLg
F2XihDKOr6aFD9zpkUWM/qi9M9FD2eS3qT89NhTBrB89vBUj+KGtnZuxo03P2CfeY4GTvqFdZaEz
iidnclecq9ELAqsPpylhlAw0zkv0UF2bjmFr7+cAag1oYAbaNZVjzfaDRkbHgn538PkVZLxMASFm
OVY2Q27JQ6a/K5w6LEciDer6e2EsjGerWB1z+wMtIl7CehSbAgmkZ6DAWCp1rX3UXL31bbRFp7Vs
15hCkHHweKw80tzA5XistHPydT30rbr1IyKJo4lUrMJVD7bNv2lEiMN4IScSWuuLMvHWjmjcDf45
AsqhGnS3pYSs73sP1ZioUDoCCapFSK38Jjo9pHXr+W4ZjxhfcXZnAnvbmBibyeM95tYlYyzLb+0x
xuplcRwHSojdpXRJyVpJ2LC+p2/1jMXVned3eCZs9cg4Sk3h8Acn2Ahi/BR1vs4cMzsX3zZSq7SK
H12JMqgBrormI7F3ivj5rGN3LS1xyAsPwX+Hi+swxp11tCu833J87+DP2f2HEeSUJ1ge2cLsmQiO
WLlQLdNiyynHOdSrdU27Yd0mJtA6Y8jP7pQcPWDTldn8smKWZ3CmFLkBx2GBb8EvbmN2ORyWyTYP
5L3RL4CPi3y70p4+ekzQt7YZPCLbCuGJjldaoNNTHCAE42yx7mwdKeiscLGFX9XsPnmGFqc4Oham
r63GIEWB+0bH0zx3kTPuGRdEYTIOxdGKffw842zuB6PCrLcQ/de23rL3ptQGmNH+FGTJ3EhZX0eW
4bOVUmjD2tibYyc3tlnLne/O2S3/TgYdn8+KuSJKPS7vnSVZMRv9++sKeczGWBdyC2WdcqIycVna
PBeff/z8wKGkAdgm2XEbB9XiANRyM6uxP4xFm9w2jpPDX6zH5dxG06nXX+s+v7b0yUdSlcmxnjsI
xrZxjE1lnj28/befH8T/fCYdzLNzDI1yjv0XZ5KvbuGMx0HONJ0KNQWnJDauzHz4ozcR89gIbqF8
2wQWcwLySnZNWjRvxb5uhgZFWFEewUvDKQGWvqk8pBqDkWseoPnGqZjQQhA/+6BBq41MzLTiXVo2
H6rKdEph1m9VND740zHACsJu7eb7xjBor+AxyxPTuixKi6pw9vArjTAQB9SymEPVTScwDo59plU4
kLMpXkNPGh8CnO7qohnLY/pjWOLxiUG2y+K7AcX8Ac/6nn/2jqYMaqiV01xgBcVmw5Q236cZIN1u
XJ5V67wvqZIhx5NfAELx4LktD5DuMSYO1T82ohI3Wr6lJUojvfO6kyKs89G3xquyneQe9UwO4Odm
cqvDnNIRdZQcr3qlJCTKYecmMdypMoeYlUnQEFGESOacBnGRkm5dBP4F4EpP1FZrQiOs7tSarrdN
XNQHNqn5kEIcwoCeGo9iwFOEISPkEG2flDmLS1GuH4tTJ09ML248u0+uvt8aIO9Qi89LBF5q2FRC
dQ+4xYJjR2mxWUvLe7IEmwlxBGNoJHl5UaK8U0KwWcfFdMzKpTzm+RKwYiP69+B0bBaE6A6Z3mcz
tbLTTKKkYfjEx/fElo4qSQ8dQZz3Jq0ykMv11isDdY2ydefZ09cSam/IeENcVVU9SeAIyCrzq84/
xrcqb6YGLpOPEAUUmu0f2Deng2zvSdz0wHn41oNIHslSbndTlMZfR1XeomtNvtcNotyZppvUKbat
cELD7scdT8u32iDYqyxIAivm1kBDV3TH2nvJvJ7lfZpXvLwgHkBedTP7QDyk3VORnQrbJWY9IRax
7dSdS3DgcYX2TCuQ3dUW81swel9Wm8jutrMIQ1mT5NCUMLDmOYb04ZwpVPND57uSE4orL/+LuvPq
bdtJu/hXCfaeAclhvdgFXqta7nFJsjeEYivsvfPTvz/KURI5Tva/kbCbBQLBKhkOh1Oeds7pQMmY
OLchQPSLtr9WBxRQO7d1EfN0YCrNDEpfSsWZkBFsRwaD/l2GeV+5qH2nbvpeTWOZ2phIX5pmKJ1b
eXJr9+HchkycUnbOf6g84/M0Jn7iNjg+ne2+LzJnLVGPg5Kx9a5vteKcgot7JdKVM8DpcAUQowOO
Jt1TyZi+U4RAbtiyIAaBwmbrfKpp7p5WjXFBpMi9BlfhIYgKJjwUbr6IiR9eZHIjX0RaoFyUcpSe
kI+FtbWUqWTefrj9TZvozYV1mwxjOaNR3lC75N22bQihCjlgAlaYAJPWwzIBYnjT2Fp1ylEI2K1D
5wBmKU0/T50OdKeBBKgda0lzQjGkjoZNS3QExjzTulMytHe1gDDGgIBkmqSQquH+LNvWuLMdYS/z
Iu6nJuXpBmHRRdbmNiwm5MDpOnkttZVPM8iCtchRwR+BpmQev/MG5YPcfQhap56KCHFgTYTnpSw3
PAMvZRl00oQae28qEkxPNiwZP3RWIEHlsxrpLZucipgslBNUfvnLNjDASabekw9GnJk0VbVkROZT
O+zryTzW7GldXNk4ZEBQe+Rc89B7FIanzAZJ6leBD6DKM+wl4HJ1palU1cruA5VR/Wr7wjp6N2jB
oyZZ7KRWl7PtEmoZLGL0dUvMfvsXFC7E8Kn8LmcJcYOToHIhLcDphzrK6ViwRo9drjMqkUVI0xvS
dtVEVK0ZympQSv+sacakHH4/XNN6ncIsZiGg2jYw27kdmJAmoeo+I35iiXMjYW3IbM2yK3Vz21NO
Y+GZJ5UdRaDGcULU3rjtW+OxdMHrBMZ2f1Xu2rzTFw0qgW0BsL1ju551enflBy4xqebEc0qGWUCX
CLwpwZ1k/ypFi/dfw3QrSmw8gXqGV29g8+hOTa08g1mHXBWm+tSI9VMEmnEY3PSzXoTSGbv/kihc
BnhK65ehtUD8GrYSgxLhBCWElZXZ9xn8TTc+mAZLdze1lsPm09PjTpeCWVOxO+KSnchR4V4oRkIB
bUyZZ4BwF6TkwF4pdxZLvFg3QnsnZ+c8yXwHYca8g9e4iC4INIUzuYoxDglFAK6wH0QjqWdtJN12
I1DNADorgci1TYL7yMa55MnsKzkkQGVHxT8bfMnTwCewrlBpaTZMbur7IUHSZnWHEOFQyiHijjHj
TcFj38L2SKhnHvdqv8LtpLw9GK6FAkKmG5EE3sI1tHcZKa2JPkBPLdUUltQg2ioQKjWKxIRBDG8R
S+QxdGoEA2wSGV30iWJCIe1IAs1WVV5IETxjWhGfjlJ9JG8dYPPRgpQCyF94oWZq90hoDno7XKfC
wAwlvmi6+DvWkD/JBIniyCSEm48hny6GuhqWh1D1Lr3uZgDithxC+VpxIaqhcqYkTQx+P9ZgrFU9
SHCkGuhVW0/StBg5DZB+B1k1IxjSnCR+PPUGOT1rjJp7G0nTYNkGB2Zscg3lNtMObwR+No5PMIlG
agIOhrkL/M5SIHrXnY9wlrWzXLFb+J8gVovDAX4/9qUJQtY+APxp1+NX0xjJlFAFtJSlN03oOHMl
o4wepinEXpaph7ZubED43UTTSnWeCkPa6C40oQ3AbvjM83/61POcSDbGtRaRSstN/CDfMym9zrQ5
G8S9p8S3smq5M9dwPraxMUyDZlSyKogStJATEVFqtUWRkKepYnMJy+bMTsSD47ofAcLCtiH6bJLA
Sjzte1+ZprbProC36vkpZ6JDMlU4U2BRwGMTVKwG/PayFOql2QcPFfQcszYs3gVF/Th0FVPxc+tj
LeSknVS/zSh2zkx2irk1koX70AvJH4bCJ4TvA9qNQnC4GfXisCD6Myk1gBFQ2I8Db3Ttoz0KuRdk
pCEqCCdBkcdgP13MdH9iBPKCjDAnXtRRnKX05wohijllZPd6l0Tg/qMH3ShAdmBZnQBLJ6uS5RBt
xkY+DSPjZoBwv5cbg/3AUlcg9Wa9gZSWrQqK+suynfaOxmaB6jF54c960MvTokDQ1+gpXyU4TcgD
JTrNgVFN9Ozxff5EiRjLwyqfZKdUp10Fc3AVeBlCywosAgSBWvxxwNaIUTcEMmRrDoPxvRSnN/Zg
LWxJrpZl1cqrPGvQ/6XU9xoeuGA0JAl+wXLg++RIiWqTiIPVZeEqwW2HC39GMb+gdm7aY3qvhB1g
kxo2gCAlCqZsq/pEMnJtpftwQ2r58NEESHAf+J5+ZXjNVd3Y7o1aOktbb8O7aGKRWC2cwjhvI/YE
KAKChSqRT25ljHhkWFBFwbaDRDWdj2X4ipGdUzic2Pp9YllrA45QcDnmEhkQ8ypL6xObOP18QK1u
Lkc4FrGK+6SU0ZU/NGcx+nO3MSlDlCmru8GVnDNPS6xzrfawr7SRps5ZQMdtLzITQymLy4CQk8AP
VvGO4FllLuaztDRI5/dwEJI3YP7Vyn3ktN0MePc0CTOYzzX3Vh/8TS1BFo3TnIyiRZd6bbWLXhX5
TM7ixwRQ95IgHsLxkrWmZAssQibkB9UdnEnlA8ZIwnKZofhXh1ZOwr27TjC4Vh5qfppmv0/HZIcD
R5zo0vdxWygnJNfcJVbpo5pyNymw34kVx6SMhqFcVIEJh2+FZE5qKNeym8kLCBG6KRZgtfQzaa40
sESGPuwbGqyFLmCZJLMnNqEmYJapTCqYLFHDhe50F+59s37Ucrh6Kke50FMD8ha/WYZUk5wWFvwu
qUCsyUvFQlWidiZ0TmhySBZM5mho1x64A3DpMlSPVoQ8uAvHhmyVxKxqZUFdzCfy0dWE9OCNxV4M
0iRCvdzIoY0pC+oPEyTpAvCCcQQtWAgLwKwgeunrGRmuTrtxlXhhCDzRGK0NIvFT3Wd3qzWMn96J
sba0nIp+G8R61isL4I/v6kKXV44L7tkFDDCjMHVS5vEFZOnuou/DFbU6UMVLJsDUpCYtST4cQmDQ
5S6HLgT95lz46ken4cl5FEdEageguQtPZXbOieWTFCWgG+qwiAwNsx0xPZTqiEJiQxMRhNWyXDq5
5K0EVLYc5+Qzgy73HrJ6BKlgiqRkbiYydakz5P6IF5hNz1FjiFMYeJW5KlO/Ds+qT7LdyM6AeQET
rU6TpvhQmHGyaMbcoCZD16A7wWcIIaAuaMWnTgcWX1sDIjY9HnruutOq7BcghaLzIoSNy+o0E55i
zz2VpFC6dfKFFerTwjfJGGrUjhhw606SDcDJidtl2nladcaUEhXtJEG5PTR0dZml84SndCUlmKqi
4PCmemaCFCo8/6ZP9gxYm9faM4hgTqBSQV7MyJihHmBTwqAAyiAdcDqFWrMc97o0IDJMrfoUsCnx
NNwiVyUljpZLNyE2joNgev7cj3E+XVObwUFtrywCxtcUUUFHBaVf6quXERw04FKw4ALUABdKrsyM
D2oHWov4zMg1HdJi8BEv2+J0tWX4QvXPuZUoyLZSMqj4y9iPXTIg/nhslFRS2+2KA/SyiaqFhlt6
pZcQh0pKea4WBZQMhksJbZ2dN0Zx0YCGmou0P9OaNLrMBwX/c1BMIgeIe1XUkp8UfYfoadMBL3Ph
FxzkXpk6TX5v9iwVS4ruwcGMyIqWeDk6MUPpqaDuE077Rh8ua0aOeppqpZlcOisBVA+2NUyd3iWp
Bv6Tupili5yqsHMVD1dSJgQkClIP+K6wuqFcA6qZiU3Z1Vg1D1MZGZQeDF6gwCSMCkZ/3eoyRif6
vjOrzs+pWqhQoByuofgrZwIvbKKqGYUNZpVM7FKLL4tM6RdNb2QnhWoCMwkqXFBhOejgPAQTo5Th
TEph3uscqPZg5LqFEtQ8qetczFWNsHvfkcnJGnImFgoULqWCt7GtnoUF45YrASqaMlzdXT0rpea9
z/BNZFD7AKiKaeDaZ21n30Mf9EmpPYS2C1gg/OD7l+1nzf4X28+kSIZgVYjuxJJDaaZlJKPLCgIP
V01XAQqfUJCOf24/3L7kphVMytJoJ3WRFIuUEk0nL4tVoAbFShoUCLC37799aEpyscpHCSssbf7c
/rJ0mGceLIfT2DTxv1t2ixMHrD7Ze1qLk+HMSTkmQzmlD9sre9vubP+U4yQ+BXvAAQLRy7eXvBnR
vt/emz12qG8Ej0h05quc21sB2H5XAG+ea/AyLCR1pL/gu28/kHO0UgDoWLDVmPlzbwGdlRDijbe4
ffHGv8y6OW8gkcGsN6pVrHa8jMPesvwjyO2W5uCkK9Kqt3ko4rk+vrNDavcMg1Do+G77UWuJdF66
2q0WwwkU6i5a3WGYgmK2yQSPsKxFKhCHbhzSrJD+ro1Bf9r+93B8MplmwYWd3JWaIHrSYRxLNiUP
2xrK/33szpc7mK6rNT41fPM39Yb4zaaso+qrzMD47TXGZnWX/t6PdgiZ1xt6s9le+a7PNn//2/pn
aKCx9pSq4z000LZT2x7/qo1ozY3VTzSugesRAliPbpu2LAubclIoNWA2234tKbL91tB0mSJXw0DJ
QaUUlgt+N0g/G4Zf3+HzeP76N3t38JjWlHzwHFw/3UM3oWH318bgRQvfxkDYAJh0hCo03aZOWx+h
JN+PgW29tQEqWCr1tLYla8hP/HfG4KczQdFMhcr+w2aC9lZY1LuC7oKDXVZHhNf3o6AoGtodgCMM
COoAU2mUhP9XZsJPR0HX7UOXgzDfgnZSZJlwKBNL0V4uB4XlAEpEBSYihA4k608bBOArz0v0WWb4
6/7yb+wJQnur2mSQKYGGPgzgF1NrfyYob9kMDIB6wkYEUP7j1gMGjsGTO2w9iLcj4k5RmRAWT9pk
WPdGQZXfjt+ACVRlUiB/3nowt+DJgwZBsPXZls6eQF0O+6N4uR5k/S13bikCeKSubmGhf9amIDTq
9w+cChwQQhWmQCWToOEro6CwIEyLn9iARFFYfL7gf/6Q/OnWKAxAogeOAjhfQKhU3OsGWkzih2NS
kU0WBBgyBRknld3h+UT6g0YBJldx8ObIXGApAO2UbU7CV04Ig2MS/mzEqoA1KiP+5g9bEShmH7w5
mm81RUGJCyQUcVfgba9tjqw8loXGi/1vGAt/YcJ8tcNhIoietha4vylfM9R/9oOd5fnj91+sztOn
v/9tNC33fjga5M/X/mag/2Nv0W0t4+++3FnK2+t8+e9fbvDHS+9da3dXuw+X/qZYF49ev/2i/9LN
y3WMFf9/0frTOl5/D/rHhmH9fevJD37E13PhXzRchi/aHaGxB7dbQDuc7De8NVwObzhcJyANdl0c
H6OCCPXu/asu1V8aiglFWZ8hRNlXvnu2OQ/tNRpAabF+Sne9HHv9fHof3nKSbB4r/7Gu9ho3bSzX
QxufbqJ1uy42u5bGblvWaCMc3LJfVoX/WL1JP79hcOr40/6wI4pzhFk4Z9T9p/1ZqMiCvezQ/i82
KSSr+y2rsoxLdWjLS0bc93ftbKe32BJ1HNrw6dPa25uAX5zKg9uNIh821P0VieD4EebfafLkr1/s
IhokGbvR+f3Ffpq2+w8Px58j7NCxOPtxb8J7OMJ6OaNn9WPY77q4nRdkRI+wSEbW2fKHYbZV6wjH
y8XaT/Z2D0ILxzheLka1yHXy9P1wqLJ2jEd4sS7LNWR/5aaq9uY0QH/tGEPiP8LHsd4PcaEJgBl5
6Oy78DkLyrTam9kqFuwRFsyFX5bjP4RMdh0d56CKP3Sk1tO6eNn0UTqeJtWLPeRLXPXQ4b7cfCrW
L6wnwotj9PDwppv1/rn1xbU5vOH2zXIdI8Hl7x/rtD/a8Mdof7Upys3eTkU0TTlS4xebzn/cO8Zo
/Bgn+uWmffORwtbdGGxntyAYuvvg9w+bS5h9vDeTdZFyUu4vTmEoR7vAdB2+XPtwGxzBJLmiwGg3
CtthQWHiCAfPVRhhkex7NXia9hE22ati477MImwjhofO7+tNkpR91KxfuAmQQalH6Pc7L33avDkt
fzjbiDUc4UHekpp+fSIKTokjPNLnC/w4Ecfmj2AP3jH6m7Lc7JkUQhDM303P31+kdxu4H3bNjLNc
0OkjtHtfrb29Zp/jlYdOxIdNEXOy7bXMUXyEs/jhNf13HbK+3bV+f4zfrzl3Eheg966t7UA/x6sO
HZH3m38hXv/zlOtfig+8/xX14qFt92nMwOyNynNE99ej8lqk6Wvy9sf40y4p+9p/2w+ujb94jDbr
4h//DwAA//8=</cx:binary>
              </cx:geoCache>
            </cx:geography>
          </cx:layoutPr>
        </cx:series>
      </cx:plotAreaRegion>
    </cx:plotArea>
    <cx:legend pos="r" align="min" overlay="0"/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Sheet3!$I$2:$I$11</cx:f>
        <cx:nf>Sheet3!$I$1</cx:nf>
        <cx:lvl ptCount="10" name="Row Labels">
          <cx:pt idx="0">AZ</cx:pt>
          <cx:pt idx="1">CA</cx:pt>
          <cx:pt idx="2">CO</cx:pt>
          <cx:pt idx="3">ID</cx:pt>
          <cx:pt idx="4">MT</cx:pt>
          <cx:pt idx="5">NV</cx:pt>
          <cx:pt idx="6">OR</cx:pt>
          <cx:pt idx="7">UT</cx:pt>
          <cx:pt idx="8">WA</cx:pt>
          <cx:pt idx="9">WY</cx:pt>
        </cx:lvl>
      </cx:strDim>
      <cx:numDim type="colorVal">
        <cx:f>Sheet3!$J$2:$J$11</cx:f>
        <cx:lvl ptCount="10" formatCode="0%">
          <cx:pt idx="0">0.18856716567338444</cx:pt>
          <cx:pt idx="1">0.68008216825351808</cx:pt>
          <cx:pt idx="2">0.50989198087188414</cx:pt>
          <cx:pt idx="3">1.7973394409619812</cx:pt>
          <cx:pt idx="4">0.12770507577399573</cx:pt>
          <cx:pt idx="5">1.5044784717097635</cx:pt>
          <cx:pt idx="6">1.4648128757721959</cx:pt>
          <cx:pt idx="7">1.3343411560521203</cx:pt>
          <cx:pt idx="8">0.91088913839078478</cx:pt>
          <cx:pt idx="9">0.47887951687935398</cx:pt>
        </cx:lvl>
      </cx:numDim>
    </cx:data>
  </cx:chartData>
  <cx:chart>
    <cx:title pos="t" align="ctr" overlay="0">
      <cx:tx>
        <cx:txData>
          <cx:v>2018-2019 Change in PRF Acres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400" b="0" i="0" u="none" strike="noStrike" baseline="0" dirty="0">
              <a:solidFill>
                <a:prstClr val="black">
                  <a:lumMod val="65000"/>
                  <a:lumOff val="35000"/>
                </a:prstClr>
              </a:solidFill>
              <a:latin typeface="Calibri" panose="020F0502020204030204"/>
            </a:rPr>
            <a:t>2018-2019 Change in PRF Acres</a:t>
          </a:r>
        </a:p>
      </cx:txPr>
    </cx:title>
    <cx:plotArea>
      <cx:plotAreaRegion>
        <cx:series layoutId="regionMap" uniqueId="{CA3A5BBB-0304-46CB-BB09-543DAF0F4144}">
          <cx:tx>
            <cx:txData>
              <cx:f>Sheet3!$J$1</cx:f>
              <cx:v>Percentage Change</cx:v>
            </cx:txData>
          </cx:tx>
          <cx:dataLabels/>
          <cx:dataId val="0"/>
          <cx:layoutPr>
            <cx:geography cultureLanguage="en-US" cultureRegion="US" attribution="Powered by Bing">
              <cx:geoCache provider="{E9337A44-BEBE-4D9F-B70C-5C5E7DAFC167}">
                <cx:binary>1HvZkqQ4suivlNXzpVoSkkBj02N2BMRCrrUvL1h2ZjaITYDE+vXHIasqsmJq+kyPjV2zfvGQa0OS
y+Vr/P1++tt9+XjXvZiqsjZ/u59+fZlZ2/ztl1/MffZY3ZlXlbrvtNG/21f3uvpF//67un/85aG7
G1Wd/kIQpr/cZ3edfZxe/uPvMFv6qC/1/Z1Vun7dP3bzm0fTl9b8QdtPm17cPVSqDpWxnbq3+NeX
//Pl5YvH2io7v5ubx19f/tD+8sUv57P80xdflLAo2z/AWJe+IsJFnnA9TgjykPvyRanr9GuzgzF+
xTnlgnmu8ChH4tu3r+8qGP8/nVp0ffet8mcL2pZz9/DQPRoDe9l+nw38YfVPm7vXfW3X80rh6H59
+b5W9vHhxVt7Zx/NyxfK6OCpQ6DXLbx/u+35lx9P/B9/P6uAUzireUaU8yP7v5r+iSbXH/7oCP4k
TcQrl3GKfThtjgWm+Jwm/BVnjGLkcc4RZvzbt59ocv043D38ByT5Nu6MIuvW/oIUCf7n26n87FL+
SYp4rwhjGCHCEKH0JxQRrzj2GHGxcF0mXP/bt58oEtyV6nfd1eo/oMrzsWeUWbf4V6TMzbfT+S9Q
xn8lhM8o8XxgGcpcfMYriL1i1POxSzFjxHPpt29/pYwudXf3oL/V/mxFP3/Agu8jz6kC2/sLUuXj
f5FfqPeKYkwE9ymlPqGEnFGFoFeMccK551MAwvt2/k9U+XhnMpCpVtff6v99ujwfe0aZdYt/Qcoc
wz86hT/3klH6yvUFcoFhMKGIrPzwo7ynIFsExSB4fM9F9Iwyx4e77D9glq/DzuixbuwvSI+rd/9F
enivkOtSHzPhCYRc8U/vF0gWypCPGKhhiBP27dtPnHKla3v3n+hf3wee0WTd3F+QJjdvvp3Lz16K
P8kj7iuQ4D4mIPN9EOYenPkPPLK9Xj7zOSaIIxAv3779RJOb7jH9T16ub+POKLJu7S9Ikff/RS5x
QSMmruf6SPj4Z1J+tVI8H7oIzICJ0JlG/N7eZd9o9LP78XMJ/zTqjBrrtv6C1Pj4+Y/2/yf5g4DO
BQYhZxxMFJdhOO0f+AN5IN0xI9hFmIDpCDblk736VbrPGgza9Fvlv0+Qj98GntFk3dxfgCZ/vMTn
Fv0PPf+sRS9eUcHAaqRMEOL/E3UEaMw+6MyEIyp8BKb9N0I8UefM2v7Xy/oXTPOjsf7DTv4/mfL/
2sz/7gkJ7+xdtLlQnln6f9z6zUVwNvSPPDFPZ3d8+PUlGIYu6MDfXTPrJD/wxPXj+OLqcVL335Wr
Z8Me74z99aWDkfsKAcGYCx6bTRt4+WJ8/NokXiHmelQgULk9UKxfvqh1ZzPw8ICGgSgocjDKE75P
wDY1ut+aMDyrAnMfzFYPEUz9746rW13OIMS+H8lX/EXdV7da1db8+hIu0csXzVO/dbEMCYHAygJr
DLgf2J4iaL+/ewO8Dt3x/2tzWi5jWueXplVB2vJES7fpl31RTpe5z4dSCgd1cUZEiwIujCszDweO
UyUyU6aN2ozd0ypzIpdd6rGbYpPx8Qm4VE1xQnwaOdX8pcKkjd3GaWNRt6aEr0Cx9sWAo63YJ3X3
1L6hhZe0gVOIRJoh1bEmk44bt71tq37c5b5bxxvAxjiF3IqN8Oqjqh58PdSxwNVX4H0vbXV95abR
jJ1MJiqp4oWxKq5HXMUa+14ht6JdaCPryptD67R13M8LAKPq+IRuJYHHIEvm5aBYoeN0BW7p188A
62m27ym7KFKi48nYr0Ct6OgwZ7coc7nVNwmbgjn1VdAOc1nKoc4AcmcooKz1mxKbbpcMbl1KOtAm
fip6PRmPxfSGNV0DZ2rmNm5p8xVsaK7yOsLK+b1z/H68SOGiyMV4QzgzJ58uPF+HZZb4kiVJuDTD
g63mW6d3x5AvdS2NqK5s1t90OUp3sxn2fl030nOKWna9svtyGt4lWb7HSYcO2K/e9RnOZJN11yMu
2H722gg1eXqbBby13cVSF90FXUt9ler9gPFdUhSR5zoq6kY67NyicKRTLFWkx6VULpF5afQxzYFW
G21y3r4vF9smy1VN6IeNfumyqF1hqN/ZW6pHHmJu/UKOfZ7IhM400Ig/guFqIp6oPob73MdbSXwv
nercZqSlPOFbnxN6GrfVIZG4pWzLIermvjmc+v0f05w3b9OmJGNA8nWNT+3FRbfk3bO1sm1xZ2vY
0D9f1zWCBUW9JE9f3CaoOvT1aE6TbnVDmS97h4md9nZnn3o6grNjOkOnOh8l6o0Nt8HZiJt9Z5K4
XNlFrfy1gfo7WpgsAW78jm/NXZ0XS7CN2VqeOp1GUrXsZ+tlQUZsK3827Vnd6fPNPMP3zpo39NTn
tJratlY6ZLLh1mVr+Fm/03xO2otdV4jLU9Vp6KnutLdTXWHITcf5DDd8PRPCvffgtkx3WcN17GgA
jdEdinoMT2RHnH4JzovEV03szOlN3mO8I7w1KEI4xQF30jTY5jjNdoZucxVekQNTrB8TwGyl3LrP
SU4PNimfvvezcVvd0+Btnm0hTzOc8K209Tyr09VEjkWH9HEcsyFuki80Gqu6iS0fmliJckJPuCr5
tARb07MimxMNN2x9Rs+bmv5QuWpv10ddeetjMdejCJSqqTTrmz+sLd0mEp51SreuWxtaBcep64b2
ECDYzQW7zvuyjcsVgEXaPAGDFbzQ2On63TKb11vD1m8rMTPpUp7wbfAJPU0zqv7rrBliQoqasGBZ
T6eq2yHeShtgWgxB6y918KzBGhaqYtayx4WN4YV+Dn5WZwt4d7tU9uuZTJscXEtk5cutrlhWvtla
UjwdGjrg/WQLUUrFaR/Pvu/vcK2uzzs/jdtqne1a28Xf5aTMDnkF+sMG+iGB1TfpENjMa2O+CrcN
KLI+iiu6NeDCaUvZ6I+om4YjcjITb4B4aCxlnRM/YiL9NK1H5ZolCxrjOnGK2jGafKMkxe4svREe
J9bD8zdSEA8nsNVlmv2G6glHVJElnrxkiYcV1Az2Ww/maNLGxoXhNt5KuU3kQHVznHufxeMK8GTn
Pe95nKFqREEykG6X0uVNl2gq51w7wUbzjb7zSuQyWeDCbJX9dnfYKgTLi6VMFYx3SQevN2+CxI5d
KbeT2A4mof6B4trbJwuisegFjbdSxrqvpZn3Oip6rWRV1fMSuAKeB7JQ0DRAA9QxmjrAM43kSFEe
+nNrDmQyIZvoMr6Fg9Ixcx0mu8bzAsY6d4lEl6eRqpxaFhmy0eT0WppFibiseidSvjMGk+85ktSL
9CdnjLpVq6Ob9las2tyG21Plhm8tG6gXAXpeQ0oSuHpK5BN+an/WaZtkw8vS4TtC7NXTdxbQDEOR
5EYujvvWx2O1mxy7LAHy4DlxQbF5ApNqg6QZ3QOuDhyn7EjW9g24q+a1lYybV6Bwrfg28tTHOgha
zrqf+nS8pZIsKAm4anS8gaVX8KZuRbhlGVzmVd39afvMUyS19vPwrM/W+9+o27o8fWUbkqjxIRVp
F50+t5VOWx2mkUk6VyLYNrWd1mm7Z+i20cLZs+W1XQXSCeBVCJ3QdBVfySpRsE12bjdxuLCraIFo
PkizU8etNHklyLXTmFPz07SqdOvDWaVn1lM9++zW51/WcdDhA7d0dxylWpIObvoGbNrBVOfFDa8d
/LXTebNhDEj5r9ufTXre9Rn+VHw290Qm4Dqn509T/1P71nVRWh8Nfnj2jZ8Xf/6l06KLGb+bRZPv
nq1gK566PJtiaznHt8pnw5/any3HLffUgAmWOwV5BsrvaKXziLbOfNh6nOpPAzyKkqhZyi+nqoRa
EhNWVm6wFbeWvvTx0yf0DBZipfYzqKrxBqZZdPGygiKnfSm34la5NZe2AWv41HMrZWWGw7msW5mf
mnm/Gstb+7PpSF2ZmIxNg4KtuLU/fWnD8255tzSi3Jm+Fzg6Dd9Kz+Y8LWmbfWsGcr9xcG13uJqc
aOjIh41XThyxoTTluD488QUf8gZFp16oarwwUaCFgDit43HowBzONg1oXHWdE/BrmwWi7lHgTS0F
USSwjXNtvwJnWAioMiteLQVDwVYUj13PVDyJ1Z4tV56hq3o2rercCa2mXZ7HzPfr/ez0JjZ+9gV0
H/AgzK4T+aZ/nHv6kIAgL3W7nwqdhgy/TSvdxbofPnmZrC6UmfHOYvolm6mINtu6gGm0uBDWraJu
3d1mvp/AZuEvqssimoKYcfo6v0A9CbsiBQU3K9yYuyDMufWCos07sA77/Uj5+xL2wth0YajdIQRK
GNwd3FVl5PM+WBwW5l1xc7JdN1fEZsVWExujltNUinHA8fNkmR+8PPe6mTuVZl8zlL6j/zhEb6It
d+ZUtaY3nbD9o159h+YPO1293b0777B66r5Pc0rQWb1j37N1zvxtT0lU/8IZ94eN/6anDjP8h566
K2XAfdapb17TzU/3NOirn84HXxx4YFc3HMS4IXj01Ukn2CvPE2tUfI0ofXXPUQSZIxhzBBkMLkHg
Jzy55/jquYOkLOiAfFf49M+45wikc5375zwPnHxgPvg+BFMgqPijf67DPG/7Ns1iYvvAp+nrBrh8
v7mTSjBz47ko2Z4VyX7DNsAzHHUI5Qc0F81xwA9sVTQ24OvZLMFWRJ3fBMgu14WqwoRmi1S25Ifc
118sSoDB07q7xAsLM7d65JDfBZ6j7gq1RqpBjDtQB6agQ52E4fllMqVhOpFw4D2+SSpwJU48bS9R
ncm6G5ugFn0OXjcwFfx+eTvMuNg3y3LR96Cg84KLY+IgJlu/GkOsw9ZkrTQcs7ATZSU7MhU34CXi
oxe3nVg+oimu23kMelFe6gIG18lvpuE8THVyuQhpXNXvuCmE5EtbhVoVbkD8uQ4hfsil208jyIVk
kknSDKCqurm0qXAP2XHocCLHVvHAb8cdcZSQLioCZRK7K0XRyCGd9pgkN1Oa3WFVgCHV5XUwNejR
Je+EwfMun2sSGWcuIsOzThJQlOXi94XUtE2jMq8O4GR736AqC2zCusgn867XF43bFPs8zX/nufem
aAk52iIN1UCLyLrebZmlt34zHy3OpxDxJk6LVge0NReY9OCUWyLjL9lNWqpIRcjTJKxmfdHWqgn5
PCZXY8INeEXSJMpb79ZzPCxrayspCnPTObwIFW5yORSwYm+B8yiS4t1S571UeBxileZxpd/kuF/u
DNlN7fg4CZUcqwRpCb62cJy7MjQlYlGpy7dsFGHjgwQEjxsNW9tnUqQZkoXQU7R4iZV+lye7ynaD
VM44HTOnjJfp9ezX2aFsSisLj74TVdfFiXWOdPCvqq5xjnA0F16r8UXK3MdhqUbZJxaHYMa6AbhS
b9UAy2S4ljPYoAh215XlcPA6w3ei9waZFkN+SKhXh2mDTLCk9Xwc9ayiosOvlwV7gc5J9s53vKie
axOQ1p3AtYesrKx1bhCBwyyK9MjQ8Hnq2RyCx98PSn+SNeZ1NM4hGc0Q+tStZeqU4N5spyyuTf2g
ytdzVgpYAZpvlpH2Qeaw94MWsHrCYpSPVaBdlIbDZI8OwYF13e4NT3MXiNYGmQU+87sRTpyx+U3D
bdD79KFMcPUlA9uzZRc9rUCg+r3EQ3FJ8UKk579Ll/ozrnsMYl3RQ6aSZWf0m7SZ1U5TcxBujWTr
9PORcDBJ3HmfZ6raMZB3+8oLhT8C9TJnkhYNWSgynUhnJjuc9ReDSmapyuZaV8A8bZdJOxtnP+pg
6Pb9kt66E1hejO/ACbAE1UChQ02Bw0mG9rbKD41HpqDVM3ixUBvVvKiDsUt3TVkFQ0+XgLjiyMqs
uCJY3ZCp0REF74w7Xlfze2ucZQ8O7ypw/AOpnPQtBKLFVe7n1wj5n73BP5qxb0PseJe6ordTBRe5
qsRw0RAw44UTQn5ss+cGaHypmiEPFJSlD8GSY6req9H0si+6bJdW5nWC+9ByMD3SbIzcRdsA1UMN
trpT7pOqgLvBbudhWW4GYz45Q/YxpwXELKieo8W0+tgl/k7DHA3Tv3U5lxjxcreUfkTSZY7SmvfS
EeguxaN0wOysFJI0GdPI2Or3rBziXjQPSTEn18QHT+04ZESygmWymzweNPOShQQ5vkxmyoO2s+C+
0nLo6zag1MlD2/hdUHrjlXXUgS25t6MlvlgWfuOqpNlr3jTgCDC/0crROy3Eo2rppx5UnCOpVSYV
aW7w7Kogm5Y2zAhq9u7YaUlpHoI3xQ1nxY9Z3ju7eZ7vZjq7gdcsh2TwzAFVeoiQyq7c1L0Yh9QF
STRdatWToK1Hu/OLCmyr4WBKRW47EnVucsg9pPeNTRtp5nRHmnS+XhXr5YM3URskBuHIX/yHcR4C
TUBE4KS/zEYICnlpe8h1+dAO6j6v/fwiGbJeaqcedtn80bOFD/55sJmZP0EBnDOULXed6oBfOnD+
GQiN7RsHDWB4F+DXUOV4KND4+zxpHeGCXo1GzDtlUVjmUxsM9eJE9dS1RxAtrxF922rNHrzxA1fl
J+sVxdtRCSYFA6lJR/Cwlmh8tKIaXtf58CaBEH3oi2mWtSsuzEKcANKGv6jucvSLq7xOYqSncLIa
aFwtYZ/gGPM0sE3ZyDJJRehBDF+KBk7JDsN9xT6mVZq+RVl90MbAq1Jdz4K4e7TMOJgE+uCa173b
lWDgJ5VUom+iKZ0XKX7D/iKxmL0g9cdhPyv3LdJVcU2yDB7mtjjYZvJ2HoaA05QaYL8WR6luvzjz
vERuSXggxJjs0NAUQZloN8r49J5nyydFmwa8GyrEI+sk3I8vGvJAIo3sZ8t9P1h4yqXF3hjYMt8Z
rHeeO9XA/NxIhpc0wJmp5AzZ9YHA6pPrkfyCceeB+baIwKIwUZe7S0h9bwiYaNtrNTu5HNNEXY2i
jNg4HP3KurcaXDzHtAayei0J+pqbcM69IuQNiXhhhpjRJY+8IQevVcP4vgJlo2wLkBQGJXuQtTes
zWK/6awskc5iRMrjFhqbUtFcNl4HQQZmDm2X1kHRl3znafShR8MnVyEQIaaOkFsiORUZl7pw77N5
CHnHrh3TUOmTYl83uAwgMGyDpvaOXu+84f5wO8I1Cpi5QJ0BNlbGuRd54NLReSdQfpO6Q3q1GHuN
bFjaxcZCqTnKlA+vzrx8KhpgXkoGcUjTfJZNbT6B1GG7eu6ScPJBmHkMjbJDiyPtUsjexZ2EZzO9
0amSpull4pk6drqJSaRxXNty3CGnNruBN8duMl+SRaugmz0Vdww/Kgt6RrLUYJq3+Z556a51NQ5m
46MjS6slYpXmoNnVOvAg//QWowUCCax8P+Gq2S1egQOPoOS6G+slssJPA89bissCrPWwAl0hyD45
2P0Eq5wDIxZ4q7GTfjCsmyNP7GnqufsezHLe6TpoPJRFRcXyGNgLPNBorCTTyxGVdRIwkNahqSp4
wXz3klaJkn6hQAo2qRP0qgCNdCTFa92QmEF0E/KVxK6o8K5acAp6KOf72ka9wexgBhcfwLq4zoUi
F2hKynBk9KHzhT5w8CIvDDSWnr2D+0kgjIlyOXNUhFRXsTNUflCNPT6C8Iab4dqwJamNfOHXoJod
3AFlF8JdKln1LSgwDnlMC9dEFeZfqKVtOHUmnOpiPLbpFKb1wGQ+0nnXFHoHMicLJydlEbgmTaTg
PGdtZJ+uT2fpCbBazY3b0C8TgbuiKERjRZWHVcG+1H5po9kzwzuLMhSSHsTjhrZDjeWQAzfaFoEE
EeI270E5nRk7WmCOsM/7OshL/RZ1tN5VnlouR7S+36Xwg4Y2w97jXQqvoH7TukxaUpS7YhjaD1Vq
4ok3LGKtnUE5NmBxo/oqt6Cwg9/MBHMbtu1rB41NWNZetmPF4koFZorhbX7Ba+8Wg40RJE6nIPcA
NL8cXu6qUQlcQv1haCt+tSTqxq2Wj41DDQhhh17gMUxJ2PpGH/yRjBHkSzmBlxd7k/SgDeskv1xI
8duUL0lQZnkh+TRWYSnIBcWWX4IiciOywURYVDzkYg7cvtz54K2/4hAYuDHtZTrxNiqMu6eCgv3h
DTuwOczHpZxAq67Ki1koUAqQfqsnN4lw5lppx/rCYs0vx2KZIlN0e+rB5AxifT55M5H+s1HiSDLv
86x1FqAic4NeM1dqkgb5CM/ohEWQitzdDU0WLq7KYKVXnbMU1wjDRvylCli6wDUzJlrSLxlEO+PO
BnkCFgwYDp86n+Z7Q0CsEjvs4Wm8V11FX5e4uugqkUvQl46unaqga2oeU9Yc0jgzXrLP0uGeeb5/
hUGwB5AIIPOZJm+dfHgohWl3E1MQI3XeDGlnP2SMV3uVPRhnQru+7abLZckvSodckDle6NTKov8s
WDXcgCmDFqGuvHYM9OCMkGqSQMJBN/hBu3wagGp3c+7Kdirq39MI5cMV0HwO4H83/V60y01jPeDp
zG8lGQjZldOiwkXs+jGCq8SOEBfSsuxIeuy4OjR+n0ZAcC5R6t8T7oCa5RAqEw4vYzuY92lj8gNr
whQDk2Z1J0Iywz1axBsv6y/r1FEybxeQA55/1BTPe+qbNw7KdSAmQe+qnEU615HKnfqB5CrgAwbW
btoWNNw6AOIAJ4MNHKVjcT3N02WaqpvOkvKd5QoeaAb7byBuGLvTUAYOSY6l47KoqxHoynAuAQHu
DhfUKLmUWO8L8A6j2dw0fHzbqwxEpGrSPULDZVJM7sFUIFZnbW+mcfnsNtXthEh/OdCB7BSxoM8a
Cs61elWsTA2e0xrYES9RitQkMzO/JoM7BjUqP1ReR3ccjPuJEr7r2Gyj2huO09DwnaJs2kOKxxhx
Tj5aVxVRlozj0SnJKAW+N75fAp9Wv+dFu8u6XF3hYbghYGyDlgkZIH1OzHFIhneiwPyio3YJswJk
/OR6YQp6wWVNRlDGqrYMXDcB1VKnV01jHhvu8EhnNmKl91b1cNi565RR4WMUzg14AETdtFdtngXT
2H3ovFRFAt6B3US5u8NowFd+JzuLUDC0Qge2doKp9GgkKJLKqI8d7xQ49mgOjyl5m1kOuuPgxbPj
jeHieaDrOKBieY6RKawNyDY8GoXfmymlRy+VbpdeoIQqUObAhAHvKwSbs7Ac4DFpRM/2PSneQL7K
BaFzuxuVqSLwQdiAJ3Mm8VTrC1SY2Jt7JFGBwDjXeM2RmkHyWSI5q98TrR4XAtNV7gzmsQvMP5W/
geZ7B4nTOXgc7GU6wt2uNXAbqgSWtGvotUhhetC/+exBVAGUt9aD8ALyYAt1ChlhTYs+cvAPZE0K
yv3cBKztbhz/nRoLFuWJ3wcz7m9r+Ldi3CKHxPBOeZXc8KXXbryVNtBUMunrPva5GeTsvG47nYfC
yXC8gZa1ONYr2FB4vHGAyFgGdVWSuFlBVo4UxFGXXcMf7fI9oRkDrU3c8qRIjtvXzLqEDUDCmIFA
bXBaBLIolawkJjoFcbfSz1AzdlLXjjl66wJRxVBsvDuNanzckK0awjFTVAzdI+pwHYIKAqb3vIDi
tC52K7mDuilBzd/1U+JWT62OWgK49umxXA+tSnvydEhuXtMAE1wEtM/9mNt+AF3E9fK4z26tpeCf
sYSGs4Psoe/qqIWHJ9Yr2EoC/HNPpQ7ItPWwoACQiHSJCvlIiQRt9mvU3zVpLwekx9DpB0gGWfIR
Eo/WcdNkwAAFMtFEoAOEYkP9Y3bBtIX4T5UDSBS4JVhLsHVvna4Y4wQCg6BGQkms4FRXg7Z+qGke
8CkZIZUDfwWlM3S7wlfvJr662zz8ZgtGg/dPxwNkDMmmH1RIttj0d4BLBAHYFbTCjqGPUiNHzdUR
i1YK6xTN4SmYviZjeKCjw4VuREC7NfmwqusAFK/+CXUKhEPRt62kq4dwS0EogBOPmH/u03SMIWOm
3reZupxcPcbDCrZ6XxdpBX7QwZHaX1igbb1qwHMP8QAPTPi2FD3c58JGkNf2GedXW3JBMbHSHBqV
Q0Ka5+fBOI5LsCUPnEAJKUZxwedpp6f69VYP389jIYIcLZBFkGLXxMsaKWlqlIEXb3TlPENyVaq9
2GVFE+RN1gfVmphwAvX6UYhZQObaVnnrrjPgNrWxWids12SGfi4R6NAr3jlzH9Sl1wVJp99pBvcu
p6KSzqTC1INn0hsVOErBTKprxKWfTnqX2Q9ibEBdFwW86RCNGSbImcqLEfwiC78nLXhnvdw9joVz
lUAChd9B8MZJ5kkuha0lgxzAYNStCQaWfPY9/TrNuv2ABrbrc/y2dcVHiN+NUVLtHJVne93mt2oe
JjClW3uVWQhLVZw/5M5bKkgbTVUmAs78DzNLL13Ied31oK1LkY1iV83wX+6p3PvAx9X/svdmW5Li
SrDoF3EWICTBKzHPOVQOlS9aNXQzI2YQX39MitwZWbl79b73/byoJJcgopJB7uZmHgNQOtBQzrnl
0XUahfZ2LIdsWSJo2KaecJfM31tuka4kyZ8jfypDrwOKmhfrrg96xBfRgFdq/igrnyyjovsbLl2/
6ym8Uit7TjKvDlmK96W9GXJFlx7FLcg0XI7MQDhLMawh8eovqcRpfcuXQCnliUwWiDD1mK3TpmRh
Pg6h3bFw6snvjoxh3gWIJ1gAHqxrffds3BdSMY5Hq1wQMYnlMNYkZAH7YeXPbcHnJW2YFQY5Ai7X
r8KeZdZajnzXBind+2njhFnesBMvm12WDs9BOZyGRqp9LRGeefifhXlb93dtHy9aizzVhVrIHs5y
MVovkpTfQP6YN36no8xy2DiWAH1gCMVMy5X8PgRFFxLO1zkoS81LQvN+D+we2Ibl7rjjfO8JdlUo
3/lKluB/ReNzCobLNyBZIXPHTRbM/SLIRx125vdTRPmyLdM15djf6sCZVtzpXwfqw92rAUB17AcS
NvlPNvTfSz7ZocPjn93Mk7CarSBUIy4GyHlTaI3lT/zBX9w8Xfk5XwedC6IrkZtocH8PxfCYjFFo
DTKMInE3C5CDpx64J8Qtmy4AAAJYIpzYlGwaLuDpez7e4D324FQGK8Dvl3LcCntiSzoIe0MkzzaB
N6aLJmpisGijv0jGaEjgkCO3oNG14X6urXnruNlirntEdnbFQ0fmR+Wl9ZK0wRMihClUE0LMDj5C
0r4BK3gbp9RbRnSSixEII1Ih2EriRN4pMOuBcrT2lvjIhqj4aWhKN2x5A6AK+OqiLeND4dw1D7OL
/3jmjye44N9n4ndrVikHAekAILReskmOJ0KydEXdoV80JzxauLuod05V0YcRpd+9Iim2Zf8gCzbD
ZZuebafw1tHQvQmrz5cWtXPE9rjN2jQGcpHC8ZHWOo7L7xEuDOJwupRR7K3TzgZsg4ix9dNdU9ZJ
CLZSvnBqnYQqxLdZ4ZsK6su1w9M0dGh8wsMV6lRGzvtu5fkqXwwF3xGSV+s8KdqQF3364N1VRZIv
CY8yDW3FwGLI3q79H5Ev7aMAfxzhOb1UbiVDkK6GRQ+oT4EreajTN+X51l5UtAodFTZREi+SOHfu
HWG/sjR7A7BdhiKSRThWu8p3ogPeratSdhs4cau46djKmhDaxaxylnE1hT323g3tkjpUbvMtRmIF
oclvy8K/IgYxbZjAtMLutWxtwtZ+bv2iXjGHfLD/bsZ2Mc6T8yyTcV6Dop8t4Rt9Y2BLIqs2ACkQ
Wb/iXsDWhZjASBiAPwd4DcOfFmEAoDtkcVFdJivMS7WvYvY0Zp17Z29B7G8l7jxR1XQnZRstMov9
KFv5VE75MuNdt8xqUqwjv97W1CsXZUYHkGHLbT/jxe7mUboqI39FImynyYg3eB8Pa79TR5fQM15Y
4HUnCG5c0uOzAU0iuDzH+TMdErpgTf3szqnYW2RY10HUAZ9N5udxAFW9Ey6QtZnuGpedpSKAaN11
RRq1zZ3k6CXBc1YlzaLzPXfjxF0IPKTYKJWchixyEHQVoZdXKx6rn5HVzptUTFmYD+wbHM8XOyYW
YKxpwwPs/zJuVkPXDWFeRKckadqVHbz0QqUL2uUOnpnxORYV0GS+t0eCYKQKnA1X/HH0nNWs7I3n
KhKmyMcg4KMVQmX5Q+bDS43MQejEoKfz4UciRxdxrfPQTnMJdMQKi1o0i0JG43Gw+0tb5H8BDPQG
tog1+3LwgIshb1kA5hfJLtU2M2GaRFMbCs3NTKP8Gbhmuo5neCmmqWs4pz1eun4RAxZTZbQFRfM8
qja0g+ahKNpxE9FFU4/7fGj6DZPwGUwjDEteD5XohL2InUSsW+Esq2nl10GYVC5SK701HJTwoo2P
xITvzLs+sUEJBCaJNJ0nlkh/1qFAyi/y5LznXjttc5GdihwbTxBUl3jCNh6kju8sSq0jqXJvl9m2
gocPGckUjDVer5W7zDWxBJtkCw8F/FXGwctKIREw9nrO3U0xNgjq/fsa8P1q7pGeTLKHUXRsbZMi
2BMWwLEeFlMHPkrl9kAKixlRKVJZO+7DEWJtHWFTBUOjtGQZurZdrZSdFwcy+6BfOn1x8KIRiAjC
q0hpVu/IuiCsI0kXAUNuhrkt+EoROJxMN6ZnmjHNEVKZbtlrVct6iO3sUCYAhqaMOMgPO39VPTiF
yseznXtw4JST9CugZb8jG6zXzmL1nsq2AX8VQ4R6VcisbtuoEfiHvkZcyweuvWEeN17aHOuJ10vf
DazF3KTZ0udcAbBPskWA4G+R6I/yphLYeVSGM/4caTTe20VibYjHim0q6KpQcANvDUEdgH3rJoBy
TdfMKFavhYt4Icvi4hB30YxESXIu4+p7pu9JZU/1vMiS5mSVI19/snWsPQ3OnOJBReTH5i5aT+6A
hCrubkcfanrIR3e7vnweU0b2eHOSfTFEeBLA19H8Bk+TWE3j6OhgnjWdNRbdMiAFsBkdRQSacmh6
pqHp5IbOKKtlO7bJwR2sTVoCp07ShoREE32tdlOKNgLVvAGWR8C7c6vaB9qs3XqvExFong3uMe3q
m4YnoPm7ET8XOqzrEv8vqYCSYlvfcaTmexLDDYcLVya4d6R2w3nUcoQtE2ADrQlCwg5EQ0Na6jW7
1mGKgTQLktStgUIw3zoRQlgjEcLftVjNEPgYWZCVxvXeNMFHj9RQehCOe5R2sb+ekv6cEdHtr2yR
vl7lGau2SxXP3F6MoL1sO+YtBk0PL3S0CLUo4pkIOK65EEbolBvid9twtvSRvgby0Y1I4sMlr+SE
HbUp6aEmzqFDCggAJVhpm6tWJ52BpwbVNjZc+qiSw6ZX3tboq4pKPIggKNfmc8aiiPBsUf3Ka1vh
rQUZ7zt/RjqH9/DVhQTw63X4soO39d1+MZpAyKJ8NWTytdVkYqJvDTuh8FsDPi+MUExv8Ptaz5qh
VzbdhgTdrtNB3gAy8lIQG9zn2cOLkuhYMIjrBDtHjwiknZEZipF48geAwqT/yVz1kM5pu3Z1FMo1
3z/PItDozHiKBmCeTYK/xSD7A8/rZFcBVjAUnMlwfU3X6NualjRbZA+W5qvH9atiebMz31TmAIcX
BFxm3uISDpmr9Rjmfs6XSM4GazBUD9JWZBezrTmlMqRi0zWNnSXXz0aqqt6bxjWqg9t4GEi7KL35
3uqztzgiGzbG/qY1ejRXU51xhzjzIp6trZj0y0XbGo/VoM97oD/ov4DHe0jUzN8htdrXGTWTluk0
hbaejI8lyDh7kHnZvmvbhRwzcn02zVccVN2HDHTzJbgg8C0L/6dQ8inX8Ehbq2jDNJSiR0Ilv4ep
GFZ8BotQIH248GLRLhxD1dZfyzwvZmiaWU+MfdwvhwCYu/nmk7LqNSHuMWjpOfJysEtwdVOuabtU
QSdA1lmCIHAY+91QFBlYgHjkix758Eq9YgezwpQV+abKmnsrX+d19Uh6n2yDrD87pYPwIQJTHTHN
cgLWEnZBcxoS+w4eBMBIvLncvMuXzZC7yLZGKiQM8HXtxHgGrb0r8Vd1q+FXBVwzlEHx4Ffua9qx
7yz3z3XlBEtElN4mqCBZ4ZQeIdCaN1UKdrttd3tayUPLq++0J8h3UPvBol4bFlzzUmNwDNriLQpc
KIUGt1jlVbIoY4GMK5DFgfjZpk68p14dSC1OMkc46dJxmbj9OR3zN9nmeM96px6impBn8hfg+PZh
AFY55BNy1rF6yIUNMnZy9KO6W8Ar3PHa6pbct8WyydkJMP2dnwoS8nuHi2lVeZnC5p5cphyecVJ1
5cpX3oq4CIzhpMJR6cZd1chfeCLnUFhwytwEkkXXbifEEBBC+C3oD8gWlAdVUxaOpNypsu5/SvuO
cuH9ikWjkJrQKR4JH3UooqU/2s+RZ12g221WqZNlOzZ2fzsB/Po6Hu6nuiWLVlrB2jyMAJ37bZqm
SL419mZk/sa8RYLGTeeF6WZT5O5qtQMNQcuJOufi5LO1DuIyAMuV27v/R/LUhfF+fa4j9wdf0/P+
TYz9jxJ4w/PUx72zPBn7PxBNoygecm8uqMsfPE+Hu1DgezxgKAim6Z6QSb+TPTkE1ygXQhhxQQ/E
EWCSaiG2A00+cakTBA7q8gTc5f9/mJ7Ewbf6JMT2wHtwXF07jricoZSJlnx/FmLnDrAdB3j6X8if
n2hpk6epzt1lFc/BxhmY+zR6NWh9cxNszKztW/DA9azblOQ6m+fZ++w/HXtb/E/HOsGPJEIGORqq
+mAaP8cbLbyNQVmpD1w3X2xpNFf/WWi1R1Z20xbSpuZ4axAdfR4mIBwdZLYN6oC8RGB9HeGVQ4mo
h7UqIesbY76BUNF7cXn3Oyu78RJNYKvE8UryJl1n86jeaFUvys4JXkDLXNMg7UDssfnsLSGdEgc4
k+JgeqwKxKEUEWtAoMGMGWfCIfthQFZWIU7xOAhtXUNS/WKYncOUO7xeQ33vHMw4Zv3FksL+WWFH
2KrUK4/pHMtjrptYwDPE9uYtvkyYoWlY0shjVmXIDJlutQ2Q7juauXwCZT9C/LOKIjWsJ4QZ57Rt
hnVUCf8c6948YQdtAiqXlbORLWmfgfRbd10us01mxQCNqkGeB90IK0PDaxXSqhzDrhujvgq9ghXL
qo6CDem6sxOB9xshLf6IvG2LF7eI1s3U0Mc4qsYT8p3A9AqxBBeADg9ZliJVHy/Ma7638+4B/49h
WyZJcrWZCf2sAFJIo50ZstmNHv7tIHOinA5b0kCpMgJSr+EUYc8BCepzY2yVy6dPE8aGPf7p/Zr7
5KzSAaK3Mb80yH4/CmHRDbYEZwHnJH6coAjAJt5Oy9Qdu02ddeSAUmjAHfk4bH2nTs50Stmq9Gf5
4E7Ax7C1xi9ZzstwhGLhUJW1vYSLliPd3qbPppd/9NrRSq62W48T192mecxWTo6UocNLugliAcTU
jAEq001UBNF2cBRckhmEZ6sd40eOlPZ2boZ6G022/1C1QxMOVpH+jqdx1dVx8dYJBeDIs5IT7Vxx
jEjmLUWnxFqizgAIEAI4B9xXGuKml+BUufIcq1iebUQqZ6WbmkPPNSH2AzcOE42vYgfPDWasuKOh
X1e/4F+fAK++uWkxwg8Kamuvh2U5DPFC8tnak16+4fHEf+hj2JRec9/OOwf8lcNMO4JMSuY5h7SE
Q7zsMtmtyDg3V+N1Pm2dn6wq4i0vaILErcXgkVipD7T8l9UV0wllIMi5mIKFn/J8fh5yEMbtOol8
8DWjDkAKrRQwx0zdBTOdrk3pLXFE8tkSTX4o62beCLgad1M+6aS12uRIAN9LId3QVU3xCwjvdkr7
6YW2zZmX9SbTbwvT4K0nDlS/R8ywMC+T2xgX8AISVBIC1UyPHRL8p7jRLA5O59dI2EfWuux3nMyP
3kyTl8IPxpVNwTaRc1OckiB4Xwpm4TH1CvnyaSv8hzIfjlYk/LG7BHbgosQMA9bHsGHZevf5VOaD
O0XSxyz2/8pALtshKYPwwdURs4khuls48XX8demn8X91vx4L7CdbWN3krTwy20+QMTzUVE2XIknS
JzmC7doWcJ6UWOX6MpvGYbOHd1iRHUtwkoypcGWMlINe4usjJqsBc0avux32ccTNTt05IqE54n9/
Rg1tA2ip5aPyG53Tl+N94jbNUTCA8ZR11Q+wx/fRRKLnIrCSnecj8xRBQvFjOHRJlP1oC9muUVbY
37I8a59RIGUHRhKCyO5xAg/7zmIdfSji/hQp3r+CPxVvZ8a8lcO7/rUEXSksmja+FBTubhOhxIrT
gCUSNCp+G0SrFoVtT8eh9NVjkdV3XNtbf4pXdjGLXZ3Q8mXWgixt7wPwfFWXupqgHL853WVUE38V
qrS2Q994SJrBHA3erkur5CkK/O7QeXO2BO84eSNuuvwfd58PMc6fdx/nEK+4HlIL8HBwK/55980p
8Vtms+Q3/GySocKJdZfa2fzm2TMDpuDCZ6gEeehnH1u5VG92HjBkZbr2OLeKPMSR9aLwwK4B1qRQ
24ns2IAqciyq5r1nbJZf3KGeRbT9Yjdrp55NbWjW3aZTVt81IGVs/+l0xma36QYZ1HtOPbmakNA5
2l1Bj1njp6tCztFrx9IL1w83FfQOii77xSx1Y+99KdRwn5ZKnvPf0iJ3aVU4LyB2gF9cOfGyAV4G
krzlWXNV3qFQyw6P5HpMPYSfumcDC4zCqI/fe3/Ofl2HxOwa4jgc8ec66bfO3m16b+GXgX201Py5
CSpnlxLW7L7Yb2szUdlHM2RUHoHZiy3KCag+vC25HWtsVJYX8DemrTnUTBr718OKACFq5o7LSWZr
MefqGzbPdAE0uHllCqmrpPPHn8hLn+YsiiMkkrswSaweEvYEPGgKBNtJigY6kPIJGpn0AqGB+/Qx
moOIPIHA/OQORXpx9EjPmZGLneq28v/TcbP+hI+z3D4vwieY0cfc7fP03G308c0o8uo75Cx6pApA
lveryFtM1JVIkHnRydhM79ZAHIOJKPcWDALr67p/WhxPQmz//UnmqJL4+UFG7KQLXyI+YY4X6KDn
zwd5ihPLjRti/U5S+7GbG//eR+bt1GZIkpknGi7Br74k/j1cn+RUf9h92NsP+zAnIPbVrtIuxK+J
J8Gn9cZOIv4rFz+SJngIunyGSMIvnKP4uGuvPW2zIbNYpUhlIJvfghRl7jEzbRpzt5meWYjd0QOS
6+GMxng9ue+ARlfPoL5aEk5xnUPqVQ5Beai1U1xAmrOJbZIszdAGW/Ye5PDrSOoVgIWqMJkKeUjo
29zlC18oesjrrr2AXVYtuiQrftU0BuOSTW8F3OTVbQWjvwXdt4PPdhx5VRDjGZys27gi/8Mb0LXG
v15FHeyC8mW7AWSFX65i1SvJ8Q7yf1tR7lArpE6tGUKIIqWzyXvX+mYGWbYdaWV9qxImHxP1A5nU
g2jT6MRYA6/wY1gJ6IPgGYvrbJDw5j6I1NLGfkPn2j0SL4+2bWW7R6p7RNtMz9hus7IS1ua2zvTG
ZHxwyjk5jjxADOK50xp6o/aSzdF7YyZkH0wICv9jM0uAN8M71RMVzUFnb/RxqDj9fhqz2iwMMhWE
//6ksP9+UjiCQxRSDjzqu4jp/3xSImQyLXuKyW9adtEClQicI/DY94a1Ce5UMwanC95hFa1IlyCl
pZcYU13iwuTJQADtI7dugTpyzlA2LSVxe/Kggj67ujH2BISWVaAcb/FlwsxOAaqDNG6yAkPF6nZy
Tnh+tuWQAtErXuspcXZU0vbSTj344bqn7dJjantdC416dvH67DCAJPo0uzK44zw5QNdJnkim/Ds9
V9v+p7lWjzxv/CZlrlbStWpIsqr0YHrpqN57+UfvNnvrRSNPD5nbNpt/vzYO+e8HwOc+Q1U+FCcF
HPS16F3MY5Gnym5+g2o0t96KV8G6iZV1yv36rrJQRcaMribuiDlsyl4tI5RphprKjPVqM59midqP
vAHg6FsnUsQUUppAfjqNmTBrEwbuXge+RiiqJoUwfra+U7d8kFXjRCEAElSvwr8RuZvcsn4bRQXt
UFfaEPeAGV5KS5zqyk53blLWO5/F5JRh01w5Y9o8kqJMIbuIozd9xjjjIDo2R09E2YNPwJ3yrIqA
al4Xvzzb3tTTqF6ToRCrGdzVvZMzcWdWgPgznnMgnWFnbld9e05ebx9RNQD37FirKqQkAoHqY+a2
ULqgd5AI+rhyhOoomECzhgby0auD+NEdoahPAr8FUA7bx4puqrOlM4mHWsePdI7LtSvAVmz10NiS
nBcgAsD34ybijD7GJSK1e7PQ2KwACO3spO29mbidqzCBKwrGhU5rdXuvjld155fnHlS1s+lxt5Dn
iiJrBR7c6ovdrDCT+kiz9HYQ1Uc2+siP05oVxm6Wucl0Pa0xfTn8z9O20JD8+93u/9fNTl3m+RCQ
a2U7RHlf3vYgkdupykrxC0ThpeNwBtUyZNGH2UaYzhy/OJhhTYUT0gbpOTkjrxSa6S8LUz9GTvK6
3Cya9DnMyttyc0ozNKf0K3rJXXBFkrRT58QjlRuiZlh/rg7GMo9EnTNj5hVkwdFoT2GOTR1ZEX2E
mQdq2yPrl2eb2UnU+Tr9fhYHKBI4FAVY9tGqavy+A2LSQ7ueSmhJTNc0rZWLQxGtzMAGB/P4afFt
mdIzse0HBxDHk6rC6Yzp2hV9gg2IE7EWbS5PbVlCfAOfPeTA3k7GZhoIocCXN11/5MfKVs2OxV38
brstjIPu/QzGFlQ0uJaDuP50yh3en6j5+bnGp+N9Cf45CoHZHsIvxP94Q6Ei85e9CLIpGlSd9TNr
IScHdkFCq/EhkJX9tDR7xG0v8YdgOvtvxpCUFZaaPUUVpF5m8/y+3tjMkXMyT+fhF94k+qx6l7qe
68/zXz80SfnfHJc0myCsLXQz8IfY9uq7q8+gHQeE4DdL5BfZXZUePYhGJ1yX+6zL6WNggZAMtZO3
iURAH8uZQQ9UQw9qZidnoo/6AA+Vnq4HAHHFAeMM2mJbXuFyCzk6CBt8uTWuDtj6PdKXjtza2g1C
nb33WYO832YN8m5mbb34y7FOZpdPsoDocK6mv4Vyi7sYssxrY0XD77nKnJ0xmcnez4cd0ld/F05b
3uW2Oy8nKDfxPykgwFinBIJw7TmmQ5stlKvopVY2ksgtrVa0FdFbC5lLA5bY6zyLZRTVciMmUAWx
ucSPQ03iRyebViBQWRdjmpJJwpGFRghJdexx/eiugq4v17GVQCbiyOBSo/7wheteRSOoAtic724T
U4a8H1iJC7PsZjcn6bsSFef08WYCWOEcEtuCs5EIbz4MTQ10I4M3l1byzrbYr07x6VUNsoTGlKI2
WoWkqujlhfX++JDF8f94EfI/S916yLPitxFQVZfiV1/wmy/sCwbWj8Jv7Hqefk4NkH47LEGrDZk3
0RP8tHtJC1EteOf9TYY4OMypPTwCtm23GS9GcOMxNM1QfWPlXD+YgZvgvvE4F2szjJ2SnqKU3psR
KtoOj1Do/J3lda/pJdUZ2Oo7aqWUtZLjaB0MhnXFqnI/iNfxkGcoP/GfdcSgWEEvViBxLFEowThh
RQBPOatye2n8LvnnMFBBsex4BVqkS08E6jwD7pumyoq7aGiqsxkJXIJVTjhDISCdDUhB+/1YLyH9
XoAC5+29dCJL0yvY5H+rFbTKGqcxdk9lKDPXCf9b51df7WS04Q6loOSNjh2J/+XJUZ0Vu77ydG5P
X1OGX7iCdBOVVogHfPPPV5tfuy0qDzD5swWTd1kK0ey6AnnqSemUchlPp0g208n0ZFa2O9a0Z8Rz
Ld2bxXpYjAJK2YA8gPDOT4EEebUKghhcq7E48XRmK14W0yN2lgDS8KT4wYvpkPUVUvpN7oOJmbm/
uVJpWNr07AITPAHEL4Fw+Qp5JXgk9Wz7fshyVd6VKKoEIgq0UcIN48HNkr+gtO+WpYqLBSpDNMdb
w2LUBvZ1c7MNqL5rO1MUchSJhixJRN2DHNiuFM22cCfyQtJYgl3g0R2FTOwFeusjSFnVQ5+r8QFl
CQ94BWbPFb8YmS2+SnY0PdP4cwM6YDp0B9nmztbYmgB6R9eN7M01bEbi6VtetWJzC7RNbH4bmsDa
xN0fa43JrGBWtRJ06HYt1P2HWzNDQnKAAHtbFJ27JSSqoO//WHId8xi3KBPzjqajd5nZuOzLoj4R
PTKmDrvOwe6mkxnhHfNuH6SdrFVqj4ubzSxBDufN6VW7GYHxNj9TYqOORzexHSnBkM8rFX0vSEkW
wC7VQVcMe3EakIu1XQohdypOwfQDIvWdSFSSLPALLRevKNm943VPTNspAJJ1FkxiU1qoPCLBvAbZ
UNSTow7DNLLHksjkqZNrAzyhDJoZGPzIi/1Yz5hBrpdFw6dlUbKu0yBe/bu7SGyktL88Ung3og4S
fpsBngNj+pH7lCqYyFhWQTmTn0WM5wWF1fyjaSx/Tte1QnmWm82LOwUyBoDw65oyz+0jnjz6cZRZ
+2Vo1kOjWGpu7bDmdfcYW7Pap6Dm3JlGURsFLOCJ3EwguNuhqt0SfCHpXZfFkAqsmd1CFqptZMyc
Ja2Deo3fpJgW1dQWO2eqg281s+wVIxUyunpYzV6zzTo/RtiBIUr2IB8oqw4iOAxRrNO5DLZ3MqMM
5NlvEb0eaCwFG7YiTfldFKDYhF2UB9Dco23voSylSYEpHYB8sdnalv257mazKDLX11zbl+N64qsD
hTAdNSuj731WZM/tMFgrx42xpahInNhsD0vwZuzv9hztQK1hv/9cmnHsPp5eSusBJO1pGjd+E3NN
W4nPqIkZn2sbcC4KmEEpkENXR+vCDs2sGY/+dEaw5+2sBgwvaHGxJhhofG6gaVqQWEEVezuutly+
yX3wAOo4zi9k7t5m/IzOcwq13sErAI6ZYVON3oZncYmKQJhtXZQuIv4oNtfFOSpQueAhH8wwsupX
sLL6C4sa5znO2oVP6F+96JFMpIQ+Klonp4o5r2YXMybk5g6Ib5MLlwE/Rpn34CmJPKcJyJxitiHO
BJZ0i9RuYZmZdWvgRl/iNQv1jnaTk/j7AHLhcdn1Kt2DKrWLJ7uA+AZF1CvVHohuoqJqkTBEb5Zg
f7ZVADnQf0ymZ5aZFWZoGrvj7UEIp90g6w5ZcdT7G1dw1M6QSfLKpETVnVnNpwzFLp4DdQERMXm1
BRWHWUBJZIZuUHhLzuxiZ4ZQox2g4hcPaZN+Fy37kTkKIlompj1K+hRPXZwfmnxQb8aeaDt+hOof
7RyY+j6xCEQdOh06QXK0MkOTEzXZUDNxS5vebP3cbavZ3lmQMZyEHYP67GY2kt4Y3prgYyhsyDpp
7SUbMxsB+1DX1U3tpqc52UGbQE5pkNaraPJK1OYh/mlCGB5G41h/B3AwQ5nBxGEAMvlU9QIPe1J/
9zLL20Dh1a1bSKa/1653SrCzP/peHFwPn/WyL4ejiO3S2OEqeSuapMek9lE5QDPfTEMkRCdpwcFt
1DZ4As6lnR1cB4xUybsFReWrNaTm2YX3T8kkuB8iKkdwgGTjckosqA1SJLCMjTLUHnH5U9DLP5aV
9DUbEfmg/LYV3HvqYQa4JxdOUFrLzCXJmpI+frSDWujJWnMfxMDw23cfP3LxT/Ek1YjBZ6fLRQgP
ihTk9PjNS4qo8s8dgqPMLwpDDNVbJbxhUcD/OtgDqsOBNO2gvfaZoPQwcF3tMgabmJqp6wIzdW0a
KCPSEZRnJD/rzVCU+RWIrvTQx725MiEX6sSiWpHV5isTkLEB1R/NbDoU8j7Ao2r4C4bPYHp92z81
vE92N/uNCoECT9dJs95wIm7LAnt8Suf2QULHg58rSJ6yFJqyoZhfXSfHM4Uix4C4GvUaQHqDMiFT
fM6C8brMAsv0BKqzuzAOD7wLey2og0ojOnFhbDdP6EtG47b4izv1ZXg7M/YpaIQ+zmzcK3cajh1J
/UswdWeTlyyS8d6xsvHFa2i98tK8O0KLGhytCHoky0qLV7COzxC3qx+9AYjB7Y8eQLXOQqfq6otH
4fuOrr3Hrq1eSUuLbatQr8kMzTIXVKYjpO5lKIWqAWtPxd3tXo5U8TRUk41K1PpmJqyatqRAjGuW
mKbTN37M5FM/Snt/s9/WmnNeHxqLyuv5UpRuW6Ccd7NAkJo9AIkGz7alwQq/a5A+/F/Kvqs5Uh97
+xNRRRISt52jOzj7hhrP2AQhEEEI+PT/B/XseNa/fXfrvaFQoO3xNJLOOU8wF1ekb6Pwh71pRdph
54i/mIZ5JqGRC2GLsAFYBs/8p8+B2Ir9P45Y/vcTlht41KbUYZ6P99+bvJj+PmF5qMTHAJrmbxMF
KuhApXQ8q7mCesV3suEVhC3q9mr6JG2cOa9ytTZNMzB69PtTveVshhJ853sSdBDHnrM+FCC3QTLy
XzfIhosLNObcJc4PSOJSr2325hIJUq1KYv8YLavZFzHtJXgNLgSIpouZYpp+0eI5c/v18F/PmM/p
h/r1v683ZAJZfltvYHmDJBYwWd6UxfwW5PGeNyJKSvnWJq7YIY2ZHHM/jI99M4g5R6y2IA0pmoXp
/E/DZqCV5LVpfLk3cXkbnlQQd1fT4DVkddyIwatlitmtXjlHO+qvt5wA5/ZHVdL40NWMbAaHpPOo
74GIzkIVL7xKlgtdD8GmytRzikhxWaYJ8E7jGJ6Irx2KdKv3zMB435m+YMquZIOF0mVUrU1rHHw1
QRMBBdOdxIYByh1EGqLQv7BkXJpfSrhI1Ng8SJYmuRCVKrmg7g/STwydj+nXrv0c9a4iL7emWVFw
lfWUFzNNx8v9WcVTvc79sThIv1+0OFzegdyJJGvVIi0L6LlexsqC6BKDWtbCDDWW/RZK5m+GEIye
GDp4m3IoOsh99s41oRA8HJELu8Yc4lb9dJdNfWXE3KNlohxIPIU4UqRAHuTJmSQuqkzTpZnKcaYf
MfLZtEboZqHsH+5ZwOl5tLpXs9I2ZTyuOmmJtVPreK/aDKpzRXRp8745GoRf6xZ8m4Q1vEymHdBc
YFF04Zw2R9P6mmEQguapP59hZqQxJNk8LJCzr23E7A2u0yTHNvr1rds0aecmR2T2TONrhzHbiRmL
1K+vvcXcVf6xa1gN+iKWQ8kyfoAHVLJDmA3sUEbAu3XKiVmZ90iPJin+qCR7UgkY1KKtyh+VaM9h
7kefQfveFUMA0IgjlyUAl7+a1nkrghA0Wg5lpAL1oZ10kX9wLY8eBzejx4y29AjNsnJbOPzCeAEZ
NRBxfg8U7B580BTBjzXlK/o4mxedG4O56v7OZPZFDpnA7ohvwYWBovvzzw0Yn7ceiJh+DUHk7WQl
Hd8Hds6OcGZQ40zXyMRC1aZG5IbO0AHgdVG1kVyBFpZeQAcmO2n36SxRrZ3PG5/EC8vm4cqcpbBY
15dsOOUWW1fA/B2+tguKv8YKx2Mxv+0UXXNtE2aBEA5UKjiA+QPmvziRr95VGohZ56A2Rvyw2VFb
essKDOM3Co6wmVEqJ120dQ2GolL0Loh8iXWYultwxHFGYSHZSwT6+3q6mObXpa5AEfDyZPvVBY69
XnvQch6fnLpR0L4B5ti3kzsXxdtzj8L/mVmTPGQ/0nVHfYgQQeMf6oVVYM/NsD9NTPskQ6AWo+4L
tTWWQq3A67xwneX1uIPRVXHIeeuslFPjywOf33lDIvpcUfKzH0nxITk4FyFQj7MxHjYWJJjeuQXo
iauaaDGghjBjXVnfl3DHCl03uOQNq+7LTKVLW3G+MoNe2tJTBF6EGTRdsVNATA75261pWnau9yQm
yIeATiyR1sof88zLj2MloZBCAF9ewYFGwC8C1aMkRy0KDmooOZlb02kufBq+3cHkGyo0BWpVX3NM
E8ttsGZ+b+14lLh01vt1ugOl/KUv+/AUVSI8ddNd5aYWlLPksDQDmpf9Jqpja4ZgD6LeUYplhfXD
C9SiEPjRZ9m50T7uJehQyIhVws/Gp7EAK0wRN7uaS2w9qqiKzhZy9NeWFP3eGeq3r3Gv9tlSS6gi
mz6QVX6wss9wrqJ66Nf5kKKwFMsfLYFeTxi45SHVNr1zHCgb45sifv6HGTK2nZWW/ouHaPYaI13s
ISZ7NK2MxH+1pjEczFChn2aWjrX8ak1jQxDwD4Gc9z6HdsNZAWJ4e9+qHDWSHonjW3RjcNpF0+0j
aKjhJYW4ZOtYT4Q187oeYf5lNd3VdsCYz0vryS9If6g88KP1NCuTmq6zKpFLM5pnSbNIGgkwtgTi
wny0W+b52YG2tXm7zaXTXbmuo+z3b5DFnli3Mc9mDVw9Dv3oXhVELKAJNKT5sgtQGXc0a67mgvLy
HdQMyLKNmhMxOJ+6QUExSVvUOqaz8q0T4hvQ54UKySKKM2xhgYVQ1uXFWXpdAeSwpU9ZsjU9X91f
UxOHiLMZyIXTT1NtaoXrToJKsklL212ipNDMAMbNIQC16p0y+qCCpSiotO0jyUMwHKCmfOil4+yp
BSmPOc7U1uKGfcrTXRiM3aMd03rXxeyvfr/3smM5lu8iFt4Vm8/czr3wwSSmShbNQeqXV9PKIvri
dFF0S2O5yBlDWbeC28aU4+riFhrN1pivTTP1gnadpdRdmE8LhnrYUdeiM8IiCD86sF9w3RCl9agm
B9tHIaqmDmhWUZu84927gCoaP/oeNjDpCm9lp2V1HKaCIJIP66a20l80h/IRlmB1H42xtVbJADOH
NOiu+QjRYjMl40hOATTzlmsL/yNdAqyfK7r/VTIw4I7SVElvJQOXYmEF+wc4aBhp/uP03dR2k2jh
6Ve3K8RKxE4286YN0pku5k4mMBuBfGR7rVOabU0fXKLoUVcEA6gDNGtqQSbbdCqeQqDa9eiBdxQh
UBkjGA2c07e7Dt41t77+z93//zwN16AWWn5rU6ckAATPEh+JNRMWm2bsZ3zvTlVM0+R+n/3VNKNf
k7+ebcuOzb5N/mrGTY0flFvR3O4demBlWZ7YwDdiQnKYC/L13lyEnrdGAja5z8ewOAXUm/uuXb3X
fLAglVq0F/A03I3kCCIT5nMcdD1oJPRd8GsSTUbs8CvgUIQQUEvcSQdrTCAbCcOgvHiJB6xhVtI7
EOpBs+jpg1XS4lK4KMYBnXcHL03xkuZls0ksiH/cmiBFzgIdDUeddcOTV3xkYixedF4Ue89nU5yE
zwLTIF2UzG4g+oTRwbfmoO3VAIzaPc7H+A3Mh4ESH6/Mb3Br+uFDybriosKiujYduRNxQpaEZOlW
AVi3gEQzQUlDRuc0mzCyvErfEWq9pqz07j0b4kdB6iSrhmT1G6PvFpzr3r89GCnn+b9HU7CM/RZN
IUUF8RxgQYhruz4z4Ki/8vujh2XACgPxBLEaMT6Bn+uvmiSDwVycL1Snor0Fnus+6apLEsf+2rRM
PyprFOYX06hpg02DzDtgYBsN3REopGQIWhLonELSVTkzGGQ1W68j/bWqAnku4YkR1/lwNV1QoOtW
nVW0C9M0A74b3ge1AmBweoiCnHNokvHRtMyljxyogUbIqnSA/C4zF7wlOjZ0XapoXPYZoJI4NSXz
2m7zAwEY4blPgUpgEA0Hki7eVhnN5knXkXaCQ0Fl3KdsYV7i2ytvXmUo2q59qKPGClJuBOvsOgvH
5gTdkN8XySGj5uck/2sgmaaYJ+j0hJlcyODd8SLIdIcg8cI7QKE4FfJq3/65q82IaaPQC2lkxujP
XoYAfE8TIZR519rB+Vtga5pffekwG4FiO5ieEuvr8SsGbt24QpUt8mcJK5IdGCDWEwxJ3nxkEk6m
pdpT7pfsUbiRuNg0OaHsZD25Kun3EE6C0i9R1hNISukaThTLRgOdegUBp7gi8s8uDf5DEugLQ/IT
lyqBsCbMgqq96RMyXJfwE11Hmez2FsR/9lY5dPswdyE79dU2d19z2DTbNBHH3CVIMrud029uUUmC
aHwH4ZVHA6MwwAlz5ycKAiFlCKT5IBG9xEglf80jJRhgjQUPS6d3/JOTkklmBkcCb2qai93G5FT4
8jIhendDTVIKfW0eHesumn2bllXQrL2x4+wx8ve8qZOTuUAVnN+x4WwayAYi7YzM8lOp3HFbjFr4
MzNC06n45DtI206Phvgy7VmbQWfGzq59Q2d5qfOzacmAC9QvoEs/jZmLyFHiGsGvwn75rz5fwmFB
SagL8y45FvXwq4k67xHCDsy0IDTnPWbW+FcLNbdbqxGu+8h59NdYB1LUAqlXAa+EYNyRJLN35q7V
/Xi7M33gYXoz2OwBoD+pChjaP/SfI5TbqIIOwO3e8cFTFFkOvjhq3ltWDcO2Fyo/QIkYfDwL8vZg
k49LC6VOqEbJdOEXSftYkIrOIo26Rd+lHxkCpJ+kcPB17lswANIMLP4Up+imhioiJPhi0DvUQVQW
ew+S5jOCCexLEZbhzJeOeCzBEltEDGSk/76g/oO5yzwgqhANYVHFYorhb/AqHkRJoauGPiZQx4FJ
GLZeLVU1zyH3sjPp694CU1Xadr4zW68ZFSl49GbUdvLfo1/PmlGX9FvllvLyn543H2ceSFwgjEld
u8O+qKBwBnumAlT/f6MPBAqQe0R3nTu7ZWVYFuqD76bNHAGgfpQ1ZIfiMNCPPqJQBbCrZbkn30/l
88jSyfKwnCqyaCL1ZS9Z7EHmdmoGMQWUvmqr4wgN42dCynk1VPlakRaKti3EKMD9qdakc4NHNZKr
iWyGdoRECADP95kmENSGF+M6bjP6aHXeNQVVahOTxN94fbWzm7J4JRag+bCsdo7w1nD3SeiSZVgG
3RPkC59MlvvPVMir/J5Ku8i5TYUa+HOppbUAY5IefQZa8sLJwZ3KIMnRhgnOdArOy0cXJdij12r2
7orxGuClfLe96oMmffAKpVw1C0U0PoO1BkpkEHSPMKXzceZx1X2eFcOiUoi6bagTQBUp8U9FYXUr
AIOTu6iW9rpXfnuAAifduFYfTgpGYudZZb+lWtt7VlXlZghABoQ+dLpWvaR3MiPWMmDDeHYBC0YJ
UKtrAXmBRZay9qGpXQSnbqGfsHB5MyV65wXKszlQE9p6o+P4gn9J/RMHgCMdK/pBYHfoK6jYxyja
bCqNf07nF/lpgELNBaq4733mOa9O7NuLJnYgENKACOnkemb6Rd/SdQ1s26qPqf2axGST5Cx50OrU
4+XejuEAUw9QpcGUaqCP0XT8pw8xj6Ti8OyqWAyVQSUf0yiHrwOxvH1bFfGRxQTqE3YVP3MdPGko
+31YPFspRaAsDDMWaHdCpaj0uLqKMvJWnrK7PQWaFQtiLFfQ35P3jciwXCaeeCfVuHIgb7rnJTSz
KJdsj8I/vV1MM0A1DmcQkizMgEMdSLGYW1tkuDWTbrfh9LjXjsWeQ7zlz8eYOwY9ijmsKvKta4VQ
WdN2fRfZqbtTQeGuYqAWHwB4hHm25RcfXvKqx2T8WWBjnvd1YV/cCnL5VjbZdFqxe7YSeHTEFa3e
m7iGoCKeKRj7VK5dPkrh85XCV29P4Ah9hMMbBYQ36ZFfhUei22XwoJX9fWpOH9PFm04ppr+G0VL8
p+urH1XJe9PSkQtSRJ42t8/4f/aZDzE/AfrTL8IDTCBIGVmALBQ/qK5q7lrBzi40hx5MV0CgDYVi
8smeulhYQ9AdGOS1GcwIg1FNhuy2aYbugARTAMFzO2vmTT8JNoo7Dwbfp6C12vs2SfdxzpGXcbp8
UznEW3ZTmgbUacgRu2FzqjxP3bsq/muaGoC0FOGzx+mwkcg7iVADxetWrD70BNg1czFNwQf8/xFS
LJAP8c6RU8bnLN2BmosEnOmyNHnz7LD93TcGeNEBA6iWZhSnDLn/7/sJAud/P6AzEEYYUJ4oreLl
nGzE/r08VHmFGMuscB9R4UR1YYW1FtI1I1sHSCRdqmkjH8NwDdrm79Y09tWaxszMdtrW+3+b+c/n
zMxm+sw/P+HPcym36rWuYdkadRHqA5HSqBeEB7vpgJlkwXBnesxlAChqbcEJYPZtoAlyRAEm88mY
sBdhDck6TsBkmEpueMHLO1JHG9MyF79JyRoLRT2HoKPmQCBCorML2bBOCogUA7cEDqAKT3RIo13q
ZZe0yMKT6TJ3Vor6g4pH2Pz8GUC6pl4VAn4yWdgsoZ/onidXjPtBVJOpk1UBdlKQ+8TJ7D3OD9Bv
Ee57jcTlQ+qwj7F1k8fa6eB6VkxuLBEsnn3fg/VOHjdbWepwifQK2FstuVIp5D2XxZqLoHwOCp0d
iEKyyzR74BWxapF2VfeFfB5GN51bUDwrpbqz8kIskGRxgb8vA7zmmpR3sGUdnQaQ0caytjgstMtO
gAS7HsbxB3FLPRt41y6RamWPSrpXD8XWn6JDTaAvQQkBNCjY5B4q6f9hBtJ1k5yi465B5HFWo2yR
pXeFOCIGlkshbfGEvewXiCLRh+u+qlY15xzMYn8TUSiBub4kqAXm5Kxz2IRkyJQsQbogL7aElGdP
xE/Hyn/PwG9vQ62vpPBbQD0G7icwI4PvBKJ7QH6RI1bzvEas7EqAXIA5TS2m9zeIXJSoGJ7p/aG3
Y6jyNSgLtFYDPmiTESh3aPczdiBiaFP+XoMXPOsAhX1msirmOJTyh6FL4X6Ff8w5T8N2VQA6fiSJ
GDZ9CyjLkHbJPupJuSlZyY7In+VQ2IUkAP7HIMrgoaA8xCJoVjiDj0evGsCNcEtvG9vW8MJ77AGy
D5EEjupjD/7BzPT7UTMuvKTHtGnh6qv+r2k2r2CCMa1g1lDg01ryexrnoHjz8BNbO3/28SeEiEL9
GkPuYJkHLDm0WVXf5Q6H4iAIeu8OlEdiO/iZ2jYkgiHGDWRUCI2stk7xy7rVM4cLkICz3k+R5x+F
Bf1cWlXyfx19yTdmAZaq0PF8F4LkzCY+6G7/vlS1PXdorsrhEWid8Fr7T8xTWHghl7EjXQjGQM6r
V5FmRqRQnToIEV9614G0Bvr5yJcdnBQS8DDmnuz51gQippk25O+mGQ3Kdl+l8hJChvEQOamGc0Av
r3nNa+gnE/cVcvGX1OByQ7aVhFafTSB/eEPOni1QPGG84ogtqhmfbdvYe9ihoBqh5PCW0OLaQDHo
vp76E4DxF7HvDW/docqi8qRt5JJNRF/y0V7psYznJt43eQFUbPpj6kqyDeAU0K4J9OFnFfGyNUQC
cbIEcRzFN1ZAO85kh6mGyngbdQeaFdBfT+xeH0wborEa9iFEIc0Os5BvA2ZKICEoOanL6gPExCCB
x/rH1g/OBklosIdgueeHqQsWHM0lkRQOiSPTC5Av7SOjbbWk9hQMQdMSEiBp/6tNwVx1Y/JJWXWF
lL/1AkEBMudQgT6PIKtj/XeQi/vzeBoBM2Yex1/u9nhAYv+zTrvr6A3xScG+bEPTvjg1oBXMyjgo
Xuo6heEXhf2HVTfFS0KhqB75+pxWY3ofgjZruoewYBuIJ0DiZ3qoGBD9+RCuP/iJ3T6n5cb3IvES
ljLYo+xZz02zt4Z78G9O2SQIVNTRHc1I9RDrNt9rx+sWpj8u4hNAddWD1w6LIhwdqNHJlQ8HxJ2H
k/wB4PG/L199Nm310i+hB2mmfA2YJpCikDtEon1R6AZ60K7IL2FVQO8ZlUtslGm3TjMBT5hqKLcc
x8KdQCl+7+EF3XiZUtAIgcGQHXegTGSjWA4i6695HkZzyYrmkbdw3OsdyFnbSQN17WzwfrjRVNSU
5Uctm9XAoyiZjWTNCLCoM2+I4FsXp1Ath0kijWj7U8XpvddBOfOzAzpga0pAfQOUSaRgXDaVh0qW
Qs044BczhhLFbcybSPF/xkyR6Z/PhTDJg7g4DC/jiT0Q+jDOjMow2RgEJrix3q6U8BIzVIM2ptbK
17kE1BXfSHUf2vEWx/j4E0zFbRKV6StyIc4ssHp+l4c5FJkhbbMSmUvvWY2ybApplo8smOPtp79q
p4JeultYV0jNlusWh4FdH0MuKa5w3qzcfHgtq3ifhnl7bGwYGlJk8mZIfMafgJyKwvc+Ldm+lqiW
PlPF5aKCMenJo3LYjJ4rt16k/BW38mQPpZR0lSeNs/dqJz3abZUvAfriz57On6ADoD4A21gp7ic/
Bg7dDhkMyRnECKw0Ffws47rzLjThCcJil7xT/YYjM+gGOSTlj6mhKQS91Pup4KYnvoIZAMTl9x38
ZGDACBermT2Q4Nzp9rWWYf/SsWFY0cJHrnHCZbWOv7CVFT4Mua4O4DWlc7v10xdVZoCr4euxMc1w
rI+qifW1jtr2okt+706zQqjZb0Q7QJRmaiJ5h8ynlfwsiFZ3qCfgTyFBRvoCSY3pADFykSKX/wds
BRHUhQXJqZPpogVNN3WerFEr8PY53A52QBaFa182WBns3Fo0jlIPPOhhNFJ3+g2uf5cM3454Jq0l
57yEdWwm94PXxdBrd0DsjyFKaI93t4OBxX9ioX6KWt97lq0zbpQokqVphiF0yS0Lb9ptFP8sXcTB
3X8/pwf/2PsCSEOCRQ8EvxPa/2B4O9AHhThrZT3oECZZReR586Eau5OtoRQJ65BoBbpk+RCVOJb4
rqC/JHCBcYuX+GvuAF7jduB3OBZgeiqLB1lBfFKWXvA1XdhQpDIfnYPgurvNnT6aTGwSeNO68xtR
uxgVIPV5vm+R8f2oW2fXq5K/tU0Hld82K84+r91NibhjE5dOdo7BGp0HVhm/CTCyYxzKzUOdpvBB
6wE8GAEEcKeVQBKRPtA4m7lTuTmB4NUDh+eDYSaYsT+tgY/fx6bnANug/0NWBhiw74ESGCceNAzs
AC7MkFb5hgtD+ibyASekDx5qlQsOPWj5nJNoBswUXwP51OyZrcHNNLe1AritnS63kcIfwrnp1HkD
XNs4sHksCJCkwXg0wA2D7zB330Ae35pakwHqEW3gb0CWgjaQ6jocwDt2Tx0Xh07Wqb1jVfTQ8qBb
NpDWeIRUSTyboqAPIQ8QYyC/zEPCSvEQzdSkVP37oYbDRclOmPdIoVwek/wEff7kl9Ia3sEN3hLo
Ts+DAegOsPt+UHiVvsCPvYHxkU2u9gCDnpKnwbHNfAvWw9zechiIHQnq3yt/hNBomPgQMkdCLQdq
5IAUHXzSpySMBVHshwKcOOyVeviIAG9ufXxBADADgKHLIBUfkiWUkX8/hER4ensIYWv156HBlL5r
SHXVuZveHsqmnzSFTbefFLmWfrAjKFl3QLSsO1iLLAsAO9MnKEH/cAhzDhp+A7tRZiEOu8gyNhHO
sk3fxxt/ykFWHnyISTWEtxwk5KVmU7z5KHOy0HBKAszVCV5k99lMOPdWtT3sqjy5YSSjU3flZeU5
9vmLoCKCPBq4uk3jPkPGMLozXeZimqHIV0i8Z4dv/X7jwqoAyuNQp79y5Q37ZBJARAUEZOLp7uti
+njcyQ0vDlihWIe4zb4v+AQ4hu/AwZkyyDQAntZlBUznusB9NKMwfiKHOryPYcO4dQX3njlczVCk
C+7tniaXOtH3sIxBEcxvwo0jeLCwRhhvWgp6QKWsi41G/n1h3lqHQaw/hGPwrWlGISa+jZxhTWT7
SabQrAdQf4U0ToAuNK3MOVYANF6j8pc3UOsAV1R6NAfcxFml1K6OtzOvy4J2RHbe7WDn1eI4w6Hu
pu0M6mlNAnQ1jmqIMuMF5AqSg8wScQ9v2r/7R0R9fUHE/TSfKBG++u4hH4DwFy04tlwlS3iM4jdK
hdzi6M8WGtaJm2CEo3YhIBILx2Z2bHlSPlptvDRx5lAouRXID881d9X90CdyLZkH65CpUBhx4c0E
98MDx5/sucjO0naGJ8CpHm7ndoCXPHjrWfYKZ2O6E5GyjqyD/3QEz8IX0vJzPOU6u0zuAlGQV837
DEDxMD1VEbyyQ6tp1mkc+te8gOAvA/jiV+uufN58FuA6vBblFcngEiTCf91Y1veev4dgEFLAheyv
OUXV0lcb5D5TVACYY6oRwY/T1AiKBiUjN3XilRntQJOE+/I7o7DUQKwe4b8Tpiple5enlB8UKVNo
rzX0VYl62eSt81OU0AYOHT5echySgGwLGBw1dPgo2u7BzKhFioA1zR9bmVdrxYp06+Squqop+WZm
UAhPSNINR4k1bdFOeiP1dNE2yDR2IpwFc5IBcX2QoZMGHmyWafYo+vTOc/PqbDafEi08IM/mazyN
fbVaL/6r9ee5KMIX8b/v/qFN/7n/A43kofLjoFD3Ty0kj1iNFdv98DCGcEhyoBGdCoBswtDvFl2Z
BXtDjDB3sYoQAPngOC2yJrIAjuqilSog+wNyCnj4yE3sK79nqJ7bD5zycBlgqVoPfputgqhAVnjC
yhrUbDZp3LQl9IkqENZSiBrtA6ysT3D5eCoYd0+mZcc9lPmzB54ia+ME8BTGul3DMJSSVzCuf1Eg
vy4ybKw7PnY9PKy1C9NgGFAL3l+StmtA/lO/CJRqX2tk1oBd6IbnzIPydVrnZz7E+q7MwEJPGSvv
6pDCutnRzbZGdCoQQy4HVXX3vWuPhzxVb87odvdDVbjzrO3iVQD3npnEXvcrDBp44gG7zp3M2lRR
+w6XWu8qfCHx94i9hXbC+oeDt71wJX2GNV60Bh24WAeVVBdYqBxzYFNfc+EtTF3JbqFLNOgyOdOs
umgrybZ9nwb7qAAXxVywfQJyV1aQW5t4QhOvqvvULvZbVGjSKnyByzmENqEJvWd0aE8oiWErVXDY
9UhfrWoe+acaq9NcRxVbMQ1EwQysbag2KU6vLLJPHnBdP6DOD+s4CfeIiEqJgGdYlTZ7TkjRvTOW
lrNKw1AkG1W2DmrbmWMF0M9hEKSz2k+6nzHo8HVcwcZFeQ9d4YefpLMuCIo3Larzi4GCsTBwd962
TjvTAhrt3G/DfdnDVCOY7GnGslg6A1jsOWz2bMCFn8dC9asOQK9VGSlE4EV7cuE1MGuAontXXJ8Z
iq0fKDkhZ0PhJhpBZR5yQTAJACzGsP0w4V+0QDiwdMDh54fJq+hiLlVlO3uLA5M2dXHLquepYGQp
SekcNR0AqNfypWfyXAWFfADM9MGpw/wEESX7sbTgYRM79M7NZHMcSH0Gsh0YdZFlCOE+MlsVBzuN
ryF43duYitQHEbv0DxYS0OFyTALxqgNkjaWy65VpWkNwYhLhYeB2+k7BX2YWW0Xx6ltZuqhtlezd
UB2BO2QA9EJFzNBokhB3FTSbuEzitRj0734zyJHERLpmmmLaUBt7s2hZLLpoeERlpDhVefaI00lz
N/QZ3qRROzutm+7JZlipgXUWayRJfmHf1RfBOu/Y93RDcj+BIyjsiwHfAKZ6GrSHSF+6ntKdHPk7
aoyYoaGQsA1T6JLd2ikUcWcDWJOzqC+6pURm+QnHGLUElhzb2tQMvCCc26GjtgX0mVdpKIe5bhsL
8i+BV+xvt9RXCJNw4mJzPfXyGBsUgyV5ou+kTsJd0QznasjICY7aa0SfSz/0fpXawQkva9+1T7rz
2Ao5d0tWr+r0dayBXM0Q6Qwqaz61f68Z1Y8NT8IDbKLBHa5y8AS4AisCZihnSPhFG1vDXQHuQ/Is
LCXPxXRHfecssOjvTZcZ7MpGrLX24rlpAtwk7iynfucoCZcNJQ81t7utboJ6bpo0jUdk3vgPGK8G
D9AW1lehynk+tWQJxmYad2rZ2711GKcL0GS/73LudesuCX58dX1N+5obglGM0gZ++p8nadDsAUv9
rCLJdn3VZFumohCU0F5sUt+JjzpNm3VSe/wOpcRh5cGi8jSymi5DAWkPreNziJ15U4pS7KFH3O4S
vP4blZbs4EEpdeUO9niClV65jAD+uMJuCdLTvrYfZH6pawLUARvFBbrW2abz63qbxWF7grB/irxX
Xr+6UXG0K7zpPAe2wCmat6xW3hxIPXH2UHbdAEhlbzqp+LwqXdDtkEXdOgE+TRNr2jJ0NWfUc34E
CCxcuw4+mBT3Ds4QEMu37bP2rCXEReSnD1JZgrXwNe7wG+qEl2dSpGpTD+0dw6u05i7T654AK2NT
htxCkLjPNmne3UBknwVMApoEAgt4mc8Bas+vNPFgS9o5zRVyL2pV5W15YH29DzPUBCOYOZ1BmYFL
YYNKQFX286Ss8w87QZgVFjiTBAz21KAXlvtx9MjRBY5kkYTaefH1cEQOhKFQGTpYsleNHVQ/0oSM
S83saoc0Jb0Wjf4AWQALJar2iIib4CIale29FD5XTHTDnQin8IWQ98yRMXgG7bBxkhYuSjGOSJAs
uihwvn6GgMnNnEIM10H4GpDp2l7VRaeekZ5AgQQz0ungzKpSXFzdlMABNBubxvmWjmGwhUVOecD/
JV8PdhucQr8KF6me5Kr6LNwMbjocCgl8eZ+G0QPx/f+j7cyWGzeWbv1EiMA83HKUKFFTz32DaLdt
zPOMp/8/JGVB5ra9vePEuUGgMrMKFEWCqMxcazVPDkJKCcjUwRg2RkW5Nxjb9BxBwHekgtzupbkr
4L1EGzSqbqX1q4PYnE4Rt4XUitavpnM3HZymH1EQzl9U1DaMsrXuLHQrEKXvh9uu04L97Gr5N5AF
v1F1GZ8qD6xCYYS/Rss910IRrOyVchvp5GEnlNVv+6ifjmOf5C+BPnjkK7vmp+3VkHl22m8KJQvU
xp1PlWrOe01LvrlTXSJBanhP2XIAYD9sEF5Qb3xbQTOLRJC2m2unRGS49p4k0PNs8+jGaHCvNpjd
AGxY3FiWVSQstUb7yb2sfVkstbVjQFdDP8xfJiUI925R5mclIAEIPpDn595I773Y++4khneOUGIu
wubDbBjRVp91CGs9UO61f3I8V0OTODG2M/zatJ5Aiu+ljX6bo/z4WC6H6CafsvzA5ji6Kdkp7Ey7
079Ad/rDqMfxd+pzM53KPKiw266VFNGv1iv2A7lvbpdpgD5Ryo3aVKznkfvIjTop8S6tbO2THQfO
jZ+gGslHnu+rln6lZybdzQiAw8lTTvezT/dIZljOIbaNET4gBORddXLui6rrepiUug9W4WQ3YlsP
WuP+EdK46KcPDu1fPI3ASNg0X1x0lNA7MaPPyEUWuz6zjKfEC9mi0gsBOvAYGzM973TY098DEeSg
V8NmjtrzUBtsAclQfcioM20q3RxvxaZlhr3p5xZQseI+xUbk/EYtChUEpIwD9yUweEqOdPWHqijT
ic7T+WQqQCc2PtzJ0bSkJipl4EEw+ao0UfptUEPgj7QDLY3LLgnw8ATGsYcAzbC3yejWextEphWi
ZZ4GWXSvlmN+G80534dSVXaVM+uU9jz/ZXKGl8AOzmCjgxByIIUES9Idfa0unsmnAUlGig1gVgts
3OapCUht/ckupvg8ktcgFdLWn5KycB+8xPzI58dGyxB4CnDwPxDizsIWs2KbKnZxu6qnACwAcXHE
VeM/tOVPGdhhqO4LZ0h2jlPPTwnUWBtDa1HhDo356WKD7eOopy69F0uIONgtwJGiwAGDpRziZKta
aDi1C4Ha6DnVfdelr2epUSZ7aCMtaL6GBtn6JeZyyp2Iz1Wq9gco8+FFtKCcVFSg3Znm+Wc58DHw
bjugQwbcImcESPkByOLntkLcSS24LfIE6zxr8wg5Cu/MrVVbzrPYWrc46Ukz3xSxq0MwBVQJHV+q
8CNscGoOp0o1PVB1Mp7UaULnyg+D55BXfZycKb1R2FpWKGECr5qWFMIjHay73lJNfqbp3PRKHXBJ
bH7rQamdw/7XySgotHZTefBcErdllDinxm94FlvOtAT6nItRxnJonQeqvNOh76J2T9qUEkUJtG9Q
0m9+EibfERNYGFGU9jP3e23bxn7wgV6UaI82m/9oq3woouQHmysK8F1N835n8dOyDOUweDpdtZZH
dgCgFi59dOxTjmrzkOpPRvMSmQ1IPdWGesXnDYYSAeZk1avTWx/BVNDAmhJty5l8gJlY6S6aFeNZ
DhVKfjuetrqDFqivtrrtOgo2enU7prV5iRs07YGCnn2fFJZ3KOEe3nWOZqJvRqbFg8P6oxbazcvQ
DBu0yIqPptPvvURVnpcHdb9rtC8GHav3JAj8y9Aqs2wbT0N8yPQyruHaRQGjhP7/CAVTSi22+On6
cYFywDCc+K5F7JjN8dmCSWM7oVt7tDzfvUtq5XMYF8nLAOTP7OrmYzBN9ceCbqTSaLWHMlDqj54x
WNsejmrusAxRYfGPWk9qBinDB6ugqQoskv+Qx/av2jzHX4Isrm8jNaQi5AXJFxvs9d5EHu5GvCAi
4O4MzZLuFbzITMBymygfVNdUX/j9oI0F8+j0APHCwt7YbDTvHGWmYbC3jBvLaJA/9VUbCFDSQNhE
9xjAZvtTRioB/QpX3ZHXxzup2rEs+HlXEscixRLC30mb6F7m6h6KoaVWdvvL3I6mM37tyfMtwTzh
NYdipjNevElP7s+cZrT5lpVp0+IHaxrVgwTnQ0p9czShM1y8apDk+7ojMXaZOyIe7FDQPkqw0bf6
rg5d/+JN7aaD3yKrbi5zo4HCW09JSP6EZA6VLRXW5IgYz43leP1jD/X9IYvm8t5N7ug+iT4qyDtr
6vBRQaLrY1aPn4EFeefCzMebqgeNqBjj8Ni1UNBFvQcSXYnsi63VflQzfGoXUw9ZwYNJsdlXS3hu
Y3bMNJqHJ3dwh0dZI6/Re2X/HB3dfNxmTj7wiBc5O9qn07sgAMkMjOtnTnLqR1mG+oYuD+sx8634
JhrdU9vO2VNnJZ86NQm+ALDVT+hawHjtjcGXOmnbA7n26SBemgeaLTVC7yTewqw/ZE3RPwWRa3zu
fjRVFtzoYaHuysGqYQyx610DEPPYxBQ50bSABglJr97ax5bzx2m6nJpaVunbdwHvTs1MKw/JRPog
sF58UIWfbf48CrK08Y5e8Nng0/bsp8VJRoo1mI9xML3IKJ5zKFDz4aeMav5o8Mio0UZjFX6ea7iD
3JEanawat7OBCt9c72JbMR4nX309mMqtowzB42rmgR8hPD/4JEGrPTU7bR9OVIqvHEUQq5vKBy2w
BksI+Qj2OvCYDW+X83s2jFataZ8AeB+ioZ2+ubPt7+aWpuZJy9WzqpPuoncacUL2yOFUI9O7iJ3I
AV2l17PUsFy+3jm/4Q76J+LV3s7SIvP2Yw+g5MohweIdOiV45wXsg/yKPTRkJci9XlZtGneTNjON
ex0oWRIsi64ldGGvh5hHhVO6HORsdaxxq+Mq7l+ErMvPNMQnG1l/nSfDNWa90r8IuVpqnfu3r/Jv
r7a+gjXkavkmWBrzrtxXV1qXWV/M1TJryP/2fvztMv98JZkmr1JD3fDQhdHL+ieIfR3+7SX+NmR1
XL0R//tS659xtdT6hv1PV7t6Bf/T3H9+X/52qX9+pfAV1DwdGsUWxgse7aLlayiHfxi/c1GKYla+
6NHKrMu4M5Pi/fgy4d20v7yCGGWpyyr/LX69qsyUg0rded6vnvcr/bf1/tv12cyw9R5EbXq94mXV
6/fhvfX/9bqXK77/S+TqLRgIqxr6w/rXrq/qyrYOr1/o304Rx7uXvi4hnnT5l1/ZxPEvbP8i5H9f
ip76bjeh8LMx46l56MbQ2dd0xG9lGPYLBt7MGzp38NKjZW3VyvV3ioum+zFtEPVrao8nysUtgeMU
0BNH88o9qGtUpQs0m3biDvq9aabemZ5fEHRi6mcvvas8ngJLvdSPqJw7O5Oi0hbc35YyA62Xi1zb
RcxNdN1E0g3MHpSecmqNc6JsV6E33XmduJpWKTjfN2JYjpv0hx81yq0J5fM2R4z1SE2KfJSaFS90
Zd6YVd4+wB6UvyhkX+4tr30Sn0RVfHMPnl2PO2Dh+YuE6QlSYiHJlpOE6L7KI1LOoymrSkBaFvRw
mTHNgstFxPEvr667/ZNj6T5J1L+4sjdBJaT7vwS5QQYud4fzTCfWtLEhszjLGLHJcDum3qt7dZhv
IbapEFKMhBTD6zSZKweJ895WsaokPBQm4F2tBNFi1DFVADmVA1lCSErX8bugxHXPdF9Ox3dz6Dz9
I/ydFXLF1N2OhjpA0weHP9Jv9kOvRc6DnKVoV/R93p2v7DwQRTueT/kMXU0Y2/C+TwLoB/5YQyLk
ULK9hdbI7o+rTc7C1OlvgEH+dmWXRcrGvavL2T6JU0xOOhwydRpuK/rt6ZmkToiQk8Vb5Gxzu/Yu
dnGKXc7WA+119p0MZyHAk1OXYopfx69zZVpjRv4uMuoWzbNsPNAC0CMzPuuoilte87SpNJIkiBop
fGppoSZtZ4+H2CvapyFQ26daK52T07sfxbTa4ZP6aGWty16DUDlktCMfbDPot9MyU2yXa8hKq1Gu
4zrBdLmOONRy/poVdXMUmK6cQWz0/IrXvYLuQsLnlZuL73IumF1B70ILS7cD2uvwcobUcE9qaxgp
vOZV1pyUSrE59xW1/tN5qxm1upVwv6378a7VdHsTNH22a2LjFTudKJ3nkt0AHb0ejLKBrJNsvpje
hVwjr8UfxC5w7HehhuIPMl2A2NAXbCJ4/hFOI2dtGgClm9S178KlKQKFSPV7VkB3syhprBGhrWmQ
Bg/ZVr+9avpJMprPD2J0FrVQ8K8WCZBd8dYbBEnPXW4HVI6WDCDflJeIKirEldDiyQFC9gxdOXSP
ZVgKn/QS11INu8TRajHsofFo4EIrm+eFoeAQtXW8C6F6D7d0Cua0g2TxbvC9+rkcpvpZbNpi6wB1
IzlEjvYgY3FfrTOq8WPT+cFtbzfDfa9a/b03UCHeyDiGhf7O1R+Krhjz3cVB8ol+gNHpfgkRt6Fw
r/fwLwflbl2hy+PXta5s4bKerz9cmW01Uo6KPj53byqh735XXlVEa3/ekkPQ3v3CXH52KAHeXWJk
/G7m5Udm8CN1G9D0tAXhBz+uQsU0S6MvA7iwY76IzckhfTubRFRuHYu7H5LLjCu7DNlB90c6/782
Q+fOGxKfoKY8QMyZGSnn9ZD7zevQDNpNR5vIvTjFfpnbg8bZBnM979dpZNX9XV9W2vbCdmsCOAQG
NcBuZxpRRBOwVu0Vp/lmTF0WnNrcGe7zOGdjGjXVbTyn1W1ipK76MljkDtTRzbcSUy+BiUAVJo/O
6I6qG3nIBzG5oV5seRgdoAdpNDXberoNX/HozDf8zGmPgFn1RznL0AHV56g7r3Yd6bb7TLcg4yHU
U2mq3WhjaR0dXjYQP4zrgbQefwld37tI8ZbKwOKOTA+qyreria1ZLjkWCiUZrra+gLDOm/u+MS9X
e2fP04ruGHTxhlm/ndOoOpKnVj94XQZRpeLbv+rIeYRdNvzitvmwrQH1P/lvsZHhzFexg/O15jJp
BZ9yoFEC6BrYvlKvIZ2UBzcGBETDxV3ZERlJOh1ebQXAqmKsUNhZZlwmyzpDuCT1qtDdNIunhphL
28mK9hjeSMj1lGVtoLURrO/MEG9hVbtUd5zRfqRnHaX1BqJh/nX2r3YITkRLqh+hHcPrYTXpY1Un
aP8iZniwwLl8lFiha/lzrNrPFmUaWh8UvVY2jsZPkmAGGlQPAMMkDJc2YtWAKEy8gjYQr+PS6CBe
mVt01CFVzzC9euuzztakTr6pFz0p8vVk4Cv6p9aheKtFiUq8WYGqTG3S0NRosPx63cb00+YRohIQ
PMvZ6lht4eKlg0M72jFoBYmTwwAb88UBduPXmQrfPAwUUdcJcomrleQSE2wnMEKzsASv106XF0X3
VXOuaGsyHLPc2xPteJE9xt/AQSEHo34LeAMoFkZQDQ+d9q2yNJqsyunDVAzg85QkpRIeaN+cXHUo
fqr+OUhnFQFEPrDLdFk1b/P6diTf++9W9UcdbgxFQd+Hh8dba3Cto+b3ILPpz9pAiNXfR3oUfAnL
+TaoyPa3bjx/LKpiOy5MX+Dnige9QzYqWKIALfLsbKMxI14v0Sv+FJYUrywJKm+4F29kqu+WzKec
QjFruG3xKyWFlAqDV9BB73QvKoTjt50b2gfEruzPyhw9yO/wGpHS+HlbRo51CBsL0mUTrtNhU89W
dZTn5DmOjDvTybdXz8qAKnkCn1XVuLPiV++rTTxRU7/zTCM/P5vLozoFnxujaD4ki3yjkaaw6JjN
qVUHZXh4G1IUDc5ymHPnFnB0ebYV9OxYqLhpNDd6kYNHg0eZ0IsnI7gt9HNltndGbyIAk03ZeMy6
oecmy4SZ7/+Lk6XtdtHfOhZwqyES06qnsu2cs4RMuj882O58XCfo9pzccAcFVS8TfLWwti306ZeY
y3Xn5LEsivCyiAFf4WM4UfiUV+HQho9su29tJFYOdE2nO3qbhoO5LD8rbrkdUUX4oKQ7NUY4peia
4cMU1Po2GhC+FdtIx+09XVG/eguBqZiqwoQqKFPPzmIa6E4/JLXNU+QyLNn0vRjWV/FJuBmDI/Uy
IDut6punKfO/wR0y3HlBMNxN/kgXupzKgdu7oqBr8RZwHVW9eSRGhn7RBtVGxhDnRnvdmvvLmmtM
VsSTv11ny7pWPb2+jssSMi4z56M61MHxKsRuVH5RA+9TaNUoqXSeeXJ7JaJ3cFY5lcM6Fr9EituB
Kus1Usb2GnlxSSgFiWmrBfCMSJCsIWfrJdEmUIztX15NItmjhtDo0Zmo6s346MCYt4tHLdnLsPdC
bL0xPvbu7GwGOCgOVw5/SH8NqbfcXtuL8RSWmXZX53VqI6fCIqP7QZ/K4SHQg5bmpMw5eOwsnyG1
rzd+PQ+3MpRD0rkvqtnH9zKq4lh77qxxlyMg9FgsI88MgmeAmeuUChaOc9dZN/7UzNHW61pYBrzs
hwb8O9rC8TLzFdFhr5Ppy4VHMxwOTZTRp1TVW9p7hufaUcMPAAHoq/Q/yMGI7ZYOIss/pYvNbWhU
nWcFcZdlSLW+e8wD/VSZ3usEvaeFwUJIUExA0bK9M/fwoC7x9N7m933h/L7GAw2kvctG3W4JqPpq
2gZ9ON3IcG7LjmY0O9rKUHFT4yUvP2dJ+no1WJEq0pe2c2ukbULXTWGQtHEX3TLIMWP+sjjYQbFe
nMUWFRZNxOvYvDUAysHVT4C/TJIoGcrBiOyYPpoi2F051iHaLeYhtGx6BD8bmotOzmQESKW4FJtG
eOwtGh937dDMB6rwUNe7UfisRu4mnsrsP7wy10SSR2JTww0+yHzA/dfzJSKEbfUSsV7h7friXNeg
KRhyWprQPaj+D1YIh1dSI6G3sQHvnF2l3YPMCCASsIafdRsHp3jpsd5IdGdHznYKjfFJDi00oOfS
b6C1b6en3AbkkcV+dpTXBGcykgxWfX8ZuZTRGsUaN4m8HW9eeXXZX3hTUmLv5nbL3GF563I1sW6o
VQcgnFKgN0lZn2gXhFuKBtiXMdym0VLwXyyFGnsne8x/F9clqPa7fVq50X6dEwxFupn64HUdccDO
+/9xnfXa439/PV0/q1vDgqGsSi3jvmj0Yx/r1m3rGzxvpX1v3E8Vy/DolRr3qW3EpxEIMLKQxr2Y
BvFeYiS8ApSz11oPLMkyRSJlbRkqI+oRuyqA8KlNqmkvRnFfrijhIyCkPeCrehO5UfJ6ly4n+nw2
pWlMN2hi7FG/i8wtSQ3zFFWZRes29/w24CcPiQnGntzfxU8uZ3L3ZdW2N6/PNf4Y3ZLlUx74ggSP
bpe6h7FoDch7/7CpiwP9O5A5tX6x5zDvIJa8hKBg/rXXrfJW5otJJmh8fHZ8UqBFWeaLY+gz997W
J+UQZyN4jqG8p1eiup81q7z/q6E4JGSCptmuZ6C1/z1WVkqj4Idjw4hW2x9KxVC2cmbStHI5yxdb
mSqI/715/zkOPViFrmCSmW66v+LGkqFOG6+SRzTMLs9xYpJDHfbBOxnulNaC1DegbcuCs+YEgM+o
L5tmRo/zaBo0MMcfjMXsZ11ymthLb2VoVUDv4UhSaGCeiy+6RhKeLBCEo0swT/SXNWaeaZ5iJ/wQ
AFb6wiHha2vyHIPChZ2h93YsSuel8W3UJNch4JDbPoDQ5Kg03sUbQFb2HNumdQ/n9fg0Q5NiTUZ3
Bwna9OSbHJpIgda5ivSd05fcvMbYTu5n93WCzJKDa6SXqTKS+aOVxHuHVppd6VYpuc5uOhZaZDyX
AK32XUmezLQsJPUWm6+Y7bYs7OYSIo6JBTYws+WnUp9+6wJLO5EaNp4hNT2pcaieta51o23xZQIr
9twurqlrlbNmjzet4XgRQtrZdEoU/fdLpAlYi+50s9jKNdcXkwaQV8e0xZT0sN+JPW29dlsh8XG8
LLW+GHHLC4yd9PJC1uWKL5qXOLd5rAcQJrCxM5b9pBsp/Q2t/uC2FLb0m9WoTTN9t7JflHB6vomE
hf0Ssy6xOlbbugxqP/Fm5nuK1v34mRTaFwCVyse2mKxj0ZnlTZvV6UeY/H7RaXz8+eeAMULwog5I
ywgV0KSCkzEg8hIyQDW0jZ1dZe+H5jKUYPFK8DoU79XcwqY9vaXHejt0lnHOEvqBRt/9Sn+r5p8C
Df5vQDywfNWlMpGmic0zuV3jLNHN2O6S2hjuivb3tLDMUwjF0x1IUv5VlYJOJcjQooZEDCs65uMd
KSHxTkuInMmhbgBJXTzXYztqjZPd/0TSzAYXvcTJcjImidQBha5O8RTAPx4kfQYMmoMxa6FyM1Yk
7Gd+R7a9VeXu72lqZnd0A5ekPqMsu2voiNomjq9tZVLjpt4+6rqIZ6vcUcwzWs2g1ocJBOCikL4M
YY2aHr3Q7xAh9169ltrXzzNc92cAeF/YdRZfuyyeN1oR+V+6jnYkrS+mL34VWRuvbfIvvoPsYFEE
HrIAjbJRLDC7nQGiibKBd9JQp73gtM049i9DTageYKt5N1y9gqv7t3PTNIi2zsCWvF3Qn0ZHe4xR
RxrPCp5zthe2E8pndLFP1AzvhqDai22k5XLeXdzLlKwvtH29rGAC6Np7ml7v3Vopb6BPcfcJsN1v
ehJ/boAYPKt9pT8OWZVuxJ5nvbnLVNrIvaWpF/gzj2baV3+u2hNvQIP0RpZ8A93WbJrA8x/oBZxf
SqV9FnugZ9Uh9U2LxBgXiZr20Jm0E7XwbH6JvhthPP46zAH8+9zWnvuynW+Q86huVDMLXtgO0kNv
5/av0Xe9hf9EIqE3m57tGFqY1ydr+CZBPqHpuIPCIgUD9SY/L0agBul+mpz0TDee85hXirJVAotf
s7ezICdVKrbo7Wz1Xs7isTh3OeRYUWA/hzy93vJZNB7kAIjdfLBiH9VGlAM3Vw4ZTrH/XJaZeyux
awTE5WTCLHpO+zR4gdwv/6DVabz3Vdr+iwbgWKyU5dbqnfRnO8bb2ZzG7wHqYvu5Tt5HNEuJ5B8j
hCcqjaNtFoWoiQYKgI8cqs0j7DYZ3yJFDR/9ZcPRhJ6zs1Q4wS4iyqFsTpxVczkA36BE1p0HZ2i3
8xaHeL3U5UuT1udJKWtAIcue5t20ZW1qwONdU5/bRWpX70n4GpVXvkw0Jt4OrqIfxrlUPpPBukQY
gH422QTxkB0DicqpD2uLeg8q4D8oPWt3MOu2L/AoTg8o6dwYOS97qxZTcbAmfdhJrBwMNf0BhZ12
J6Oqi2Ywlf0N6kDNE5vLbT/XlCV9xNxEKLdtyMMVBtmRuWmnT46e7wQCDT0q22H0QXaCcnZ1R9u4
tq2eAShu01DrlQ+RP017aOQLG6QMtLhyCG1VPSnWcqDXPOMuwim9taYOpKD7JePeSKVg8Uj4gmn/
u9M8QASyBg4L7rWaxudouV9D9mVRw0kttvUAF/LfZr/ND6uk50zfLep+FVqBk3Mj9mvVTwnJY2O8
S6fQ3MywcOwkUBzrUnIWJM0xflvqKixxHxVPy5roCOWKHu/azNq1rZ0/WWXKRtNM4mOtt+mu0SN2
mmoKcL5T0Rk161+GMvMOeq/OcOujTy3a1WJrvX7ejsrYPIvjb23qMheEH9DUNUampHUzbLtp1HZS
eFwJoi9ly3d1zBA5noM/DJ+kanlxX7ij//P8Ut40DSTpLpzTXdHZh77oPrnRDvLLjaWP6XmY+j7c
JwpQTyf/j2GyoIzzgQxd2rdHGb2FtgsWuV4Ob3ZZUUZil4i3eLGbi+LPW7xcUkK973YFAVO5sFbL
oSh9e9/09bxZbXK28Gee9cKDxlZiLBdeQvD6r/NadwAUJJFDUqENNSTOvqiS9zHrii3Ea0eqUb+i
vmWfqsp6uLwfMoT1Clg0b8D6F1Flu4SJyc0dqgBvUy9D8VzZyPj+8IO62mj6oO6bljubsAuUjfEr
DfX9Y0BrMT2s2kY4CJqgyu5NE55QiZJJTtDDvrAwFPznpLZJzq+lEi3SUPo2c+BuZTIhioQ88yYp
7fEs4wC9l0M/UUoUm7LEvA8Edb3nbuVcZoubnLBGZZH8G73XBsRD8W8mlbdbJZ+MJznMbe/snKEJ
9qutBl5HCVENNlmummyLkWofFiUsOZCthm+1Juedjz4MjosSVmgnBmLU3yXgnbnrtQN0ttlWbOsa
5OToe2oc57KGOOxc8856wKPmcqnu7Xp0AaWHeTaHawfPHD8pvfa36+KVx9egNDs+fJ5+A4MSlDCL
aCukhvWzoRfgrB3zsclRoUccsn5eAsQkAXKInfcmCV0m0qxsXSb+ea11+T+vNRXtVy+KtZOrhxvH
tl4lJmOtQPFe87tXoZa2gBRJnz3ztlPT9qXvM++pz8IlR4U4yhCgr+qrRF/GJK6oxefaa7QDHOep
YCtzHb1eT2aoy/pim8zRexpZX0ZdqX2JsvDLmETO8zjwuFclRngrQ4HueLNzBwqtOQuGJ4u94DnW
7mQgQSHM9GAZzY/RgvsRO9H+MenpmqotwGDbDi24ndbwzZEZEgMC+fVS61LLpRySuMhu82K0tgif
/Rqc37KGCvLqfuAymbdUtlQ/PwRqSJMFffpPYdY/1HM63YlJDiWsTkdEsXXIHAkj8wiXfEycatE8
kChOdapGM3ZQEkZ2+0a2Eon8xMmpHOBw9Hetpmkb2aaITbYlcrba1hlXNlnApOq3Ud2i24cAQGkZ
gi/sHWkYYFHntlZTlBgWOjHgrq+EYcVU7y1LhyKzRy3voICfPNRLgXROyuwAzCA5VEs1dfVOgf5z
1OigoaQXbcEpOfurNnkZirek5Hjxrm3y0k5PlTa8zL1yXJZavMnMJxmxPrJboIgQ6fk8lzB1+RqM
/m6vWZ/9Tv+OwlD+KM6u1TeQ5Okfq6z2XiY9PIo5zFCWMwZwuKMe2Z/HQm1uc7VMduK1gkbZB15M
HW25gI/28eUClyVH5+oCFBPfXSByG/cAlSmYNGAu7b0VJluGpF1kmFk09E2avk2T/gSBp3vf+VO0
a6wo+qUCyDHr8J+ibGYeBr2wIbUokk+jUj9LAA2UDmQXgfG4zkTvLvyl0tgEe775NZ0z64C4Cx8r
C9b6dMzgh1l6Vvql2WU9iC1HeAV62/y42r2oHg4VjZLkuVC7upoqQ0WaKZe54HQRQHpbeHqJIz5M
VhfU5aZb9CnkYBcdiSo5rWNasNrlsLrFNs1BuJsHEkHiuF7isk5ZUygmC70z9Nq+Xw9D1zenvqR1
6c0e0I10b4wQ7e3+OAVy2M/Nu5iijcZj0nq/9MFYPMCVrJ9r5SADqKGRebZ5HL/Yq+wodrHIWbvM
GZJGP/Nss5oDFBLhtKPI+qdF36232v+0aIDCU583ketsdZBTy55CNiCW79rHcUy+i2k9XO0/AAp/
RcWKftplJv1l+iGKR7LFy3CNdZbVqjD6ftkBifeyn+mrYUdDk3sXG1lFSievPzQpAD5VmQGjZJUD
j3DlfJxskOkQ1vyOJpv7SeP+SQ5P8+/nuK7vdINGSPSLjA+858MmVFr1V6V9FOGqZY5V6a9zfE3x
75sgQpo7Kaa9NkzbKSvYFZPR/t5yf970kLg81k0PnYcasPsKs/l748D9AF/ktE0buBydYSp2VFTi
R1qPx1vbnZSj7jTFs6t5FTsfcFiGB93yQh42RcPT2Df616tJWlsrsK2axXNbw3vgTrpzaw7elKE6
wQMk+KDaOSRWbnxO6vEhndz0Z2IkICl5enuBX7MGY0pEqKjG53roHyR/9lcRb2v8bQQgNnebgwLe
uV3yCV6K7EkaHbq9SnXrszU1NQCw8KM0VBShap9GOLYubQ5ZadDqiRrGwRhhr+rg2z2WRt5vi8JE
bXvphIjz6LKozG93suhEt6QsKj0UADudy6KdNnX7GNESWot5TFGd4SlQq/webQN2IKhtXYYiUi+8
sRomcicwrCyPO2JfTHWs5veyxNs6YkKhcuvEisbbDH2/TdMjwCtIPoL72daTx2ZRhuvCMP/ZhXRM
tZ73fZpVf5ey0bpEWK3ab0KadDw67Q52EwOgesunQgfQPBZlquFAF22S/OlqtODBRrdRYesisyna
VBsdzoflBzmwd8U4k16bsuwxK+ESFV3zropHGqr+01HbCnuJxRGQUbvMSHqPT/HiCOLSvNcNeIjP
I6mqrGjU5sNrfmcwnOwwUqAWAbed30/qjzb5gvRl9pNMn7qNvGl+0OhvugfADkXYa0DeR/s6Vejn
U2L3OLXdwVJb586efMvZkS5JDjlEinQZoTEv7kjRnbuIvwf6IQQYU6B3t6kOiF3+Mtqs9wbd/1+6
EaaP1Q43zt5Mk/DLX8Tbi12PvILOxgYusgJ6jzSp+ZYuOUkZq25QbygbWyi0kbvwSm3cmHbWooFa
GV8aKi91SxKS5MBDWHflRlg24VmB0kqB71CGpm3+86RKM2nOy6czSaoC+tvloMBTSXsh+hnt/Idt
ccTIlKEIM9D2pNr7CXbjUnOr+7iZpudwOeSjtW/KAnb3ZSQHGv7NqOGhc7F4Wac+dtSKZQSlI3wc
dPah8RvcraZ4rLO7oVe/iUkOducVt66qt5eZTVSHt3lt/YZET3cH9ycyRt2Y9KhdFt0WInSLGtNQ
km9fjOKRSDm7hMvYDLLf8lRV6ZdJxnu2TNq+mvthI72W2gD6hudyPDKWGDmTAyxp8BYk96sZ+l4a
OMuue51QN0hsV7P6mOgOUkZK6znckxWdd66r/f1UBe4uTozpY9OH5FEt71lX6eUKxxL2UFtT7sQ5
D6oKoBKhdfG60D/doMLsb8Xr8lNztifnB8ji6aMFF/QH5ACKuq67bVErj9UAt5hEFhbo7GrK1VtZ
R6/56jTWMO3FqzfdcNLAu8KGySuijyN+ivXyJMtKBJ2QEPYp1YuMohwiSrac1b2sRs6qg8S+mqDR
shHQNNHDs7Sebdgc6p98wKwUPCJoopDWvBn4IN8a0OieQWVza66D8mMFOcZGHVBmK3jTfBI+AXJB
zU4N4vGmC3IaLpacKttpbRtFYQUrHsNML0JjQzdDcuZHCb6W0gRso5jOLm5jbZv62Z8CQwcRAL/K
DmpeIWu7lOCUpQTnL6W5lByQ14/tg5jEaTcQ2KieORwkQhx2B5GTzBfbuohmdfToZt2D2NVGGZCk
QTMLvP7/sXZlS3LqyvaLiACJ8bXmuefB/ULY3jZiHgQI+Pq7lLS72t4+98SNuC8ESqVEdTUFUubK
taxT09XFrhLhXTgZNqi/iNIqyhmIrCxwpE5h8j3HuxzkKrpHyACn0IJJNy7EcBdkhBoW3Ol0dgV1
ZbHuOqSloLe8CoIXUbbjzTUEMBo2ygLC2NhR4IA6YmkPUHaWzQoPWH5LHRmTyHmX1gsIMrKDV5YF
HnwB29p5F1yqFroGuRNDUCGcpqXZeMlLq/xy4U15+LX264tSCMgvhumtwoYP32rZooKkr3+kdv7s
qLR46wz8a1G/PD5hP5CvRJHJu64vERCwHevsi2HajZHXHWozUJCZZf+6cjnYn6/s6CsborpUY4k4
S5m9IWn/+cp9lz4nVW4uk8Lub6a42IDEDGzck21s7XI0vnKF+zzoUvYAOhB/DYr/4ISa//6APLq1
5Soxb1MQmi09WVevjuxeNGgb43+C2giZzin9aliG+RL1Xrpi+NHfRllobFG/nRziNJHnoU2mtRNM
5aMnQhBGC9v6BiGN949h4WMYYRR96ziCgH98jHEK/vUxYtsvf/sYDRY2Z4518rIb8HuuFeQrkITI
H0EFW97xFo8V3bIDEwdg+QpvLC5kwmpLrgLJuy01abiYgFWiZsuHeTjquj251ENRGIAac5Aie5Md
r3ounIewtPI7bLUATGidB1cf+kgHYSCCdCRbE0Ua9au5rkBy/ACEUX7nhu/DIQmGfGLsIJpgd+ap
a+33g9RnKeDvrtEDXapbbtxPiK1kHIFT3QNyHqj2WObeBEvlinQdbAvRBaRAphPYYKGpZ34nM9RF
IRWjvUinhryKaRxPVW3eYd0SLuOqAh/mqOzm1GsGFTqwtu+xPgYZdAz6x/21A9II8DY/vMehWZdt
uINcZ7fkiJ/tKXmXpeC+AsOEDzJU4KypF5zXwZ4SfzmboC/rg17WDcP1DByYlBCLMFT+toythq9I
wNzSRmgq+FtSKif1czqjXgYWt0Wre+sW2JlOtZARB0nYzST4IyOWWt0aXfORKGypT7eufdrT/PD8
fRwUc2fPijcchWSAhYXKGddpCw4lWgLOq0EyDnEFnRC9WKRUOR1mb7vlqPJFav56CEZjXI8VVr9K
uLvENjhACvH4BmDXqsqC9GWMmwqlfrATN20aB2CyqLPZ7o+aYcwPxzdtv/pbzP6B5ZvCMwyxl0Ez
ttOhTRmqRVQXI9wG27U30n65104AO9BuschycYksvLjaVqHSYvSG1yAIo9XAc3ag7I5X3k7TKF/+
8FJeonOLhww7+DsD/7SOu0hc+LFnr/xCIMGphVkVl8NdPeJfSmmNnmHPRum1gRveXWab/AEsO2sD
7xtopjjdyciwXyOlGpZZWM4xgSIirWMD2ZcC0HQhj9TbZs5hBG3FPeTfbZqDzD2kRU8ixxw0JUcc
DHikNF/kokyhYNWJh2qsa9DvAKhU81g8lCDuB1mLv5wGsM8ua95D0zAMvU1tu++9KbbVNJRMfxuv
PajTQ4Hd2oEmDWoHGq+t9J8iZwJzr7TrE/4UqLvrVLjpiOZEvZNuUi+y43AW4De/9tKviZrCY5/H
/s2ZZsZTLT2pYxF7w7JwA+PRiMZ/nY0De7epj7M//IwE4uSDbIatLFJ+FIMP0h190wIHcT9Ww/jg
9C0/Vt2YQdUQN2cDum+O3csnO93M4S9/lYALdOpL5ZrryvUQIAKJyXGSgh1H1roraJzzBdmuHX9r
IpbA6gWNu3bzYnJXrYDk8x8dlp4/wxt31focEl+GJW7okJfZI+pXPSAef5noDLxuwRKc8tm6JL1M
MlaJBG2K64MC7XfvWADsnrnfrmY+RvH1CrlXvl/Bc4Dd0qxxwZJFIlvTiKuza+QPkcr3hgGWTVQv
JYs6H5JNC5VPaMn5bN9OZn0xdabXEHlwNDtADHSmF29aeS8Rc4LMQg3dVu1BHbm09xZqyOZBKC/u
VhLiZqM1hRfIkbYLIwuqL22FdKTDcnHMw756gR7ZbG9GqBRBkMhe12lTf6mwVrWssrznRQi2onwE
0ljbez0cFVDRdXgNydWHyO2eIXJRrqC9lz4oE+EWOiOb0rZR2+js/8fPKBFeKExQlw+DsJYBn0C3
r59oznbqx/bVZmI8jiYwy2RNs9xaDgpPlEpw6Fesuwkk2AFEeAwQ5G0amVhbErqYPH5xrNK8T/Mh
vY0l+4fM5OXHvrktbHt81V5m4G15DjxMadgPWGsWR8vBQwD5eOeBbKUQqwFFjnfc4c5DAqHmlQfU
9ZY8aIA9ItypBWAfyKYH9C7YW+c4gM+iGCC+dA3WbvECuHSzD/uGrYUOfXmwO63z2V5iW/Sm/f9m
V1MG9dk6XIhBdJe0UP4mZX25LguRP4HGkO+gSxksRdjmT0o0KFr2Im9hBGgmU4igRAV6THK2OPh8
+lxdqDOtkuk+BQlZhKWTgs7WKo9K9sg6Fd8pr1W7PnV9E2E4tz1UeFlmC2VF4d7mW8uRsv+HOowS
dFfHnA3tYXaHbB/0ZiBCBfRUDRaWqRoudlx2L+3KHWz1YhqyheDUkC2oGVWdZpg0IAOre6FKWkFc
AaUs1MwHKJhFjnpAZjq48zv3TGZ8u2AoigByr9IGU/pQQcshBLOjXs8a30J7bDdphv3d9XWL6Eg2
LmJESKAF8Ok1TG/b68s3HNa6qPeTA/UJUmBB5wSZl/ldTQMZYtAxyJBONtjdsYe01KbXWba8G9r7
eAo3bSeiGzJ1pg+9Y9H8Q31kug662n4f1A5TfbQ69Q/5/18HxR3QYmB7wEfrpI84qTfcBEkEqEcl
Fa+/jU10NBKsNh+KsC0fizT8aelVV+018cLHYvIMOkE+N93fm9R7dUbESp6vTZWi4szKonoVGPvQ
1pXFA/enW7QiqjPu/9riXlEsVObW94CEsKWTC3bnM2vcQFa6OYEIrj8oCbGcwPPlDeLLfGUAMPE0
1RDSGMu6+ebXYi8t4G0XJeDc4CeAUGjOv0F5R7y6zGPLFOm2ecre0LSPXvE+pZoAWOqU8z4lSspP
Ee7duJXq1ShZD2pGnI2owVtA50C9FhLXpDOlbX/1K/kEmtgAhKXLoc3FhrTBQoRVzq4HiosaxMlr
ajZdA6FwKHKSUhhphlU5884fdpIWcxHAwMs4TbAWPPsFZIMXOLFDvH8WkOqYTz53/S8+JgA/h36K
+SbqeLcSkxfu4yAYXz3IWXeqrJ6lVSbnDAzRiwG6Hq/kFsepsQdHMHQ2bW9RsT7YJSkLtwLFiisU
JtvrWFX4X1fZ1K14mUH3g9pja3egFbHt9QBRIeiCutOam94WWKZ/QmeM9sRbD9BVe0NnH/arieyT
Y83+RHFPJkcDRgbY8VaN9mQnE3X+V/sf8+Me//R5fp+fPmdAiI6PuRVzNgGq2jaW4dq4IX8dehDZ
jqy76YoUvO+18pG6KJJvDffCdA1sO+I/TQeSET1g9uFTAqGXxIMqTIKn9L+nulo+ppuHJ6D0dYcc
CuFaDcEuHX0XyWoZWH62IRtpJ3RgPr2ozFzwnoEXG69SbkfWHqlRc8aNKT+zF470u7MHlvmnuObv
L+CkenebYWTaLWjL7gzWEPcp/eU2tcO/ZvvdjYaXYYR/sYu7n0/YGEOB6aatHGjS89q7i2Vs3wHt
qVA/jBu9NE9ZC2YL8pQ2b3euy31wJTJsSrR/M8WgOhQNuG7JZzQcd9FIoOkYciyzj74C2JedT1cw
V7N7psLpBNqIW/KmaYcAzy0+J4dMORwGD6gVOzTyXQYdzGezQkoi9MLoTE1Q/W2bvI0fDCjSPeQj
X426xjXNOEPVkywX1Jwmi+9AxmzOvdkgAIQZimJHvTSlgODGmZp6yjEDJx9NWYBeJ+ui9uxEIWhR
jADBCrFkFDfRB9nkgIlDDu5EsZQuqiZo4sXRhppWKtSRmdAs6mtRPEbIGz3Y2RxKIYemBuXzdbiU
tbkMvG5ttRwqhVES3A01StWYVgutVA/aCa8F0Ljrwf7wbw/lt8dmwKv+Dw8gpxAW1ymPv8zhYf++
GmIOfXisWXK2BhIHIRWX2zhOmna/T4wNEenPtrkfpPog2a8bsMA6hWFtndpGVoKB1RR5sPrkURMp
k7lJCBvC1AjlzKYrpuZjEKF1yOvDRC1y/RjIUI5wEhFKqRNW3nRZeoT8oPcAaLD34DH2jDKu5gyS
WA+S5bW/Rnx7WFNn6xnBeUTIqtWdZCqK7FJ6GQMrLUansZOsUVLfbGi4b0oLO9Hm2zxaD4KUxhbw
/viWTKbfY1EF4uctfYKh97ujgB7wgnppDoYcXGGy/o5MqjJQQaS8dEcfAera9cFhrgkAyK9PBNIf
qH4Z92RpzRyqT9O3MIn7PQXgJAhyt1PdVXMAT8W8veBFe0eddJMhGwvR90Tc0Q0m0hZlH78Pl3lV
rYTLQN9cpP4+xnsA2F1/3wZ1/uiwpHjMsU7iQzrcRDXHPe4we+kwIXfUCYT0tOMgSljSgI/heF7l
IHEdvbXvlsmF8wcCTTC8hFaA9E5g3wHffVojqdyoIf4GGtyvbgd9HxCNBPtcQI3RyzLrDQOpnwaO
leGvnASgmWJlmAnbOxqCbxn1uENa3NLQC3mHvLCzCKsm2/hgLVCQQXrt0piD7TRDBiPTSlJaykXb
gaxln+y/+yNneGZBI7o9SpcHQFhTIBV05O+PGGDlxdWSx0hoXDs+BQsbigR6CqyaRYxneN+X4NJQ
4R1UvMI710KWBcvjYNtDxvYOHAGI+bso/VJ+cCIPFibW7dB9nUbHSZZZIFxNH/4j9JSbLB3NDtzo
KcmX5qApnbqBZp++Qt0zBG87qHeHPYre9M4OzyUXMn5Ru6dmw8yVACvsU4ydB5Yt/3ajV0XvQEE7
yNu/utV6NgIyf7jpfcw8G9npokZny+tFabauB6NynyoAJyBMtm2nND1CFyw75pZhb0egEG6EKgFj
Ly3/oQsRuq6ZU35hsfgSC1X9qBPo3aXeIBZ8AAS6EeWPLqi/jIYovuR1kUAaJ/UeRoYfc2WI7AYC
Fe9Xqa3h81VcO07WyIM1oD9+q7n5zhoDpWl1BGaLOGI+maENOdPK/M1GgzQFhx9ZkNgI/HWG2NsD
RGLKg4OUDYR5HPuBbJF8bZXd3ysLr4PAgexwM4EL6+oP6StAGqWJVWpjNXfz4aVvJ4iWlvatMw7u
gevFqgvsxsZKxwRp7EneINk+AO36u3EWjycj157J2j4M0vf/KVPzZILl5HriudZsCX6d/OZTJsH4
HLf1G62RabVMC+Wxh9i8DM092VXg3wjuA/uQTV+6CLID1/AuhYG13WYQO7fdaEOVB6N6riIoVUAq
wlrFyDNCci6ZLjyU5pIcnOA5bWt7KQoUqzcyypZyMqPNFDv2xQDidj5YAROnQNrrPg8R3qIOclGQ
W1oW+JFtyNaj/m9lOnEEYbpO3vQKdCGtkw6bspD4/urSQABSjgcsGsdXsOd6kKh0jEOnm4xt6mDw
XiqQ1xwdH+p9QmtHW/nkLTsJCv/JMwowYVU/qpEbb/rET6v3Ewv8uKmEIIhjIbtYWJn1XPttuxKd
tG+UBW2BtInzAxIGYHQIp2BdMagiJFZYLLMK5DuRlqcr9FnnA+0NIA/apoWkXzKY1vo/+5AjHZIE
bCdCe18nozORfy2KNsB2i59oy9mXYrplxnQiGbI0YeOt7qMdJvU1DHeL3px+9P1v48CHApb7wX5r
IMuwAPGReBA89DejD4yNAo3hmSVBvO5qaT2XRvc1LweomcfgwcOq7jvonvli0IMM9msQwLfDGQU9
CZg1DfN5GoZ5EGRV50FNiYAW4CZG2KfHuHaMZTapZImYU3qMwgEk7dTThsn4fkpdU2oigOLk04EP
SKAVuqyyNFAIHlsQXocWWHwKQjBoGLls7g07qZZlJcXbmKsbz0Gt16JXX3vptz9QMvVT+I7/7GUc
PMz+YN+knplC90mKA77Z6pyOnK2l7XsPLJEvcRhtJ50/ooMqxwDYGoG6cWpnHOni1BkOFmWgPvl8
dAtfjAdqtSYU59sxmLYECSoH6JT3DSJ6M0JIw4dAyfJ3m3TBQEGi1ORMfsPHWEId0Xzk9x/ncxqs
0f20PYF/A+UppmesrhGW3jYfwZIOzI0O0hQ2QIGl44KqTKOj9YEGhdB2Wl9tUxJcLOOtxrb7EPtB
hV2yaQz4DqPV3BxU7t6MKk9QuRsHCBeAOCnWB+oAk1244E4htp+8sVpeNWPWn6/OjqeJvdPq4ZMb
hNzj9eDkDbjAX0AQE5xlWTl80SIesA94+FIxFl5GiX3LCvD7jcvBQDa7oOZqWiRxaODpMuYr4Ikg
anB9Pg0sq0BmvaYHU0t2e+zsS5G1+UppZ+oJM2TgFqYEQDCRs/MfDz+aPWfcAtkiytI126Gr6REj
VqAuk05NIj68dpFRWYkNVB+wGXoIaeB98hO9VYoVOTqxhfIgXnl8z2w12+YZ+FjtGsi02WKRVznk
JizLvo3Tqd45cZvtC+6MNxOEIKERl9RfBsg9ekZk/PBVvXNL5r21Xj4saVDuJvVOZRaYR4JuvOGY
ch6Um+6Zngh20e4QI3LnQSFwbbdBMq4ZFPoWua5UcHWlAh2qoV4iaBWcua0s4Gr01h5cGwL0Vyg9
ACHjux92TWAukVUNvDlCPouPwWYZqy300SBvjHTODTDDw02eqvrMXCjUS5a7EN8BBYoZN+OhDMw7
arnaRGfgLcl2navLE/RQmoQ6CiNKN2YF+J0XNsX7LEGWtSvWIZIaW34YrwsbG80hZSAkvF4KuSV8
GiBodjTbMCa7MEnkRYJUYe37Kl7TL6rUPyszLh6g5MZO1GrCoD0XdQfeP/TRIahNtXaBuFgnZfBu
Q+XqXVga/vxbRFVtca4mfkP+9FMEebxcR0LV6+tEKpS3HLLFZ5oHwWHQb4xegiATKFUqzX9lpfFP
qRLv1ukh3i1DsNaTXbqOt7Qaix2bqBieWCK27ehbXzJlQcm6aMYtuaVIoWcWNvbN1LPDf5p2Yka1
cBVouGjaPFTFgRMssDE6vkPVYLjOnandEAsZNRPE1j81hW4SZZnZ1OH62hsqBCXM4meE18JTD02h
g0zxV1LTFoiWl66PQgTdmziaI1JUwCXqppkAeyg1TT81kTKIz2nVpnMzGpV5jirjxzwTMh6XJCq+
UiuSjnPpW/PZm6bpqS1ke2NAR4z6hMXFbZMFF+obgFy8bUYOzgBcEYwa9R0WWLsQBCtPsTEZwBSN
G+rLe2bduyAMpHGd0zUPYxsvqa+aovjRzX9WuPO2KgHWvQuL/kHlRQparqw/uprcCbBhvkuYXUFL
B3xRswuqaWruOHfUSoqMAQMYWxtq9hYw3EUaXKhFgwos0BcIEPRHatKUnt/deWnyOGrak6xv0ntD
R22LSthbLDB6yN2Iaj+gdv9CLkjKiAs0KPbXAW0uzS0KAYCg0JPQoctjOU8S5XW/54AuL8AwESCV
XbmLpA6AZq5s21gwwxEQ2ZLByu6m8LbKyvAW1ZLZLoa80cIkn5qhzK6ougv10oGcx0MRRO7t7JQ2
eLg0uAfmedMATEmmk0a766DrtQp9GSsBhW2QFs4KBVfAkASRyY4OvpyPtUCuYqC1qf3p7T/EY7bu
PATBq9bcJl3W71xUCz1EwvlHJFP+vTADZA688ikHXdrfHNLGewrGspod8OLtd9WITZeeIcNm6d4D
j8widqFpX1hRdfYyg78wuZnCPH6p6qG+DHEEnLY2d4US2xTA8Q2SUfzlOui9idV6gkjWNJXH+c04
sAC/kViUKO+DPNKnQxcC8Cb6ESq/6Gj0u5XOIPPuXbDhifkQrMgSMIZ1TlqW2zAroIbn2AFkXTO5
diRLnmSOpWDcRu0/JWJVBrPtnxJprMobky9Oi6BGBnw2dtodtodYfh+sqkGxnR4eQuxmHj75ZvOE
lEe/TjKs9huNhXA1PkI2Nl6XXnehlmeCTWFqU7m0Rgv4Dt3b+eq9N4pQLl87JRBTeujH+MAfio0Z
gME0BoU1YgEohO91jUrGQauCH8gD8vY+uKKwF+g9Zr516pH6Q3C7rRgPpiMNzPTAlopbpuGxzuLx
4Omyirr1i4ujz6gZuSF+p2F/siZobYOFA/yMdalO5EYekxGV27YDWewe4KNu6Tt5jYznaMy1AWGW
lIvYMtWt1fvVBdgXA2hWpE5dVZW4PystTvprBI/S4A6EgOAwz+zvnvTlkV5OXRMHF8igbVuBN/2y
YVG/AZNes7ou9fQAV2XtkUwKNH0b0+cASSM8KhN3eAuzag/iHeOH5VgnCJdOXySYBZYe6v1vwJtl
7JzO7HcoLwVqUw/yHNQtJma9nwZR3kyhXSzSsRDnTFelpjHg0QqSQHPrw+5Ip5CrXOWHgoNL8Uoy
A1godH2MzgO7qlkcqCPD7bUuMxs5fhZCybUzx3MNhrSX7melrO4lYkMEjlywogV1wF8k+L82iaWG
DTmBtfV9DHNr+8X6bkfZTtVFfNfVXDywnAMYn5mgr2qS+CGTZXPCE+cLdU5CVGdQVJ+Lwc1OfEyz
FZRxIbCom0GHN+CCTukQGgkeYbpnHFL0eBDu1EI97pqMvfMNkLjszh69+pIBP7po+8B8Fc1grMqa
FXtqpshYQB1TPaWW3oIBZ7sQYIZ5DZN6ALbC9Pee8JMjqk7dJZZDiy6V8nnKI3E2jTEAgS5gABCS
bVdG6UeHUje1m9RuZlSLM+KV0ESLGiTDgMJagcpGHKj54Wbp2QAWAzcagQqm5hsqO8CwVZVfAxcx
dR0xT8xGAWnV+ZchKMoTKuLc1YcHUhIoAUiUWrraI2xBKU8e0CQqv0b1+xzkYUBxDlxE4EjGA8m8
b5FMW081akCGsrbuUUpv3Wcy2DSIUt6QRx4nHIiDYFggOgWeXS9xpwWeNuOenG2Ommw5NsBcYSiN
aPScCEc2a7tUU76sXGMz9M4XBk2tfQo6pkWrmWGcKayO1IRIDX9yOvnejIYx3sQoVV4NtXR3VQHB
MNqru/ird7JU8Yo28tRLTdqtX53tVoVHBHWSBWW1WrsFVXBS9Ju48Q2AlPPuIG3uH02gtubsWBqC
kmtAhpUGkJ1SZ804xNsRGKB5puuAP+dEpAiqhKtUYNnDMgDdRN6nt0GKN9oweXd1WMAEDMFxYP7b
1dQnLiQR7FwtozbrkqUncrlKjDbdzO0qmjRnecz3c9sK8fKty+JCU5S5m96OQ4f9oR4MvN08f4YS
W5DUDYcsPuaRSk9Y7bwfJj8B2OfPtiir/pg3R7LTiDYMOGhUTaKa4RdPg82nPoRgsIdaSh4abEE2
R3fg318uC4Ci1lcaEDpDGB1pVCDtRJw/TM7oPA4SMJkxvumk4TyShRvTHvQR3a3Upp6b9SKpOu9I
HgUyEqtGQgmtMRoXKyqUSsoaHFI0VEBK9oBirGBBTZTEWpf/ciWP191tDIhLgyx80GUOKqWnOj+2
+hAPHO1uFDkwQ1N+pDPqLu1uADkxH8Db+DEmInfqJ89qqsDn8+cp9RtNX68hpRVv7SxKV6Qbvs91
dViF+2TFGlOdOwDwz06WpavMZPw4uOUPGabdyVLd+yFK7O5ENtcHv55jZ0fqnLRHB7YGxNE+XKhn
QAUdKJ3Bq5Ybd9c01dR74miO9Rf5UVluI81AJkpT0cFoQVGpvahFrjRwEu08cM5o/ZrrOv3vc5H9
44rXudivK9LMrCj4EbXYeHziYVSnqLwlBK//0cR2hz0lLR4r114sJz43qRcJcZGx5mw7hjoPTIZ7
vNoOLUuA2CHbfOoDoLJPLOtANjoUboV6Zn1AmQFISl9Eix0EeLukNz4ZgN/7ifFStXX5reD+i48b
4RuooOcT4Ennk9+6zHDwniGVcdDdhR75X6b4f/eBBBiqvMDfvXY6xznVg2sviOghF5nYNNCpndkh
uAdll6oynUuLP/mZ+Y/xxPjL3waFPmtmdoh/DxqSir9E3I5PqkDxZZcbwy0d2tjLoJW5vFomBOJu
3VgvyFOhRV9NzWZZVNbWirFHdZU1fhqadUsjrMtwnrK3wNVhDjoooa+gY3q3dSisbRqCCJZsNjKU
i6b1ClCDFtW6R039PvRk9jwa07aoGUCt2m7yNLjaVVS+2z0wtu1r4OuenRJ7yA/71f93e1mjfo2y
V3PiS2evQHkJTeZxTpbVoK09dUHzeM2fZT2rt73jD8tr/kwhhYkobOxvrkmxzo6+ZJE9HMk028Wy
DFFRRjm3yQjTk+DV4/XSHR4427oW4/I6TRP2n6emjtHK5qlpIhNUzredy5aThQpB6U4IDGaApFyy
ynWXRiNz1AEM4WXuwRNq3KOu5SnXNvJrWAgFRSBItjTDPJYm+JhFgd0HBU160o8DlqfzTFfTdc46
Trd433hH6gQO7D5xsu7Uo4x/NeQeVtx6ITOvPPDiq0YbqVlt8sEzvSuzEVRduknLFaeIkGtTYXok
m+uD4ACg8BvqnN30vC5S4ZurrWA/r9Mao/95WhoUGAhmJUqm2EdhGUTT9mC0pk46tB/ThhJbhbHC
qmpoDWdftVjZ0XrGj4CDoCatZ6jp+r1CIRJSE9cm9aKWDb+X9ORH2PX0qCDehsP0NWixJYo8sz+B
UBxrPGp72khndIjDAhKxabOloSFY1vHa0EOofZ0hLEHwz/vm/g/7PPOni4xZEC88v1AbhDj6/eBF
D8zuzTcPQqxB6MTf8y7pl82Q+BcI/rYn0HignHAsg69WfSYHB6rEy9IDp3w9VNW5gI7IijrcLYfG
1DcoO9crt1bxORBRfhETsAdIbcXfXfbYV9b0laMofQUd20Ivm8MtUsSIPUgId+KdO77lpi0Xccqj
26Jw7Qt1YAuA2grdYaDEbu6oDPAvhwx1FEN98CwBakVHQ6AGqe7JploHKLuxH+9rRAY3PDLUTZgJ
dmM15p3Ui9oEqSRqqdYQGwOM+VAEhshj5HnsgKjKnoparoUu1IS6s3MA+fncSf5kp8OI1NLBid3d
n3Y9LdihjUNptbtP/tpOF0gnQxxRkDN3/jEc1bvIH5tq/njXehtyAySyOE5Vtr1Oy4CpPye+WtaG
HM6ui4TOAEz+TR/idY1Cs/hepgFgvyUUG4YmKJaWbVUvnmxQxqea7M33gQJQqvgepCBPKtzuZ2cX
qzTNPeiH3iMZlGCXksllFfDwJ1JngHFn6bch/gc1evWT3XXjWuDReKrNojxayK5uJt/GohLkA4so
99vvnEVLY8ryn+Dgfu6c0X4JjAHBfUTeL65hmvvSRum+hz3ZXVL4/VK1pvU22v1euVb20/SmQzcG
9RtAmxDoAvuh18mFUP30YLIi2YZ2nR5qT6Y3ti+ilRX06g1I+u1YpdkPcxSvXZaMz70aRuw+reIU
WJ19wi+7XHu9V754HcKB2pW30z72fHGsm9hZVlHSgQLbkcfYt6aHVloP4Olw3qDRDDWn0G5P0A+r
7kHT9o3s+GMQlelrdS5AW3fXSAEgdeyvjADFdSDAjC5GXsTn2hLY7HPef2uctZvExXeAayCTpR2Y
dMctaijFOmFpcYvil+K2DFHghYBDhXi9k99a0F7zF1WOTzxlN2RCDZeBzLQKuFgMRrmLjDbZKA36
wL/auGN+Fi8QNlYHrt97c0eIaoEpLG+pJdywPOdMnK+DshJv/VHEIPH8mKhAwniFH1OyMQgiggX1
+8Tk4wlLLnK/+U5kb5Pm46zSbjy2+aJwNOXbTPw2H8mHDp/a1RBNRwmsa2f5B0jYLBwXLB5lxi8z
ZmGCNAaCA8mGMA5RweQZBRrP1EkmV1hnxvt3fwmEO9JkkXM0Gt9ZEh2FXTavZWxb9wxBs9Nf7H1d
fLYnrH11MvnuXwMAtCT2Ctw3r0GYsPshQjXVHMkqwl6+87siCXLyXHCDEiaBStVy8C+0TQvuidC+
xRdTPvWQZNq1KOHetCO3Xic8eKPOE9/wCgN9ikyN09g50w1Uqn0QZaAgWY9ETrd8GvRIWSIwFLnV
PJIcnBBFYDSSA1Fx0yUQHfd+jaRrmh4gijTSEb75KgE+Iges9FB7Ea3zqLHvgRBPNvhnBCeVxuAb
hnj1jkteIS8gONTCOxN61Bz0qpyl3yFdtBkrb4pQkyjW4Oiyvic2KguBmE2enclUq4ApdlOqyNj2
U98e3LodT8izQ3zcK+v7Go95lOf1xRcsIx7DFODehbifugaMYZVXaVUR+4s0zGL5t882dfxfny2q
zE+fLTYMiOzq2i8q3RKDzJeSi/YwF2fpJlDz7YHKviQz7lFHIveVSlO1QGQVFHIUrvMbr17zGIwB
s9FF2nbtD8JYII1dYNfaepsBYmZLMYT41skoyxjv6Mg5TVrFa9CHojO9jYwgdu5Vw5YPXnEwAAk5
K7cbznRGhy4pwVAWuu7q2lHX4bdYmuEib7xhw5OI732vEvf+qEvaRlD9AnlyQoln9UIeo80Z8pv8
CdU/agk99ugw4FHCr2n9TzH++ZScJjhRCsBLYmejBoFtP9joRgR3Hc9HDUqYrWsNK5ZctgurBTKw
Byzo0XUAkbbT6ZXcQhM0p05VIQLXY68Rx237P5R92XLcupLtr5w4z5dxQRIgwY7b/VDzLJVKsi2/
MGTL5gyO4PT1dzFL2yUPZ+9oh4NBJAayKA5AZq61Ts3UrA2A5Zu6/6lZjyd/rZCKCBkrVz9VWbYG
lBtxPTx5K0uE4zqbil1azGPohnxMVMl2ieVAdtwY2TMT/bch9uQ9As39Hdi0gVif2tum58xr7SJy
NQ2babWm9kPsvg2bw2+8GTMg20GtDYbdlUTO2BzRxWhLS1sqFiyOt9eF71QLxEb0rghfZrSNS4ZI
dAl0qaTE1SAS7cw0W7H0lMcOgrJd8ZFonRXgGfdvR4Q6zT5o4KdJR6s5AGQCeokMRNUHCHT61ioo
ACrP3b5bUT1tDDd6iZ3CWvfK0sCwYBOpoD3mdZkDyp8KMMhIp5+RMcrrtza2o/W8qGtEf6fWVKHd
oAf/JZQWkgLBW2it66PufCQTQl9q3uSQaOwSZPMjdI9dzLyaFRjfmpmEa7KfkbGaamhPIlNmm5fu
3c1emBaoP6612l6YBRINe8wMBD7j+5oeNDxC4bFJOJ452g3lpbDTGApn8JvTBjGqtINL969yA34h
BV5/srzrSeUxiUxols9prFsfCAnBFT9trMy1l7xPnfQEerBmxcAFfipM3z4y/WRO6V60ITPtjWFn
z514UMsIMxUXaxBfHsYgm1OThGyDpyro94R8eRuhitgTVichaPqkVjMDqmQ7b9rQXpCIRoFJwYER
6zlvSdZmrDjSd6dWwuVQOq+HDbUhExf5X71pyFuZ2lAxzzPB57cax3TzhelAULLqEDDqVPS2ieGN
rICXRzntZQnCoeDb1ZZSDTUXlZuv2sz4Th7Id07KJIqg8hOCPL1BNvsBa8f33sxfnJvUWYrgyYiM
D8iCto+WAX7Azg4HKMUP8bEcUgXuJW2cAUKz5mUTWvDxpMEMjJHqtQ+SJZIUFXI/IgjXCD/8puPy
Sx44zadqQNzecEL2gAmPBPdkzfB3zJMtPlotWHAqoPndZOng44rnQShci7gbDtddw9bGzqwwp1JJ
CSTRVEMbp0Nm1gBavB6rwSayANoDHcYzEi/PEOusLnIsvAPAgtWc7IYG+WJeheVd4tvjvSd6zF+m
DiG4AhAxysWeA1/8KHPI6XZMPQX5WM16MPIdaDN0RnZg0+Zmo6LudD0XqbXKRySEd6o+1k6QP3nI
gn2opT9nVhUir2VROSp9En2TP8HzivTGQj9QwyBPT8iSkndUquLqtVflcB0EenWgVU1DPIfTmPm0
oMWLqNtSMR3FuEAuEF9TsZEFwoNwcK+oOER+jdVYJRf2dFBwhUZbRDfsOdUiEm/syhz0FlQrnTY6
Ng1mqFTLequ6g8vgTJWYukazQgxskxmGPYJtOakAyKh2DSYHcCVliX/EveUfac/oik/gy+42lpmL
cWaVfgsH/AAmeDPDwjCDMvO0R5sAqgA7P8LmVvxTu1s36kFNqNut+L8f6nbIX4b65Qxux/ilHVW4
dae3rXnxQ4gsG1AJyWe0e9uA+EMscrvoZxBKSPe3CjcCJX2ZZ391ofKtWk4j3oq09+sB0gYRSdMF
y+HfDxOWP06MjkJncjXejkpGpyp5PnO4eR51hLXbdBK3LlS8NqFd6lIU8Ucob5Zbw47y+wbSkAKh
oIOaGDtpUwwCWSCGX8wHy36zdbQXJysDokbHYXoCkBut61WlE2AlfvSlHnmMbLnetY43+8iA3R5T
vInoqLeKAfQ6ndMlJyVDzMx12DrLpIi8+fWIPwaGlwrAbXB4d3TsVCuskkszXlyHos6hfk7dLry7
DpVqs1iGkVFem3iGd7JBQrQGw4TeOZrp3XXPTdu3vT/YqEkvuZviwUY/2qgfezebMw1zG5UqbrYS
LKHzmOOJB72b91C0LripQjCpU9EXifegLUhod4l1F04tSsirbcJGtHOqLLn0HnL4W7KyY8drp05D
KRAgHni+kCKqdK3upG2fQJNSvhajOBkOK165dk+hix0Fi/Tj+uBGKbiZPOZv3ap/ooR0SkMPplx0
eAKu9puJWpA9K8c7oMxnbMCCIBXxPQj0+DmOYveEF9KSSrQxRrA5p3bz2g5Bgkhfg4y8wivruXR8
sBi4WbCvUj6t50vnufmxl8Tmm4322pQ7z2E4pDOWZ+7ztTZYM9O7JFonZyFEcgbvtXOom3FPJohD
JOcGifh3Pt5lUM3rgzk1a9tzCDKme2pFm6aqN4mdd0cq9VGcnCuVf8xdBSaNaWQy9TU4KxzDCrY3
W5vb1VzGLFlTE6pIdQbQRQ4QD9lozLCEnGjQ8GRxO2rganud9GCgvo0X2Km1dc0e+VqmxAnH+Sj3
3GnO1I1+EvIiSiiVFu9GN0vQ8MbXU7j9hAQryg7sX6ebSfnVfe+54eF2Ztr1o5kJmkRgUnHBqG3t
VP7MMBz33a8qLR9ppBboqqgJbbwRHCC1WZvXX0WDuq0H0b0s0/PbYVmj5MYokbd++6Vt1Ro7JrtP
twsHByl4/3W6vZ1dr4R3lwfPNNb1b+j1xeR1He6uxbHgOzBsdBOYptu6FkQSjDzrX+K6ebTSLHmM
Idm4cxlDhu5kh56dbeTNacQ8HMmfsl41oDLayqzgTxpEd9SIOZY5bxxWHSNbGAtD5NlMQ4Dv0vbm
h64Z1LGbSk7hjSvkioA5ufTMS+X01b0E6VUjE/NCptYEtVeQBdGebH0bFJssytn82kFYwaU3V77W
Jpg4kaKHeXUbb2lwcOImO3hFzBkVqYOHm8VwzP5MpnaEKzHt22pNgwNtkh1iW32jSjpdIzL3COEG
d9ejN3aHbLPIWdJg0k26E+PFidrTxovjlzxxzQOVekwP175rtaATwQ8ajT44I1NlQZVkyiGROeOV
3++omIyFvXEjOOuoCZ1CB2QcGy9kMFxovHjlyDZ0AqD1YLtA91hKYk3VRR9ZZLfnkbv6vhi7V7/z
vE+Qdh+WUAQcNkGPYqiNBUi3kKMZe96hqDIo8AFB/Qk8hRyUuFmzL9oIqWvW+WpuocCnyxJ8IfDR
zN9W3KBQ21zz9G65+QlCH/tWFbN3iXp2XENM3LQfDJx2EfgfKX4dMPVF1zp/LBBk2+gaEj/w0nqP
UwMKbWMO+IXXnw04Ob/EAgmQSce/J3Z616SD9azjZoAeqKXOjh21a1la/c4vnQR+ioSBNZD3j8kA
ZVwFgc6vU3dolPLvEbq7GZzBuEX9lW+nuDVSBkjChCOPpAFmCzMB+CwN+w/QqACXM+y3Zt2EPk89
F2FEONSuzRxg76kZ0BFvow1Ts9toUfzVJ6IDSB4PoPkGvMOYZcNr5obILvWsj5AdLpGUaGabum+S
D2XLD25hhl+A50nnBdKjT9q12DE3B4TW7CH68qNnl0KMgnrmToC0bdtmCyOOESAKVPqB9lTgJNe9
7g+2P7ULmMnw3izSd3E2w7GHPZjBNu+ietcYmxguhhidLYXXrrUuomRLYZSAmfyI0VFjGiUt6w3Z
+zidqRGB3VPRFsXaAf3ARysrrnxWTirNZWLLaossJIjzpvmVzwpzadjjBgTalmd8mNpL+MmAUkOa
ghhy8ChbRWctp9z5eeh44MEuw+Q/lLt5rGd+pP29l0B2BKkySX7KRoGAi9ktqAJxwvwUQUPQXsRj
v0AOlb+/NfMHEa6GIHXnPQeas0Oixl5nbfsYdpZagqWsX12LI4jYuFPhlCy3fdSdOYLANT1QJW06
F4RhAHWdqUSj9Yn5Nho3u7fRAtsIVq1WDTxe0kpmxJkF+aFDJ83qRKWapfUm9rJqTkXawMkLYs6g
PvHSQ8Lm1KIGgdicT1IiZPvDGNcWU4efx/jTUewS2q9FC+7JcODFxUjMPXEz+FAn3STAWi376aGA
Rl80+aK7uxKi3RfejXsG8dclXo7uPqyDcN7IkR/qJLc/MNClX2nrtMp3YKEsFgGy5j5RMz8t+cFk
wVpaeQtQvfOFnpi6hnBFCZ/FuWGs2TdBKxcsSKIvOjvmpe19bhPQro7NGO1YlqrL1JHqqySHho6F
dCE7SpxtkmIcp7ac1wAOnzBsui+IlnbzlnvhfSJNE2KuI1hG7XyEiHLy1lZAkUVDjlEtTARPWzD0
gvuDs0VPezaWqp3SEu4C7F1rpz07fBFNDxV3CZjQtAEppg7WNRJ616LhCMpqvIkaTCPA7++Oaw/v
mXPpIrQ+8aVd/xhhMyxqB05X+lumYRufoSw3aXDdC4+Jzym4diGm2H22xp7NdRJ30NILuk3jtMaG
IdJ51wESPkdcbnwu+/5AHNqeAntnlHefWZlCDhL4C6OLs0cF6D2g29gLqgKyoXglPxqxfrPdamlP
MVYvO1WBGYjjRQmIRrajU/adND04ZfVyPePppzgFyL6oRRbqDRQL4icvKw55bniPMQifdnijTE9h
N3ye7CnD18IKQ75zXFCl/GwfEciY5WZdbvD664+Y8PfHUTgd9KF5vk6sIpqVrIcIAdW4YTTOmlKE
67wboGtmQAdBepNTayrebG6SDhvktlXndtrUINZH9AI2KlLFzZbXbr0qfaudU5Yb5bthDXx2ueNv
Kb/tZjfceFwz5A7PUqJpvSlbeXZ1RmytXiqNt0dgmNadSoSxjKa9wBne9sj2p1okloI+B7mS6xh3
z04idLCqR7d4qir1asPL+BqV9QqOuO6zmfnJAvlTw0lLCc+emdcrlbrO3FKjMfNlZh4kMSKQo5jK
Ah45zHOCHZlo405eZNpDmAJarsUIIVokr65iVwOtPAHuKImLbCAAgP6N7RzhyMlP3vT6Vdp6tsaG
bWIu8EoujD7ZcmbgK1Em0EBv64BDTMeMX308FdJyxEvhhfHCFCI7eQmT+3DM62WvlQbWG3hxqHm+
8jr7PuRt8yjDqFn7fp5tg0xAKW0ajFqMNhTXo1q8wLUfL3x3VAuXyWEDCkHKUaeNp1S59F1hLanY
Abz34Lw14LZYO1mGdPGhuYzKB7Q/ibItYhoAGELh4QxlkDdb6R4NP96q0Fn+SbPCt/GpnSrHKRTv
qpAtkLLYGRd413AVuigoFoT9TxC62iDWa+ETBpUnEClW5xDOmKuNilSB7PZmY88NFwQILW+tJ8DA
2x23iombWsJ9WEEa4lZ0QKCI62ofYztAhrR0vHkyMYxDqvWDU1fBxRVNemiHxJ8To7fzl13ndnrI
7UmeCR74Jbh8U4gSFjM8tuYX8G1o5Pxb6b2rnQFcL/hDpCJqL0xWIByaXrVD+Na2DcFobFs6fAhN
kFdrH4EsrA3Hz5xBmafXw0fIxbzZKREDHJlXO7UfVewvA2MExqBpkg3vonCFIAfienLEexGxcrDb
ABSSpOnGTLLmE7UIm4ivY4jzzTDZyuZX6vnGYP36j2Uinke8DCgZIb2N5YAaLnRqqJ/RJdXV+yLV
wuPfben6l1H3W+0vfW+N22moUhp6PQbjrhsQdIUUernv4QFYqcq0LwopYZA5VuNr7t8Vfed/s8fy
uy2kfNKpiZVl0PsHZIFX1z46K4ylGoBUoueNDbxax0aYw/c0zYH0NOHppk3qjfacsZcbZvqGqy5A
JrHNSoj7cCCvOyerIVA86Dck9q0dNBkwN2+zJ85qhvu0q8BNk9mrVCC5OErK4ggQvFoi7an8ULnm
V4I2Gs5XvLaS11sfFo3hwvDFs3bwxyTUGjKMy9Wt6NV9uYI8crhK3SA4iAHQK9F/pOz3PG8hTRf6
w0ly2R0sjYVMVPrmS51cG9j9hfXmDNGCEhkieCRyzDDhFubFgWRosqkopiLV2i2wnVSLtaL1RLV/
6ps4ISIXmQKBqqFOmCZgXgkBWqvs5b7UDFPNyd5VDggDhua51DK3v+vElQ/Qo12A4TbIzmEwARh0
dABTt+BfFTDEC9Bq8DujgOrfYLjJU5Dm1RJKUuMRkK905xSJsx6L3L6340LMW+GEz62lHrI0598B
7Ed+o6dfw/Kv7m6okb7RJhaI/PGtAD+CB1eMlx1E0/rIHug/0ONPdosrZ+0W1VV9yBus7B7Y7r1S
EEa6CRJlRdishQ5BhjtCkOhWYRYcgh/GPRhswERVIGsfzpVZKaJuT8VmyN+KBD3E1+F97fBzkWpj
BnjYf+ybj8jRKVW2ALXtQdSu2nrTBAvZiFBkk2UWHqlMm6mJn49qGydudDAx+SQ+g1h333yRh/dO
1/MHNiYnIkOwVWevkTYar6jVkI3fgNIL7jG3vbYiszXYaNWnaDXNXH+MBf6KaytVF85Ky9pewkOJ
BOG+Yh8jG9xweK79swpr8HHj5X8ERgYxKL8N4XTp7OOIVHGII9b2Q5PXzTw3Vf8p9uyX1nOTb1bZ
oPsUhxJpiaUSS14dD0KrfSAYBNkCPNNBDW6UbkCYpDWjo28aL6nh8+uEsk3M7JDH4QtN02iBIIFy
nUm7TXY0WfM47kGA4YslsXkRr5fu/fRoVPhUTMxfZG96DWjHZOednN+akh0ynSk+DF45A2HvuAZo
JvvoQl5cmTL8kvmAQbvgYjvFadidJADUSDVowi8xpAEEA/eG5Ub++ueeiRmN9yqzPyrMbI6gYFJH
zHrVESuQeCN644O0o2hvx9EqsLLykqZxe+8kLhJaOiiD9vC5zCufsQ3VGq1oDkEgP19r2eC81gB/
7DE5wqrF4QYkL+Eho7a0AXHdSnTKuKNSVHrO4t//+r//8/++9v8VfMvvkUYa5OpfSmf3eaSa+r//
7bB//6u4mrev//1v7klbCsHBYSE8sI84jkT915cHBMHR2vw/YQO+MagRWRde5/WlsRYQIMheY+UH
wKYFJVy3Ht/Y3sSqACT9Q5MMgOFq7b4idI7wufraGovrOjbowmQPxMo6oRlWJ0S7QaqZSE/OGGZr
SbxykEvls3Aoo/VVZTCJmp/KwBGfQiTC3KYZcSLiBaIxGQRCwExEmyDx39uocZmlC4Z7fAd5YmTP
Thuhsv5oT5s+bqpVjpceGJn+qk0r/Qlk+tlGtAwzdpE5FfKRZHttQn2pMQ0ANQU2+/tLz63fL73j
cAd3lhCIQTv850sPerzc6GrXuTRdNGwQBA6QNWWOy4wb5XOVIGgyTSe6ETjoUvLqnlo4wDwBqs2Q
JvbnVpXyjV0WynfjdGyi2bB7DbFiYydEHT6nUWUtYjvpji4kMfdlAZ6MAbGpDyNIn3F5ndepKfin
keM9NWU+lEaCdDjQY2ZWw50OY3vHuYV3LiAN7j/cl57968XhDF5fXB2O1BBHOOLni9PJpJRInVeX
6yTdKQRw+Tn/gAhFfoaibHsGVP+JXodRrYwVvfKoOLVCupY6DwW0iq3Qe4EPWC8dkSmwpuHFFKoa
Yg1CNJ8sXR3daY6Ij+KDiln+URgFJIOKDk2HnO9r9z408uoeifYrBOzFJZ/Y9Etw24LuIPH3ZANl
WLJuCvA/Ui11qKJ+JSZefnjNoFpbRRy4PTubwzkVb0dXgbXfV4A89j44M+wuqea1DxRh2FygXS8u
v7Tl5n3tWFsJ5Y5fpvakMGdp4e2mSpKfG9sA6KQOTg9Mf9nB5NG3qvOyx2bawFNYVCIGARgKWeS0
sxbQw13mFerR0ma1MswxX1It9e669No7B3nv3dXfyAuLLS3eJO/I5dvGnd7KZrOiitJi4T/cEdz7
6Y4QjEkT/wUUs13AkF17epzevanwZrEGUMkEF4FPFOTjWH/qTNArE84wKj+YXm290CSMG21/CITf
n4zQwxTNqCAFGSdHUpW9qsSSeOxVHpZ2K68oilkzqb1FSAKE9k4ZQ1wmKffUiSqo+B9t18EClvjr
upbIshlsmW7cbjT3jEtzT3u8T+xypqIB2VYIFLENl/H2Vv1bm6uBV3r9D++en1/708UEAZTDmSM9
C0R0nvPzxUzCiplpxvwHt68HhGIzb2YCv3BvRYaHpO/MXLapp55zJpY016UWVRUCpdfxDgy3IJ5F
GLGQwB63xaZGnGF6z1bT2/XdBiCjY6sh3oYGZIbGB5xOZgh3WjCqeZWYoHe1WHY2vSSakbOFKlhm
vFUgOhPBSwBad4NrNY+LAlw2vpeeHeS5/P1V8dzfbjGbu0y4pgXKXcbtX64KZlQ8UE3qPDDI5R7t
STAD1CYJUtgmlVviRA2cOF70xTlyxnTxjno5h6AB0SWTDfx5AMZKUMkTtbLvDsiD651mUVexAS7u
rJ5TKmAuQM8BKeRgL6aMwThYu7pwP95a1Q6y01wG6cZucg0VfgxSjMgINlTUk62TQCiFg/2bjdoV
k6vp2nhqR7ahlphqc+O5mui9Z24w8gtew9AVsYIYTF1OuaWaqITGll9Bhotq37X2eF1DIJd7h1Bb
0y0wfMbtVKxiqx43SiBRZbKzvHfwjoBTEawpWPGDsF8iGV/IWVt7/cWaACQFgMgI3WKlNJWmum6A
glLawC0HibAwUKB37kx/C3Hv4qSbCDTzY+PvZeZ+SpVuHsiU49O1SBHDWFGRKswUECpmvvz9PWKJ
3x4dD3obnglxAU9wrMKn+nfvocFj+NwNdvkQhubkdVYf47qKvqgOSYd+77B7RH4ipOchARj8euGX
AowYiO/7zwXCSivopoIlw3Wix597elXLsIAZDl5mRMC4govF6eIKPinQ1VJRRuMyLPR4aUMXrCKB
WkWTIl6RG/kRNLFINZ2KWGE0G+lOLDdTMatAPlpK0W+oCKDR25BUhBTyMkKq2VLauMsJERT5Vr2M
Rqd5B70GWhwzo6q6AofgqBq3KQfU7Qq9FhmIJKAEZl6h11Cby+98W7yDXhdBXy91l+nrIeg4A4A5
yPu2EvfZslx9diwvuEta4F97gHiebW1BKZyx7IAMBffRDMqtHxbmM1hFmhXeqf6amsUx+M8LxLq6
RiLfqcUKguwOb15uw9rBCA/w1J2GLXQewBVfHGrNR+SNQrpxKNvwEZzrHPk58NZVbr0dakQEACtw
52C/iF4xfVKzbCz9p6QdrYVv9OmdQm7oRuettaWRRIMI4G2kjmXBg1f0ACdDJ6v1+7kF0Tg4p4FN
ltOG7KJqhmUtbD03nfHNRhXUrkcvmzH7OoaM1hCxqu9kAA+K4jr7DAL4HSlDNnGzF/3oPSOJ0ZnH
7hACPwH5VLepzE0fwWFvWraNM5DZZxnVu9pXTwAzJHcMr8PzgIURNC8gcC3y9hFxrgBydkH+mGdj
DZmAol1T0SlTva1bJI5TESLM9n1ds1Ws7fwMD7u5yFnqPlhlnt6x0l2bQ+8+kKmP/GbhW/64sieb
xcsayh3X5n6XqpNVqC05ayEaBHbD1NmSwyikCNlka3oXudEtAyAckyUJ6rZnQ5nnqBJw6uX11var
8ntrJS92PEpgXmt/jmU6vy9Nu17ztDaQDzSCrgEozlUR6fzhT+OkybbPinINh0W7LFtI4qmoeCgm
NArSIKGSPAFRlJFDtLFOFR4p2GgjIBxAbZ0RbykZlYjJ98MnmeeLcciHpzgBQEOWjolYC1bsmN1y
ADRyfEgnckORFgsAi/pdVzUVInBd2yXHOs7LeW0y7wx+0nBtyyKC4kw+HBIL3nmkJLoXx0KgwMlD
+QWYqmWaBfx7oL192yAiQ92RDuCdeRBGayQ0jau/fxPav34tMWvgzGb4MDimaeKd8vOLEG6osrF6
o4VgvAkXa+cjvESQAdBN3XuhNjegCoNHhGwttKPCpn0cG6eE4A1Y8h23MM9xqzAf6Mrsa467Esll
/OOtBXL4AwSq/WjjThQrxLOiQbKK9U/rLYlURU8CtrQHCUcI486Dus6u8wgb2cdzzYfkpMPGuqcK
hgjI/d9fBvPXeel0GQTDvGH65zi0wn73PXD7HnnekunTW067601IUjzyDMrHIPGCG8C2RvBl3h76
NLAXvLfLX18G1KNIkeRPT39YgM8OkbJ4/venzM1f5jmuKU0p8ZeTeHnw31aeQJqaEBqM4tN1Qj/6
bgUm9CD6DJ9wOjnlwbaTrEvPZ+u/zPSNr0ykUv1uDsDbeDUzW0efIbVxa13HjbsQUanA0bQkN2fm
etGTJcDlkqfLIaxBHIyQx0IlZvhgBOXbHoQQ+KLTgHmowOSLYdq7tVOQyPuH5TitH26eEIFvOpbB
HAsL2/E4Q/nn27kbxj6qRpFsBh9QLzG3IcrSjpDadjHRhAPJfejGDoK6E+Ck08k9kt6qD7cWvsFH
xIesftYFPlQbLUAZor6HlFMIgukU3xygQPPwIlhW7rqploq0CRAIHpw+OIScQavqR3/ViQQ4YdP8
wrr9398D1uRd+Pnn4uGVLlhCuOW6wGT9/HMBtcgGRLKCzRXDZRfzq0cGvn3vaAUKgUtwqFTTJhmD
GjzgsLeDAqYNBNWzxAGLY6BbEPMxF27rwLLXA7icQ6wXAN19V77VEyZMVv9wN+OPZE/egHc/RjAL
v8TzbAseHi7lr14sBlXf3I3Cep3qhO805MLnyBRCBlsngk9R5oECD4nn0q2AlOR9NCM7MoDcFbgY
EYCOVPjJY3kKsSPhnEzEHJ4yxEWpmcqF2gch3C5UzAVoqeu4YyB1jDBb7ptih4jZFyRbxd+z4oRJ
I75IKrARkfLl80Q1PIdnUD9wP21WGSvLQ5O27g5B5G7dVHy8BzY7WOBVbn2cxmkbP/o+jm/jWAaY
Hh0EE4viZAYhPiBgkGxPSLQ/yiDJdxaebnNyD2kwUAX6OBpPFXg3TtSKzFQcdDlugH5+ITuZqJI2
Q1v6CxPT/vn1CGSspyFrs29nWqlgTbZ3B5Nus9ZDXO/f2bJWZYeGlQvRldCbpC50KAHw19pKq+y9
jdoYosonDbQWDovfzxpS1FgTSuatMdMqtwEDC2IK5BhUHE3gM2WqFkD7WeIQFxbc9YnpgyZPG+2e
yrnMg3kTmBFmt8My9WsHqmpjMsxBoIwvitNkF1eH7nHk/p3DQ5Qmk059c1Y3TEArRGSI3wR8b/Ds
+61FJ9h3kGC7eLXzBPNF9EQgzt02LmSWaQxvGgjE6SAt0OJILXhaJhv4xuGAnirJZid8CddVeH89
UuYNq2wYxsV1jAgz3niM79xqHdUJmOKmflYt1dL0THd5HSH3y7MNfcvboK45RgsAPYs1jcrHwj9F
abCTgol8DjggFCkKf9ik7HqcJvD5AdItH6k5jdMjrD9rQKS5o6IfSj6hdpDXOZ0CbcoAfBqpYx2o
VyADY1MV+JvQWZHNtgBHQKz7RO0jHoGcwzfDBV2bofc/23kdHSS44fCOaVdWyPkDiB75gz2CCgt6
Et6ycUSo5r2RzKDYkp2pCXIMbEDYoEYaWVa+tGLerL0WbMJ1+pJ2abrqRx5tuWEVH9LRxwTETV+Q
AVkvnCa39lAd7R+Mtv1iln7ygrwoTCVUY55k4CV3mJ06M6pQTv+9LV3jHPl5chjrJl3QAeAZ38sp
nTFvhxOo+kBj3+NPQQdJ/ce88Gywr/bpOi06b11zo/gE6e35wCp/ZaU1oKUewjhGs+/iErEHDWfg
HG+XeGsmLgPGGpcMnkc2K/qIlXMfLzHfDNSZak0nahcOVv5rKoaGh3wmCK9eh6pwD5fw0Zykp9kF
ghjRyrfgyKNiqSp2B0jj5tq26YHPhlRAvvJr+yuN5hausYbIrphjFW5eLKPnD5m9p7qrRQEJkSHj
7Xqq0mjUDmsWSK1MZ26nWF+BRASwoRofTfhj38558onGCNat6Tx0zvjB5urtnDtH3iGdWF3Pebod
VuA2yJd01FQgg310XUTSpwNMGzpv+Ju763n93TlTp742fjvnIKlA2I+4212j+lVnJGKtK29bIDYH
DJoukNhhtJha0O6Q6gppq4iJFJErNh7VSCMHWlGlkHW7tmwA6oiFDKDaNuWFTGN0yKhe+ZH8mNgh
hKTJxkAvGh5o92otWovNkGrnKyNZhBE+AHZyiesSeI4KLG+YgqQX4C7TS5lBkbLzztQASQP2kgFK
taRiwRLrAZ2pIXWBAphcdGGnVmSrJYLFOppDCnXY5m06f+uGceuwQV6OLsG7bbXphQWiuRtMZ31r
kZWDxs/U+YbG0mPjHXFFVDsvi2JP7ahrFfSQY2N9vSWb6ll3GHj8PJaj3kq7TBfw7MZr3vRixxKV
HYO+wky9X/iq2Mokh7wVU9ksDYvhWziuUuXW34d0/IoVtPVB5gguxJWvkBMO4rux5lhYWk1w7n3w
yKjWyj5bpkSsGJ2QMIuVTmO9xMIGEX8zZg905H7IxS6Oe2cLasB1IR3QC1mju2/i8JvdWSXCpAbI
LR0pjhG+GiteBCbQdJDMHpLSmzMfOQ9GvSw5iDlSZFm8yICdQKE9hT/htZE9LnKMRIEwsvJXQwdf
Syi7fnJ6lsx5N/iXGvyUC8gwMMA+xrdjA8Vf7H45bqQDeQYeArC5MOw+IEsYAGcTGQU/HQ8S3cDz
5XWx8oYCDOZgP19V4ABZ+CkkdFRrYsI9tOYLgHkzv7XqZ68G1D4Ea9yGwZfxwePOrsymUSvPnMsR
Qkd235p3KkoQy6Ge8EX6YTlcfM8sdi7EpJfUIVPr0YrlZ0BLUgjkdPUWafrycfSce6ofnRg+XfP/
U3YeO5IbW5h+IgL0Zsv0WenKV/WGUEvdDHpvn34+RrZUDY1wMbMhGJZpGcFzflMNF1ESnofdiN/5
cqXMCxH6Mp0X/nbtYVRFsq30OvgW1Nv7QMPtN3o3F0dNJcKFyd/H/YWAmvWVnA8u4YHgrJO/WRXL
hACXjkXU5W+zK6a9DhV8m7Vd95mUky87KAb8PLz7sgfEl6onz8V8Sl6qsSBvN+wabiEYiJONAuZa
NihWs/W4a753rmHuXKRKdyIZlffC5JtfronEXbWehZuSwgXxg0dydf+4CozVffAu4ZOt4FATLCbC
ckQdg/ghkPTZzna4G+ey3uNCMr3NBT4rywedZOgqIICZne1Z8YDgxbo/syS9kqx6rSYcPCLwBPsi
TLANuye+yX5baCcQz7JJXS5CMLJBC51nZcScc1lNayW2nsrl4Kbs7SojVjZy+Yy8ngb3T2GPzX1B
LbNo3hXo/qzkINmrB707sZ08y5I9dh6uGwPLcFHoO7a52hEGle+AinlNTUV5TMLyQQv68H10Cj4c
yJ73WGRda8Cc1GzcyFY7C9O1QuruIIOPIEl/pqWrXmRpmVEHRfGaLzMiT4ewOvFLq+K6f5PFU4Hf
JKSQE9hT99RZPbvTvhr1/eB0V31pgOsGiey3ZmUs99z07cNcxnjYgctyT4Gl/306CRuXnXn8K9S+
DWaI2HfXZwTBPCNZCUe0K5c1clcZqpmssGPc6b1rXBr4Jk9zrYqzkanXX51zhYTf2GXre1knXghD
s2pxulkma3J8SNX4MY289InUOAF/4f3o7JQ2vXOzjd42/MzkhRqz+LMrW20DEl3dgHc2UOKy4/c0
VOxNpngFxjYUqwFJ9kAk5UkWR0Pfg0FjF1UE1nM+l5tiypP3UNRkMhZTLzbSyTtuCe6uVoNfrXE6
JmsUm6aDbO1V5w+zEPVVDlXCzWyoMBbSqrwRfHmV18lyszrKF5Ut80MZ/+8XJVszoo/yRSkofLJZ
SKpdMM3qSaI873jPpZiTAPcDnmTuYgGyy11G4DdkaKgEBNiXTo4UE/ia6N5Jzhktnawsm9dVG254
pF8BS4qfwYHMrwZo96SFHSxL6lCwRUONXZZczTgYs5rcS2k5nYywGG6yLWi9K3pd7lWW9FB9rpCW
vJdAVb53o6NdZFseZt81YUV31XAVh3lyI+Zwvl9CrVOf/0ZwktrgCKzWfu5NAEKWFxd0BZoFWuo+
yNacdd7XMpM8jWzF/53/VArStgvVV9vx0lWmnlu7Tg6kxoqX2XbiXaKo2loWw1Rtz24dfDiqHfEr
xqc0nFAbk41qy6UKo/GOeaMUL2PSF9s8JkQvW4fAyE7NxB3tPrZFJ8VNX2TXLEeqnEA9G/floqIb
+g2ODynZdybyUGA4gv5P66G5pAbWAmmSaWvy683FqvD5BZTDaSzAWEw4NmzvlZXwaKoa7RZnvXkg
9DBhCbfMoQIEyYzsox7EYZzBqCOOmD9r3pBdqkhcVEVTCsCiMw9smoGd0NJqRU37EEwgzoKsKp5l
HUZX36xMB4i1VEXegGn88iA0yQkmDdaCXjTcfRk/akCnAoG5oyzKEXq5FUmvPskaTbDXm6w02co2
MSXDjTDIvbvsMYwYXnclkSRZdAl7ItzfP83O+A2pnPYkq1sFWCM/0P4oi2FTmTCNoAvIojwMtf5i
tGl6llfyZugVEasXlCVeqDyo1hrvjTU/lPQ2mKO6MdSu33CnqbZ5WzhrObAvNOVp+HF/t03lzesJ
sjmwPGaZY0O/Jmm808WUP8vuVk5iVldn/dfLd0OTZyDr3Uvwm1rBF4WPH65wdkLZ2zGMW+IsyGzF
PX5VybNkdLYg+cazLN2rMNwgbTiOOwi1v4aj828AHZ/6FUoHB1GOziY14TlMoGBvfexm90PQuIvh
QnD0ugKZmaxB7m4c81/9DK8btp2DsZ8nymg9JKF2Jp/dnkECZutkTMWfwUGGmb/aVbP/n+1yPEtz
xsNfWmzJcjnrihTRQ9fCzZfu6F9FKaLzVYQ6hPzM0hmaIp3Zfr9+tcqxDbDMde2p48Elg3VtDO2n
TAnbrkCira7tnUwJs2s7TxgRPLXsQmWvIHZepwG94jAbvO3dQ0nXXvsuah8906seUyN9k0iYMg7d
rVOW3rZj6SQl6082tEpIxsXuS2crVersJHhsSZJIlKCA/u4iNbaSUVRrpHDGzTQUyeQ7Xn5D9zA+
SIDUvU7CpOyxbdZ3czc8vwGIlCMK6Lbq8qEhpCxmE8huDnEG3T/jVbZiMYbBMb4OaTKE2zEkTlcq
A2qaml6oZ5F4G43s2M1YDhPqF7cwK79Pep0cZUnWu53+a6iskwfVVsb1xEPb1TLQOo4Qp36YnKZ/
sZKu2bSVaLbDUjQVzTnYcRitZGthxt61qs2jbJRVZd+vPUPVHmUJvxzkeaeseMCD/ffZVG0bhbX9
iFN2+6Qk507Ph0dtsT8fMlLoXtCqvmyTdXaoYGMVDQSElv6yzkvObd3ppz7OLl8D7WlUfVn810Aj
t0iLMwg+2ECYYv51JTkgzvJgX+ium15y9gmILmiEsEJnryi5/pAHg/1/nbHD32pOAPqrJXpEJI0o
xcJCAB4wVL11kqVuVKwHjDH+kCV5API/rWKczndGNiDU3bvhU088dRkspwmiVln+3dG6bxJUt5cZ
W2FZp2FQxJMtAEmlOR6Q85su31KMrPXaFLaLBCofnzzEdf2QGoZylqVpgEc7DtqbLNXO0J/qwp13
KZmzUxQKHCWXQ/LPmRV53a5Nqk/ZI9WqXz1kcUrTlWWWMbaEZosELSSgGcta30Mt+zJUqXdVl4Zs
aShMwKwIwkLTLwbvCtn41wjYrj/nUoeuY6WHfoEoGNpsPpqoX85685QtMAWHW/u+KQmjyA6ybljE
gBSwsPdBTaGYj463zZ2zbY0rO9EjwNK5eZGHwRuxYcNDd9tjqMQDPQ3CXYDO09Jiwl8cDUJqsp9s
BVz40uPKtpfKWrlnY4liuw9SWMvT0Nj3ZYMsL61KEP4J5hP+vcBLKPcG/fnrLFQmsS6XOiWk1Uy8
31u/+o2FdcLs5rsYhuqT4CzpEL7+C3lX/akiGynrazzoCZs15V4do+pT8JiUjaX91ndseJDg5JF7
qf8anuNS81ADzb61Ooo1Mz5O7zxIIIC+nNVLnTyTdbJV9hv6Wvy71fWGX2OLOqhX3iD0nTIbkORa
gUgSSvxHACgbWfVVL88Kuw3PnWs2O89K5hczDc4KJh1/LSdAJgd5gin8vcapcfK9W5EHfBNd3Imj
Umu3NOAZIpLfnDxtvBmzHncaCJDwndrLQTYYsy6O3t8jXN7p5U4FcjBuAeNhzGu9GNvd4FbaC1+l
shvSMF/LYtqANLYI2/iy2IwJj2nsFMI60ruVoejbYYhjsEMM9UA4+hX/vAelNbQXOXEdVwRWl6Kw
mdjLibUHRHjRCZ7cGwJjm1Lo48VbyEHJiEWoaoXrHtYTqeygNY13FMOQNEyycqV5qfmu2DnRWiWv
4LlVxntdNp+TZaS3kPjny38MUrRJXeeFbp9zbLUVJU7YK63DENQl/5h1JE+Gec2KZe9tw7a2maLn
uwmMN/FxFl9ZNBqTJ6tl8ZXFFj/V1ZyJ6nGaUvOop56yQgZq+lARTVr1nZWdCLn072DSchPPBNlL
lKYC3cwbPzwX0V4En7KT0Suylxz8X70MBS5IrtmCaEjSv5vKWc5Qtt2vy8rivy5LryYdim2lDNqa
/GF2+TrEBnpwpXr+qsk01nEfTNaqrq3yJBtwF8kvkN+7k4qw70ee8V9mnXnFJczeZ1NlbRMynx99
3azTBbMUO5gYhGXrnmKUYK9jj+X5HczEyKCOk9e0an+N1ILsPlJ2SP8ZWemZcR8p0U5YTD5ORbuP
8Kr4o8l3I4JVP2ucKP2q7O1XC5WOTdEP0bmulOShVkZ961l28UykhdyW05t/dnPny1FJMX12Yo7e
W4Lxa1Bl4iJMUquaRfwOEmzyFDeBWIVZWn2PBheVBzJnScCKqpTNxxx5FZotjbgiF9kf3Lr4ZNOf
ravRJBaF8RJ6T5P7jQ0nmNou+rkYnSSw3j7zTHNWQWFFN60N9L3rJva+MDSSRODvsekdxk/TLrCx
YW3VlOCzY0HoNMu7BJVWvPRQCFYlHiF7zSuKF5VUFXRPb16VpihfhmlQry1uifzvihfZwxrdfThP
6U1W2bXXrGLXFQfZfw57a1dlWrqWrQTx2wvyaI/yUrLKFeMaq53uUZZaYXjwjfAxkXNHUa1sbTyV
kYblxdihUQCCLb/JvmOR1ZcssmB8R4qBmU6UvRC6uvRpXnwzIjDSJpI+x9p1wdbOkDoarfg2BRNq
np3JjwIvj49S/S67KxrYpNFlYy+L6DI4RTt8FkZX7XHWa7ayGh/TdWvGGVyKTD8Uuqg2ctJesY4F
f8YXO2+h5BnmAQxZ8pQUJr49JuDuxunxpyr6gKWwYq0mmvxUtqCMxNRD8sqHZGWHdbdHxUshQbqU
/x8H36darvafE2ghLqBxW6C+sig2tDD70bN4jTXEyDqttHxZn2vjvC7Dwbh3q/Pxt26tm/7ezWaz
dFDZJ5+nSFqCk0T8K0paz28cDb+EdjbfVZx3c/Sg31TVE1fbroQ/LzdR9gf9zoObsZFFu7LIwxMo
OMliYLz2od2+CaM2L2MWJqQxmay3LcjEHRKHce/b5Pz/hM2+VvWc4ATApodY87xvpoGbHNaJ6hNi
Lf12TFrlIfCq7gFyt7s1olJ5jCcE3wQc729W3110OX5OkIEaovqvMseiYnTaAYVWvIfLwMsvTjl1
B2Ssp30cNO01mxRUhbEieSNB9COLe/EzVPeWbvA6Kk1/dVN3xI2G/56ykMziuNJ2MAO6Yytm3Fr7
3NpEaH++qMuNgqf38btiN2hZExPDL7LfJ4Ya7CelDtdtoxuvedS6+7IiCCGLE5CyfaIk8b2Iyamx
170muReHkH9phvXZWi1i8zVVR7LlRp6zvlJsrXikaBf3zg7p6n2FkeK91a7Ddu8QEbqPFYXDPi8V
WA0uY0ub7Ekzadg/Lq8Kek+GbZzS31szCyJp56qoUC6tnldG+1BTpntr6gXKLuw19d46p3GwI8UO
GWOZuXZIhGAJbtxbLQ2nZ0tHcFxOJSLV2KktOqqyyNqm7eauQbZgGZuPw7zTrQDTlOW6Wq+PO+zb
oGpNzaFxy3YfTPkr3kPj6MOybM7ywNf76yw2rk4zj6d/95DdBJRXn0ReupPFpsRkOBcWpkmLfWRm
6u7Zm1twRmVwZfE1HMRR7GhbhYifykrZTx7CIv7uRCBLZUk22gr6k102bONl/FfXOCUWlcbkwr7q
5Fmrqy96jqXp19wNzqwPrrCOTRSw4sluQQzntkIrZy0n1jJuPn4EezyDZf3wdbGgwH6kUopbwgP5
b9eHwtEgcpTHG9n362KOnhwstylPX/VdqGRHtKvf5JW/5o5y3V0RGNPuczjPgaNBFV3sVuRBiXBa
ER4u2dPCKvu7Ok2F1fqyrGOV8c+pRSoN/RYkBwwlW6sALE73U9m1LVPFFy1+fLLlf0zXptFOD0JS
C8slp2UeO+x4KpJlc1JcJEY8faPFLnszdHC9QfMOVcivXBZtK3F4bhLFWbW88K3Gw03Wa6NrHKpa
ZRsL+OpDa6CC2Q1wZ1DO5mtGNEDWJ5k3HmYxQg6Uk2PLQ44EXCExEDa0GqkAeSjb2DvVy0EW29aq
tmoAUVzWDVVFkpocf+mrumoSmYqdc+y0zjlJm3XnGfMDi7BJbGxpsAOn3xD4Yl1JcvbZsqNs0SJs
G5feYhn7VS/PvED7NUwW72Pr0DqaBZqr36u02U2TrpyANKSumZ3lYTIjBKuWgzyTdREJozU46Hr1
rwakxiEgLmNl51jpd5NaFsd/1csecihp8mBbs12+X/G/LibHarX3nQDiEpkj9JsOwbRVF3vEaTmA
6/p1KKWBYgqt5GCH6qaWxa8+gxGqK9VThp3eOLFvaVaEoXQdHpwyS3eDCNO3KEgeJaVkboKYn0X7
ew8PMPr/7hEoVbue5hZ5WA8FUa9rCV61YX7SVWdjGnjtflU5aYw4wlf5a0StJ93eKKoz9JjsJOvv
nZ1JddZ9hqOd1XXtDa15mC0mjh0jsROPdF/t7LGlKvxqstrbvbLMmx2AvkXIlbpiOTR1Gm14xlbX
cpp7g+bgH5Ogpj2ri43T4u00KpO6StOgW33Vxa5wnHu5kN5NX02ahpyqL0fKyt/aZblp0ML413T/
2XFcXoFskQc5o625v+q+ivzrWNhlHzevcITZJhDQ1h4Zl9Evw6k8j7gxktkpKvWhgpuiGoKibOmC
Ru/WYVvDreRb3spKu7YXU5DJiNdJjfapMTRPVaRyL9Ej5+B6CeGSoU4edfdDtskaEKfx3iHyuPqq
sy18PKIcNp2WWPWTACvwVDzJ7vKQGh7bdtV17teQdaZQY0RDRLPXC3fYa5kKBibL0jPBuPTcEPvY
C1QgqqDQBn67LkfZIvuA5WzBY/foOC+9ZQPcSW1b9AaSYVmqHwsr6ZuXIMPw16qwwvPc8DmzovFT
y8Cs11bWkoeuMKVLQwASeTMdpwpSPRvH8IaQJgaNCgzMhEdnf8jM6S+I9itIKEPop90A1sjwwCyZ
CAqkUfeiBCTxeqNGusNBeltNk/igLPsuuEvFxhin8aVsAJNHNsr6mpsc7jNhdEpwJUDwsePvl2b5
JZgzRFTb8sGwdPK4zpSWZIf+LsszeWiiptibjYHYUxie7X8OhNbgvo/c1rLI1Xeq23zKxq/6f/Wd
x0os2Lb/nONrqEjc/ogn30bO/VUvz77q5tKNThGy2csr+NeVvurki0lmpJddXAj/6ermZrSr7Byh
rdBqzgjDYlTvhMZ2dLNmU8cz+P3s0XMgcipF676UuX4rsV+6qiRSX5pOm/3ZadOHfsi8lznomjVx
F4fPgFazGeytwfZ/oy9Fb/HSnRUgOHKmuK81fGPEH7LRQiroKeDvwp77VCdWiQ1byF8d73WOwSJn
SwYKLIMsy1Nk0ocjiNaF9zF6r1mAz3c6DhdZgsr5nOXqcL2XhElgyx1v95Lt7LO5UB9lyUuIkNjo
BuSG8w7+HNrw0M5XedABwm7ywFCBKFCXV+avhhpEJZYrrrtpVauzYfgvLYiq+CF3qP3XDBU6Adc4
FLs8jTCj/2dmyPHeJjdAX3qYcEJ3yswN2mP2rQV0czMLJ95PpgOzrC+BliwHg6jIOcN6Xg94GmFX
Sl1nhDujnke2p5Rk3zgydb+2I+jq2PvcOkyTYmU8qdE0rDMiW99R4ak0+3uN0t5aTTL9ZCilc5l6
0mqyoYJtjm+n+tkPFhzOuf0BIcvdTU1bHDPMGhAB/DqNgWcfSes28yoO9eLYajbeXaMSHLB0IOYM
odK26vJF9MDAWeHrA8G98iVjg7OrscJey9YMcuG5HrI3gtFpu+qG2Xe7qHkql6QqKjOzbzm4OPah
hykADClsRbpcPTZaMN8PST78XvyuzHaG0K8SPhAVgpeynAVzIX4ryoZ/1aVLv9LNsaCVQ7S53XBv
sfY1cKBRCDIeUyY2jlBrWLFR/KhZNUyYqqm+N7394o2q8ZJ0o7lPHDPYpmUfvCvQCEagNN+rGcnR
vJ/aS6xmxnkk27mq6jG/jpFQm10YwkTLQXmhhzEEB61J8Ips9OCmLweemqrLsBDZYsL9GzCwbNKb
AdcYGmU3lugfhK/jo5xDHoQdAQIPt9BSwaUJc8bbHClD05i+GWWJ0iaJdFyhungX9SDCg94Slxgd
h0tRCTRfm8AmEkHxq0EsxcxsgT4ZmDB9NSi2VZ0VgJtOlaOcmzfOhxEGaC2L2nmwIRa/D913e6kO
8IA6dEtwkCxB5YNgDvcaXFcUsAYFd1RbOUEeNjdDmJH4WRpknWy1NB5zEWunD3DYaoUGoa9ks3P1
WhDirmNG39UpfWqqSnkpgXbtm9nUt2mVKx+5paxkhwmH7XVXJeZJjgxyoDrSegWbkadMU8nv/rKC
aK2U1S4xrrFt6VciksM2zBQcRP6pk2d1LKrVEs7YTt7UwyHkyaifRpcfJmPlwapT/eIVL7JgFNwg
/AzQ32EsnL+ceuqSDfvudGPC4Ft/jaqW8aFR9n4zBc5ONsiXEoB9wMInRGR+ccV2oOIrXSPeJjzf
r32phT4JfQLO9TztnKpxNrKbG5AisE2PdXdp/f8eZfVR9dphvqQYen9DnKi/wUZA6sPAJ5lM0umr
votyEsXz7PI4SDfZkKSqeiLEepCDZD3vF9GHdlhCXI5xJdtNhH1w7XfVUj+kqE7s7dAdcH4oYYN8
v+aWb06j2OveA19nhKI9NDhG7UFmGVerbH6N5hP9AD380wi7H0wXnu86f1IB0FmkaYSFi1MUYOj5
JQ0oG9p+vOZpoq71VAMM3LjnSUNVTSpSxb2+C9XIPcuSrF+qZC9vFsHunvjV8wLAn2mL53LSg0cl
ewIkDOVlOcxYMq3jaoy2sghcdLFRrqZdFc8IW7rdqdHa6WrNGUKWZN1XUKrmg2yMnHHa4sKcb2Qr
frfjQ5bjwyNb6wxFrwkcl2yUVTAtgNqa01WWrIAYQ9CcAh5vcn29+E2ni51GD6B0nQJIX8nil1/1
3ehGlselT1Mp7Up6WquOO8KN1qZn10W2U1cwMmXLOz8rsHp4mBhfp6Ukq1Rdf0MmNj3L/g0/2R02
8aw6Sw8XGNFjL0wC+EzmQaZAZAOkmI6Njh5dsMdiCzhy9ynTx0m12T2a0Zm8lLrmBQ2PyNrpbGx9
7puPY92XgCv1ZDVlE357So9LQPcRtpZ3S442N5tHB253Ok1kW9PM2ZlE17eu49lbs0g/yrhUAOnb
ykqQntyTjj0gBBw9egE3dw2O4jeXQLfZotCs6aaBxoU5XuSZYgE3qkoEHHWbrzVWhgz79nIRPfZW
xJ9YpQnFEjljSR7UALfjJjDXbqETxU0WJPneGR8nb9kReUj7hlwfCYypOBp6Pa9e9QiWN/IZR/7/
ow+M7c8Cib2nUjXCQ+hmn14f/iHi0NsFkebtk0AhtsXjMKtkxK9ofrWiKd3ZC5rBbcZDXJe8V/Rz
3AibYtPyJ+SkbiVMxK1A9iAJQJ9X2ktnaN88TXd9FUTY2uwCop2K49cGCSJ1AvgzhN2qH/j3ECXI
8Zxqse1CM0S9eZ6K/Dl5Ql+fBQQgEhEbQM8OxNNybNZkOjbD0LEuq2n8MAJb9EXRnjvC8SER+78S
K0ditjLaTVho1bZslcwfTACmetqv0JUE6BR9anY3/9FW3Q7/wkMzW1ejrNUHrwHbyuLUb7yozn0t
mn4G3R91jvoyz74/kMLms2g+URncxV7+3meASfSyg4pbPOmg1fyhxlxeV97DPFlZdcWyUrXYjwnz
jzT/QPdra/DJ5B6meaPT/FDZJqwt8w02QHUEcszTCWYvvhn3hAwUZVjpc54CsLK+6ZE+A/hmT+lF
hVjR4RMy6abMWWCnDLOpqkwukQ2yeg7J21kJHgVj0e1Ai/6hDHn+0gU/KyR0d5DQXhWio+wT5ks5
EkDKokVwakxZPGZnrWr6BTwm72SuUGUivABEcviRxmF90SYDM7T0pet77dVwjj0IypUSiBcNXsi6
QNlgPXIPIOJpHrAXv5jzeCyEihNXkl2GFs8nDYrMZk74Mkj09rsIPOkxCg9e1W4cHfPEoKixyDGH
x06LajafbbWLbEQH+767Af1Ym/U0gEI2j1rhKr4aRRlIu+7ZmQsSllMxr7sgr48iHg51BzYXqSVS
s8DXlU7dDwMcs8LMAb6C60K2nmx/5GChUpImajvc4npcGaLAvrgOMGdcc0RX2bu2i9DOjNSVDQJS
IL2wn2d4DCYWQL4W5NqRx3J3NXQKW/egPhDD9s2qnUBxqMfYE/DDqyrSN9VUNccuQTj9Kk8reG+p
/1vbrKtU5IXd7xq1OxQlgS7QkYySs2iy+T5BiEdQHOh+Ns7DDrJHDtvZrH2s3kd0NObmKLxI31qd
elX1sjoCJJ/5h0Uudik8H6+bCZBJp08/WKtsaDKz99iIRU2enYHP6hcebR1xhTxcBaWDB1Xq/vWE
n9Nn7PIANzlV5Of6d912nkXQ+To5vUMIV3XjxP2fZcPXI7z5Vpo2Ar4l2s1k4It8EcnuvWudJhH6
wRiv2uIlj+Zqk3YAkevuR+agWQJQ10E2tSw3sxK5174ODtnsKs8BAr/BFD1oRveaW22xRbnks81T
ZeMEDV8ewo6o//Rn1RY9KXwS1VpTPDdR/y2szRYlw8jeJTYJlXLotkFf5yteb/KQZePOi/hAshLN
Fj2z+nNV8GFpqXjJBvL6esWjSyB2SZxtZwLKe1s0pywrkPZJitehVFdi8YbBpxKbKDzTyGgm27YI
TnWJqkTCn1HV+lsZaB+R7hCqaeoHleeNVTf3/QbmonVUdEUQs0/MQyoQuajb6qfQisLHk9pQ65+o
9MT+aMZYkzcphqnhY5sb2h6F3jrsrDUKyIXTPKupeKtMNfI9Y+TR180ukWOH29oY0BcOwabWXnbQ
NTYJiZt8tLU3+13iTiunOZVt6rv2ZPvCyzF8z0p3W5DuuXRAFuuwaS+51RHNRY4EMTV4WK1Q0aRs
uldi+rEveuvDKEIYWYScrkL19kOK5onbHAtl+uE56F9Z3qc1ZNh/GsMhJ/PkR4J0MYvzuJos4HyF
7rkrwtDjnievlOwaajZpVj3EQ8s92B3NLeYZut8tTp9Gqr1B6B7BrtYnc3K9dVz2eGckkFPFED/I
Qy+s+IHs6EOa1TbUYTsDxts/uwkECyJLfmYrftfWP2PDerOG6c9ab8mBReYJMPZDCQvRmYgjmrZb
rdFBeG8wG904efqCrLh1GVnu/bZO630ZNtktm8DhKVH3KLrZN7ss3WRs6tY6xCxEsWIcvrQBLG1m
rzoNZ+VKFwaCQG6yrzM3PGFLE6D2Y0QPs5dZh4Cd2lFEiXaMBwOGZpTPD0WcDPscEeQT0HBjpwkx
nfsoC9nMQmsFHlNt+wFjRHJN2qaME+eWtWG0Cetz1UHrMYVNMhUDSLQz2BLnFT6HEeK/qwUFuWoT
lby5CSTeEsJ6sQ0Pu8BZVK9Ns+8VG7+BPHZfW5L2q9qxOtT2IzSGO2BAxoQlExL56vtc8eSkVX3x
oVTkRL2kHQ+lZVprKK+N33K7/BgtmD4RvJYPaMUt4GSwD+BUcf3rhPHBAoazIlStj9HuOjx8hYq3
poV/BnGRjxBBFJ/b+vBBPJ0HtqTqPzQv6P0MlNSHZyGFZM1u/REW3CLQMaw+oJCNiGoj8RYqxhHD
Qf2C/qRHQMIJ1rIYi1m/5AosojH6mNukXMFLMsF0h+22MkcWWdM8RjbPxEFo9pcWEddLw3t9GN16
C+CMZ2UWoHXpZVAtU8c6s9cmouTdlLlWXtqEj2wwV73Nq0RiKEHKexzQSEYUpguNJQqKmg/QKGC/
IQ569mhqKxvI+FZVlQbjlOYPt09JMaMNAse/eCanM2179ETWIIXsFW5Yht9rRnqtrMHxJ5EYm4QQ
sG9Y/U4vEg9P8njYzuWlT6pp3zVxcJl5L0psn8AsvqZRIG4EUjsfTSqWrFpRr0iho+iXzzfbnFiw
i3paEUgAXYdyN4kpnmTVPu5WkBnarbGYoHZ5vIIRn1ztoSsO3ozTKtKOeLCU87eiK/AZKeZdhSvf
Ziq9N8DB664eYogv/P+DGcTvVLmCt2KDDcFwuJ1Bazv2Jkii0A9SAq1NjQ6O4HQbx1CGRIDGlzak
N1tJLvpy6w5TAld21tXrDu1QBR02Fm4B8YGAAFqsgbXqvMzx1awgEcny0MaB/TSUHkF1K9s2nVH6
Q0FQo/BCd51gAOc3ZJY3TVTa68mt+yNCHfY5FlrMj24Gt9AQLtNMbqg5W+irU8Sn3KgA6RqnCWm6
TW9N8QPcjmrHxt/ilV3RTav2GooZQmmCh5a/KuJQ5Z+mM3cYsQlr3yNFE0UxIeTJ0TZtGxS7IhTp
yoxfG1urbuE06j4RtW/cvckwD2I65pbfT33pR02oXO2y6S6jPSp+Trr+3IhBrNBs5o2r3jHCeiMv
CPMkbX0j2g24oQP4U9QoUOYWBtqOpqFMj+aljyitq2rJBXrjlp/EeGkbso3YKHrHMHBxTM3cM0Lu
uz5UUr931atJQGdj2NPka61ybL3iVQjbOeWt8qMe+aJGSzPOZlnlm2ZK/moM8Ds1ouI459yKro5P
aT+MvhJPjj/iMvB/2Dqv5dZ1rN0+EauYw62oLFu2JNtrr33DWmkDzDk+/RmEu9tdff4bFAFSskxR
wMScX+hY91GFYFnR3fyMkXe0myPcg+QAU7qPIkzXkO6QnvbHnuzxYkfAt6YqDuN+csJW8pz0lZmf
NTlAAbVIjM5TefLnAWcQv6yf0By76g1bKguoiIUloonlBmBZIjKZu5dmCnB0mQiejGZoD5Bsd/Gk
QVmr5XLMnawFWlm9dW1503QAbwhstwevbb8bMjNDqzFsfmEZP77Afln6CZbcIk6+wLVozYn2Q5zu
kIMmghfGvNXZfVRBLM9wlHSqV8vfbWuBlSMs2PKjgEOBz3q4TBPuQ33wPYsKe9N5A7kOZJqmDG3o
1n2hVDpdJ0CGaBa1+8wXHx5iNbspMHEzldlumYTLZnjgBg2D3Lsi0nfSyz4wBJq2NSmzHZKr+i6L
QROWmkBoxayeigk9rDZiicpd29p4SMLttWTwwi5PulBG8YEcXHZOkd51ddO9EOM/YXbZIWOevFqG
oR0qfkibaH7NAHCMeSJvLftZ4VBotnzqJhJeSVe37Fj1xiTSZ2dXWWI65JVrbBMANhvpIyebvAg5
OYQ37RDmICS3jpfe4kBeXMdvdh0SudStc30/QMc7Lp4ewPhF5IQ5HCrNkOb7HuH3pXdL5LwSvBjQ
U99Hs75rPb/ZQFfO9lHgMJNEUuxQefpuoLuzq/t2fBg5aaEc9k1tmlh9BQGepRbCX3WUTFvMHx98
VT45Fv8H6c9sLzWcLmZr62VgZARJOdD6XoOjSYOgnRnlwHwm+RGTn4HnGmpgAwG1d004EFLsawcF
8xolCNDhZXevMyhcFoXAgJp/M4GgzyZ73uhE0naPNRjzz09kFsaLTLKbFtVLOOhG9Cxb67trU4df
huqc9Kk8FTPTta0B5yqpZlTexWOXCfX0gvfu1sCFLqxrA0WkMoI6F4FTSttzZxaAvKYMTUdRbyIE
Vg+6xp5lqJ3ms3EWUBB2mWON5Dq3KEiXPRxNzDBSCKn9orFTn/IEIEBQn7C87M/TKIezOvpqhGv3
5zwBOgWnhpXaI90Ovv0wF5l/4MutzlamV2eXfNe+W8rrjNjvGUmk5ZzkbNoCeEmheje/oxjQZ9Oh
psCIDM2F7IW/IdV/lUbQnNO6+Gj8nARKYY/NcYlztsgBrGY/m5El7ufzaPVomXstXriukecbx0Gd
xSzs06CthnjVYZqX4swqUrAJmqKd05cfbgwqoBtEyfuTamnx2c3tMtTiMmYv5Udn1RC+EofG6dUh
7b6PNL05L32DXtboHBqmw3Ojp2AXY8LSTd2Ub0na/Wq7ov+8V+pI3aZ4cdA+n6PFR/mll4dodaNU
+wx15K/d1ZqP73vbVMXEh6Zxp2g8u+IdUlPFRLczkPpnd0FVNvCSD6sQhRG2ep2eum6h4L5sjTG9
GVqQ4GbPP0bxzUGGEiUIIvi2jaKQSWr9APXLULbXVGO6QEI3jNM5yjexHkWHJauPY1sjrFDgipjE
p7GDl6gRrAGDnayz+gSIeVAX9pZ3ynYVfhWWv4TqsDXiiu1vZG3iDhAlUiHQv9/KImBrNdrkazCk
OgN0MM8SjnlYefDY6p/+kv0k7+JzZyM05AbT8dkd08cDCxvUWJ7Ud1WZU3lu1kZ1VWMj5sFjvn6V
/9fpCCP6/7p69IJ2P4+S5GJxMKoxxGz5O5uTPmxtVOF2rmYjMFKkx6HOA4o6XCAq/L9LP0Esfd40
QQM+U3o1kDuaAcTffv4t8ZSgAjgZWvcUZX18yrQcOfeXHpvAfR8PtyKqnlLmgTMq2TikVfkP5OQE
ifIWmlaPx+xivrRow5MO1/ydlzbaBmA05QSRLPeozgvm7iXfG6O4eVTFovyB7/p7o/vWYVjTBLrj
5OdJIBPZNOZlNrC2OUBE8B59w284GHzwknn5FigaJPYDhYBIOYwnrXRTfjr+fJUzgmyOp7VETeQZ
A8Qb6iE7R7pEl7vTCKsgY124NSe0YDRns1B13mgTIC3fMjdpIOwHikdFVaXnoFx+82XjTwNo9WSP
Bd6aZtJtY0pk5tgF11Eu1oGkcgVrLEzYQmydpi1f9BxS48A2KpRZlWz6TJQvTkLFGSErRPuLA0T7
ZUsVJuAqBJ+tCWVbPG5Mf0n/AvXfXKIisUMskYttqy31U4pwhmWU2kfFNLv3psY/ZfgS3fDOpCbt
LN2vKZUHb+nwnu/sh+fJ8sBPoDhG5NE/yiJCMSHRfvSRXYXI0w4gRmV21XT2PW0w7Koslj9EFb+T
SQpx4La/D0LeEET1/uSSfBrrgllo7ksWEb4UIqk3jY5tm926P8nM++QCmKM8veuPJEvulAbhuPQ1
RCuyJdtStOnJRHF+6+X2ckTFdDkslA62oDSt7aJ17Y7wcVtWY3LQ6zXfEZCRKsi0drJ3rwD9sSuU
w72AT2IlZfw90ioXJjjFBPORVnq5klfinW65y70d9e9da/xVjF2NOjmESar91GHwakn8JEAHaCy2
aC6nN5mkOeTWdGaS2nVznl3qvBovzpq9m4H6jlZTH4Oh0d6xvt7JwCKlCmNvG/XZbhKJeAcp+FNi
NPVsN6b2ZumOhn2GPu78PgfZ6JTxPmsm/3tD/roJfLD1bTRfSHyKbWYjpzRQQT6iyL/1UXL/0Qaj
FXqpZ7ywA7BOTRW3hxbu2SO2O1jvVML/NMgHO0Hyu8GQmHjasG5BmVWr94h9DKxB3qw6IrWhyeJX
Vv1BViCmRhpXm6Vxgwdo42gvYg/CcL3gsbWkywspht+z2Z2WWXaPse38W4+wRVyAZ8ZoujmgBM50
pOrfGR/2rGreKbW0bPPV/zytrlSDqq8adfnXq7/G/s+3UKfdJVLzPGJl2kmQ+YT9sZoafx6WI3bH
qq+O1HozxDoXqf5/HX6d/7pcjanmf8bU+6ix2eiKraVX04a9XYb2W1FULKrroe4RwpBO/feoNdgE
BOv5TAOyu8OP7V/9z5d+tnKmDKg52l6ksj6rplqX2dEuER9Tfbud/91HvZoockieytkUd8fQ+Tn4
uRUCIhJ3NVblLrN7Yo8HNaYaHW66Ho/R0+dQ7qavgmns60Udzo0nGzX/zzF1omiXhvrOqnW8vvnn
WKK1G8MY9NPXGDvOEDF766W0M2MX+5U4OBVS46VWO1e9svVrlAcxS9/U/Wh84yMHiPwwdW06L5HM
dy4GRLdyXtg+iXmDxFv5PQZxcUgwgDxSGIG1DDsRk72tYQbDdmgycilR8eyWQ/tkJ9nBZ4294ORJ
iLSk2Qnm2CFly38pkGw9IO7yXjSZd4V+qO80tl1MK8J9HrspIcLXn9OpOyOGkl9w75VY6gDkBkW1
7KzAcDE9ydGPK5cf0kN2khsdPEjoPxddo39Hb63YytEtdvpivFJu7tli9sg0lukUtqgbHuympNKj
I8hkmBDlCL236TDo77U3Ahjt0pVNQSYpwx8KCyph/ZVUv622b9kpA2jshfOxjHa1zeHO3bMYkYJq
Kn+Sy58vaqgRZn8NsvykeqqBKCz2LdTvrbpejXW9+R44Q/OkekNcLlSYpueumwNwap3clnk63gsZ
FdBg43GniXG8q7G4JNgFHHVVvQBXzktc53+QofnXBcuEVDVZSTAo63uoJjf/iUdH3tTbBNUSn3Ss
CzdfFww9dg+21mQnNVbzu33qtOgatNTw53KLXqJ4NZZcx8QznfeeL9b0BNO2GhNOfMsLKqhqyCkH
ULdZ+UvN62ooHpc51CvDPKhuMrflfSYr/vkOBRbYJkAlhXlVIFfgoK9JlXjHpGV+RbLl36Dbz0va
hfjciL59jf/vdaT4C+CQlrlX7/d14WDEj4lqHDubfAxRcCqfkQy0T9a06ufU8bRRY6oZSr187tZG
JBpwTnNeVs0nqDn/OfF1sZEu3rEy9devIXU0Z1H5/DXmJ/kfPWiIfpo42PhNmzyXJiVjiVnv59HX
mKt1gAia4Kyu0KgwfV5WiDo7aiZgmM5EdTypbMxQ9Lx7FySCdhExw151DVnmuCH08K49p32XUbSC
fNZc4XpxPMr8mEgJqHrtjrKvcAwGZ4JUE3sv6b5bQQa+rbTJMK9dm6L60WxB7ndj775PRTMepUbE
ps5mU5seu6aat8KGKz90rneOGoISNyU7p2uGRCQtc9+8oWALFsgP1XNyI32sdQLVi/3IfbNsB5Wk
Lr+pobIXRBN5tTypLogpO8TD8XuNzsPWnOrgzYkHDUmwWNs5QeC/GYRGR70gqFPdEqkX9NcIctTF
FtPFKwyGizoZgeh4+2byWA/hOFv8rqrqVV/fNO0Id7sgKJ7UhdgSE9PNPc5IGBdu1NjIyrOTLSpU
Afv7IK4GSDQseZNa2NTa5JteRLpzLeN0A3SR0HLN5ehl7V56Qwb2U8SHArWQNzHeqqrJ94GGMXQ2
rrqXo/sgSeBQ/DX6XQkq611LB7JTmf6tFymr+1zk744xzcT5zHKYxmTE4pZ3WWLozuiIZu+DNlFs
CaIP5KCx4JgQfw56+6B6dTU2b551YnaMdy5elh6ooLNnmgH0rRQp6iKS7+1EJiurKUlBozGPRiG8
UFITWLN8XjiAdNnFmd3vSWOtuTGfcD5/zL1VhLaZi2NgbhEf9V/d1Q9GNWZ2tGztxSqab72pYcXj
1/MLHxoZjnIiX52xd9EsaJEJxeNQuBVUQxMNQVSzyh9dMbxGUa2/4WSoEDebxg6iR05eK62J1XWt
5v7MBuiitVFHco0x3NJ+FoXIPoeMKYrPmjXckzb7Vbm+dWyxsbhKB324mRD3ktf5X8Te7S/fltdh
yo0/2Gzs06B12Cy9tPOyISAvqGF3HXAJJ90EiCt/Eyv+WhbNRuCN8W4n7SkGyPvLyBGG014zbEzu
plteUOYt9qVBnrbQkmLnj0lF0Tv+RtBXHwYfIoPsAok+fdq92kPZkAhw41+N/KGLxT0ErbGi8wt/
O+vkCItElhhn+yRtdZCx7mLelmQs3sY+WdmFmTyrblajNwpo4gnmvfsa9TN1qH6s4WpY02vc2Cu/
LGn3oIKTY1ujEeJoxRG7J0wcMrc5kvRrdvZKK2dnbt0J/fnzCzVIChRbQFC7RKPQT1Er2yRmF5O8
cTe2ecN18C4WZiCLqXYvIrPE7bsA9aUZ1bvpdWjW5sXNYbf2Piy+cetac6/OIX0aXHo8tDeT+7tn
cn63pRc88gp5fiwy3gfHmnHRxoR5PTchBEeuGVfTtaejt3ivBzL3a2+gWHwvcOJVPfSAq3sbpHsZ
Vc57V9aY7Rb5QZ3rA0e/eVFz/OxVdn3rxuVk66mOrIV5TOtsueZr0+njZUk6k3QNvapvh/3gay5a
RqZ7nUzDY8875xsyOmgGqEFrPZM4rDHznF9ys3Gv+mhwNpq7ZWfH8YBg7dpXp1RDARObp+GqOp9v
ldetQ1G1JI2aj/I4DjlpyVZimOY7jYQwhHKY6pbrH6AI4PLqFfZM1QI4Ed2pM7l68fXl1Mv57bOr
zhhNNZxjJ73m2fCXXSblKSfjdR2G+l8NCpjeDl+5OvyfE6MeTM8mH+Xr2s7yDGvTTka9AUCOtMj6
LnFHMmgyEwQD7Ei8WKk/7eUAmdLIdPHCLwmSgDss89PqYaTG1HU+1kAvquvX9iuMO7IM6+u/xpe6
Rb6ocTV0GUVDKBcZWzlHEsYpTZF0BQBjKJZjVlFEXsdim9kTISABnMPt3nKneK+iWl5VLwjmaIVW
4ki+nhy7RDtoo5uwkS76N90tzGcX3w8QIx2gF66ogaWyOX6ojmyoMaFXvzyprtEB5YCMlx1Ut5qL
5BSNAcjh9ZXIeOYvyxh//mE15DpzGDeZuKuek4+kWEc0UVQ3xvt959prInp9uXSd6gwXw92obmZ6
zmsDBVf11OfrhHnM3Lx5VZ89X3Fek5No+Gmun3sFFs2mUe1Ut8JcnkezwO1GfTY3RwYpQQhq7al3
i6PhNatI8VJYprTmGIUeanXbnF2KBSSS55q52i7bo+5SGRKYf757UzlvEiG8HwCILw1HeNLxe2qd
5R/yFh8zmdDvVQ9dhKK8fODzzVJPaLjBo7O6guDIjlXpRufOWuQlirT4SB2yOJaIeL6YefKRIc/2
u5u9uz3j1+751e8iL10sl9PpbFSYGvsJ6BtyP/HvE4X4lgw+GwND+Mk1m4oEJI4QF0qkh2Ra3tyl
sDbIcQLfqDL3uVv6ctnktcHjzS91yPIX1Wium72QDUUiO/rhofAYDikMdH+sqaeJegBwBfQcDp2O
xmYPiyXopgtg+eXUtPVPbDO1k2Pk85vT1zx206uBH/wHvmu/isUPKdCj3F1Fe+nKP3Wfpy9xEqNb
m3naHpq+/lE5iUHQ2u0N33TfpXugJJZ9s5Zl3FtanOx8LbsILfhFuK6f7Sb+Y8flz36SNuWd2jsa
IEapsvkYZyE0NjVJhgIT5IdAWunfI0WibHZ8oEg1xUqPH3ZaT8HWlJSXaoAA97I8kJFPKPlhet4V
CeYvqBNTJTC+1YsIjk5A5RPge7arJfKYtgdYaQQL37ZD9OT87cP6vo6Fcbf09gwRvd5QhRJ7vSQj
5iB3SeJlIt+rE5s3nvUyTX+bOJ5Yt7Jz/eOc98gfTgCUm5A8o3Y0NOpqcJrqPdx5E3mQyDr/Auqh
XzMyYFv0ldxt4Rarj+xyYnlEYtMV3+vcbx6LyaLNkPniUbgH3O1JMqY0mj3JpylIfs0FpovTiHYu
Vov/LNBgqs4McAMUbegMsrtRvDUOTu3Is3AKsvJx5W9FoVsfID9/jk5S/WOjgkkt6E/c9zXkb0my
vqwQhxi7fqMjUnfCuW+866URv9agVFRPNbXTGXuI8yTH1itUE1UmSJcpuESQVe7IqBjA/pIj2Ihd
ghfDy2DY+mOmtLoLTGrdqusgpHjNE7Tg15MD6MLHaEHGntzhSQ1ZsA8OXuzW29ZPjUcwWB0oTwBE
a08NGZaD4FuXpWf1gnX1OVmszMQu8bE0olXts+ofcwSk1Y6rm+rhSSV2mR9hobOenNjZUK/uzqoX
mEb/iLUMhICHJL0aM/EIOQ1B4cKi4QWqISjZ89PAXnR9gfC1eZfWqQ4agSuIqpPX3qT6sJ7U1mYa
SfxpkAZO6gpS3eM5KlGB+npL4WdnxFfTz8+cx2MZxsH8mBPSHbNjmI82whqtaOQ5yyUrXdkl/7id
i640sdPdk+49G39XeOK+kdMMZ8uZsCYprLdqqn7JFKEJdY4UrR4iThkcQYzab66Bn6E2BONOXVtY
pjjX2NSE6uyoU+nBft05RPYr630FGKaZ83MgiSCgosV31SCOUu7qNCp36X/GzDnON6IOEO92zfg+
iwmUVxSg/W0fMhlbD7/srUe6aEz6YFpOqptoQX8yFuAh6hJjdK0HC9js5fHn9UVLGXlCpfXori+v
RbMH7h4hiA63rdZ6766aNGmZ7dpxOnki8e4d2ujXKdGgmZsA0EpbwI7GkeagLiYjKG9oybGniboi
BPXb7rhB0w5g87/er+n/KXMt2sHsBxiFbcodLp2JxV3bf3bVWGc328ZgPVM9TEzLw1IDsPvsmhGv
WvJDBHDjRQ1N1kI5r090bD1q8VBj8xKdjYIfhuo1nTYcO6cpuYI/qprBnV8qwCHPn0OwIHG0GoON
5RXxq+fzM+/QznJn095Q26VSbI3irppAlwe9tJar6k2R317jxj+UZhan4dKuWeCm9jbqbBmzymeO
SeqsTZP915gVpH8CXWfRG6r2ZsSwyv54eItOrX5XDc8RCh4D1eqvscge35tYn55Q9NHvg4iSp8Zw
//q6IGWfgvJG2x6+xnzsyrrp803bYUSwAhmh0Jnc+cmMk9duCvIra2B+pYR+HiBBnFUPo0xX36jD
IJN3o7O703+NqZc5bfmz6SKxNao6B+RTeDfV+A1ZQg9CAAx1xipdA6RLLaYZtykc1UeTRNUjSivS
a0ESH9RYHhfkKhMg5rIoq3CuI33Dsx+d1MW2hUdriUqxZQP/qXTssDKm2Z3o4+bRLNW9I1H4jN5r
8yhTRG5tqUWhDh0Ur4fx4vX2wA3gpAQ+taWQClLKcJuHPjfJS5v4J3VSDeEzZpC8b4OTMY/Vdban
i9vIge9ztN5be6zOwdT0oIJmkT83otoV1U7Tx2rbtl6zNRyxADyK2r2tWd7zkELRSIYoXe3Hdvi4
fWutqIQPPzxF1fDsDALFdklNCl7Cz6hP9o5E8CB12OmURABBZdTHKXZ/L34Bgq056YOAOaFJMN36
YG47YpCwJfooAvyFzHyzgBIOp1iDSBqxmqtqH/gY2PU2GHRdG88gJt6NxosPggWBBLcOJB2Q8jCY
F31Ba64zNIviAuwkXztkk/nBvovJBvTCtrL0a95nJ8yotae6r6DHDqN/ygcIcJb1nrRjwvbPZ58M
2jMfpP9Ycsc4z1S0yXd0JBOtcpMXcwdnaqNPOOmiTkz5dsYNIKiGdNMtrJFshp/14WbINnhdRfhm
SAzuXNvwHoX1ZLeJvtcwRtmU8ceyLG9UhLZxZ1T70u38y5DjBkMigMOvZh5RgHet+oJo2TcQFhMu
dN2wrzyJj6tpRteh+M3byDNyK9YG3ecx9GyLym2pGU85sWruTPrNynjnsc6Xi4PgrJCARHINy8XU
hJM3p8fWGJtz00fNDvvIcdt6nnjK/GbZ6p35TUz4B4CY6ndigaKhL9XNAf5xq037XUvi+pij1viE
TCK4EtaUXdZ63VNVlmRJzBH+1hKFop6HJ4AEx75BkLFr0rBoqkOQT8GpsOZ6mxE3sLWy5cbCTSts
hv7o1CsiUPTGzh7ddA9A+CdSTT9WM9GjTZU85G4NIXC4PkSdjQwez43basD10q67GLToJADXQkuC
HXtvsdpbLmwb/WedmjO8Oru5jAANTtqa8LDam4qojTWsJkThMeqpg2QSYZYiRTIiHjv93cx/DK52
zTJ4voijhFlyA738z+Jb9Zn6m85KmDZorunnuayNuw3Dw+axp9zrNmMK/sarQ6uQ8VNf1OIsJiKM
3OD3O0t8ebK+Qm5vXJ/eKidl5Q1oUnjxO0a9BJgpOVS3bpqDdOefvq37T5OfdiGpwE6SCv0EO+Ct
Rm3J9U5ikDhCCMg0RoFpWdmsmZJvEAGKcEzi321e4ZId20fW8iEFsYK8VbPnhv7TZFjETKThqT5g
ytHVziuJEXOTgC7bRkn7CPwWjpnf4v6mW+VJNsyDiWaHyzi0YdWTE2iKVzRN9achjo2nbm08G8NK
DxJmVmykKaKd3YPUk4bJDkXzeuZep92JNPVDQFn7uBS/NSoPKDHEKAqRyvg1OGP10SFrzqJ97Ats
7DwfTpMpqIHoE/TUgPD4WbQAeZYbO5IupO5ZV/YVW/N8gxvAe5bokj/vOSuEejtDLn6ZAhLsjdnP
VIXFHWEVls+uBqEU6T04fDt5mkBebrDNIqpgU9inOhweuyN5vWRi7war+mw9/BZ+lCNQZgFv9M0M
EINdADyMDnLBqtGEML/pDahM3Z8R0mAM7HfXBsD5Gtcj6+xt7KLTQ4Smy51e9iCUew0DFkPXkI9E
L0aIiMJC5T/mer5P0m2fSDXm4dLPiKLl3Qvs5TuZ5nbjoCd/CmYTFKgZOSfP9c9aNARnLY38s7Pi
dOqk/9H6wVMVM83arcY0ltX1cUFhCQvVv0eAqIe67//G+8CCE+yKnVal8/OIV9GTR/K4XAnEIjMf
medfwD/MRNlTxB0c/57YtZPdEMCXkmRnWn20aUtIFHlSk6johE3VrXKOtV+XGyd1uwPQ9RJQXOAA
umEx2ENmPnsFRSmzRHML6dhH5fQ+WZ7S2KZJcqjmzj4MTR38lQVvcJl6vYt+LW6zhfPOWhqsEBnt
V2wNYeHk4mxOAn/EWm+37NSD4wDw7OCAAwV3QklKi9i89RDuPack6aHbW2LG52ByxtdsRKPIo4eY
TLrrbPFW5Jp7+WrqsfQ+uy6R/8ltoIhh83V1ImLHYHTAMfo5QM86CPaRiIJQBqivGUx9IVvmjakL
foqRbV2WJqFsSvTxOyvMXSHS+awvyDchFHUzEvHHWR2ioOo8oVusHkZ2ZyzEa7OK59jFZDzpdtPd
xqGbr12yztz0gkp0tyYm1K2b7FAJT5dh5vE1ggk7aR37j37IiDyc+CPNTHQO7fLVsSZ3PxUx+++1
ifznJejhoXVGsmv7W+a16VmyPThnkRdvrRICAGzs+OK49s0UFuyNYOKJwu5xBHFFfi/ZjVpzWzCo
JLHH5qxfBc6M/KgwYO5akYYqDCzRdlavKxCY/2m0nnrRgLZpGWCXYUkktaIKpMaUBx1pFvwaPGTP
10KAtpg7M8LWFcMtOBKYgQZwrMUAGmsW48yOM+K1pEaeEJQ+8aCWl9aeX3W5TFA7Inc7oUoTzmsX
mYI5HGy+LDvzAZp5MoNX0iM9uRigiwK7vIDIOI4zjBTgStfe7m9ah/9TYSfp1sREcwkVZk6uBH4H
/NnOG+cCTsHiX6fMMAgF+/wloDR3Ttr6YwFu9I7XBmjD8occ4+xdL3CJCbrffhnxcKssgbemCprF
ZKeT8UB5gW88q2ZmCQNgFWjbSF2NBjj2apVqNcCeEUiBuSnss3obXCvf4kYUpzypmLKn3tti2A08
hJICILhyCUsU02KvdPlduKHNlPc8GlB6G4AC+K+N+7Tl7yE5Ej0nJFiP6SI/JFJwiI/uZ6zltp43
QXBf8UYAtLepwbeL/m+mhdnQ/MO+prt0Y35opoZlElRg6mFpraeQhDp4nE1z8uT3sqisb0jIo8g5
3c1UOMds1O4LSYCV3qofans1Hkj+1nvrmASTpFq/DZIlOMnYuSaU0sLMRFap0wuE/ywQ4+7Ft835
yciSt0lnlyprgYyihDK8mjTVEbo2acvfAwr08akAIfKm37sUvMFyVe6ncEQ2/9OPnvEAtusjja3N
bARs5mljxdUX2dBuy8wNXmEBeC/6/LaA4Hu1ACO4hWj3dZJ+qwgMkK+MgVZWFFNVd8nMnJivygFo
atoh7X1J/GRlwF+cbSF6K6yrcjjCjijfertpjxNskVB1zdRrwRs3Dn6hWvtMuMz/0/Xu1qzE79nV
5kOZZMsF4Y/XYQHsbftu+iKQcnkRrdFQGUYK0xu8bOc0bn2ooIFbAnaGliIxl/PxVqaGPyIV7EmK
jKXYeMuU79hFv1jkOZjFt3n+0kvAYj8K9w3Tsu6Ur5iZasXVSRAWJ9t7iVfcaGPN+glghFyRpKqZ
zfhD06xol/xnSI2ry/P1Z9ecK8F9DTrodJu8zGgV0LM1QU4bTS220X7GEfLoyLekBSkQPaZWZHsB
ndftLLhF4/RAqBx1QzzvPnU1FEZI4YZymw2Dn3goea+CG+pEH2WQJKefs9+KM7gsZ9kRrPJJ1KH6
RTs1XLKjOkwXMkiwsPj3xqYE7et3JgpClXaYV0ghsWx+Lgfg1qLF6yHapJqx5hEYFWCxdlRVvnta
sU11gUPub3sYQTGvN65d31EdfeETXSPVl52CKqrBacnn/KiujL2OO4MsovjX67v1TdRVhtTnjevl
2VZ9yhStaQqwCJ+trn4H0eoHpTDiBSEk9/EEhvNXv35/kx17xwI1alUDVk2q7r86TNgiU9LC+E51
87w+yEoz8Z9ZP1MB7lPgnXFUf1J9DJyXZVyPiJMM9S6oqt/qddkk4JivX+PnN6wGFV6qiKi6OCtp
9Gtsqsz+gNQKnkyAPj6xv+ppgHZLhXqas2mnm80PhQdWzQiMum/g15FPRXIkr0cXM6Lay5jj/Xan
it6fOC+pi78HmIu7oJV8oy4SovsubR/qu3dT/2Uk77NfGotp3Rlj9PYI3SlvlefMY/vXSTTbvr40
sMMmEOpWbNXXpb4NdVTh8Zlu1KF6ChxpRtSV+01QDsUZX8cA9Jk6XBuICDwb2qHG6525ZUwXgAjA
nLEaxgj0vw7Vqz0cKUAi+1Zx/jxcsgE0lBsf1d+b2pYcdbtNuvTbMplndec+7xLU0k3pZPNW3Wt1
V9KuZP/fGYivrBgA9Z2oV6gjNfb5OKi+aqwMx5C2l0A0EX0c+7v64j8fTXVrvp4GdaYh87mpwbBv
1a1QH9IcGu5PJ0ozJINOlOvUP7vVNgS5y8/7axfesAC8svY50QBP3cOoiw6mrdwXC0Tnzpzv5jp1
qGU7T1zvsIgFJDB2fBsdOidKuC16Qk5alP/fH/6vz6AOsb2C7G5K8/PKz28PNRkcSgfL3KopQK3v
PXLjRxdA1nTP4PJ+3txPOMV//Wr+C1Txv3fQooxXxrAml3b//xg7r+VIla1bPxEReHNb3qvUMi31
DdEW7z1Pfz6S3httxVon/puMdEAVJEnmnHOMofmpMm5D2/8mNYm8Xe4wk+BJtWwg3cvkIrf3BBHL
nfgtrVs8xOYo7+BobMd1lfiXulMlwjymeWh6rcWRIvevdU6TjxAH+NFGjIQ2jHcsYdi6TANB7aF2
0sFYL8Nn6mAWIx10dd1BwXYQI7hvjO4wpAbbkmKbWh3CR/YUXPmv1zWz+Oj6xAo7qUa4whSQsoy9
Mbza6hTAqGVmOdHbML1N07IYSaK41GVYf6YZyVBHa+taRUfMSny3PIk5UvQXyfK2fhiic1a0j4XT
HZxKX4uRMB+CrMBeeq0rHARiLmTDXu1h6D4ub/gylkWdKHrTKJTbdlcRpLf3rWAn2nQx2EWP5fjP
Q1CUxVMTufkYUZ6zn9pF8VPdPGzzwjT/Tj3IyuHgj/WjB1ZuFRMek8UEubUmEc7Th0N1AJp6KhvV
Qd2hQ4GfnnWBeOKdqSIMaj2kY/1osTZgf3hRsViMcobGdvSYEpTSlc3ZmGJVxz5/TDu72en6yFKi
UuWN7GXYbloIZlY4eHcCdzCkk1ykPnblxgvyBwvx4uXBi6uK4vw6LWVRuQyTT4dkXVwfWuQHxWAU
STlN1yKnRsCX9BDMk7j74iQZ8YwDMSsMu9YFVr8WbwmodmpF9kNtZ2tvqQGJkti3DKgGbwHVvZsC
S+Fzw5pQio/YwYGGhFN8Qx+pL0FLuDs0Jltxj0UiHns4LU8gymWPPMQ/0kE9OaGW7OSxP0d6DkGZ
0xzEJKMwa9dgdnPYczd+5s1fAK3+BSg/OYoTiicvcsz09YSGMYPu19g5d8Ti7Dlm2Y3MJxfNs10q
RsQyGciKbB05bvl9at0rm3YAeL/cxTyxmEmj6TOT2ImxcQ3gQgJUAi7gjbhkjZW4A/2o6IJvDciJ
Bi9KrxjbmcdMLLaI1y32g20dBwJz8OfugUfCURyY6wTFsHl1Ne+iAsXL8LmpyjwJg6W+lVqk7cT5
xe9yzaA/1urDqKX1Tta1R/FUl0crcmnT/Ay1IVj1WQbTPxDyvxu0ZeKQxLdflOeFHdvTHEUatg/E
+G+VxExB59dpd4WQXT8QmlacBGqnC5rixFj4k/tJMj9f8SSWOWZ5MHygf8fAM/XBKTcGAGloMSwN
hZOMl8BmBt/AELjNuWXiyYhh7cnYHg3Cg90M3ZD/TuaiwzKjL09yHtDTfL/chKVV5ESX//+pWKv1
oJeuy1QvfowozmvxpSxyc+UYIPvBghZiBrHQlRrzIKOxKLqIy85LLpFFYZNXbc7i1/4bVj9/KMXv
/LDKmI/NU3tNWMAFhyDyGHzoxfoV5wima/GajBl0MGtv0L/BtYI92W+jQ1b5vrwV3eesO31BA4JB
Gi+e13FipIoV3ZIsdcOY4HJQYIpUCBObFmHi7yzJHCUpyh/WsvOvz8ceJM61z+B1a8lXhKfvTLxU
4xq+3gwn1A9b/BC9PKm2Kh/Fskws6kROJPOpp2WhKOIIgvPaAwCydBZdlqLILcnyGJe65Rqfjg3S
lwaiDuYw5kwxcTYEAqQHURZvHnc8Yhs/tc8/fsyVbBVInfxhGSke4Tzyxu8eQPujGK4BTLoETU/P
wG8aKDfESPnnrDh6nqoIyqkOdh5vPkNBPJAiyxbuEyZEADxE69Kw7AFFg0iWfqLYuT87pUyP86+f
RvIM9ljemXk9Mw9mUeuoaYP/5L/vncjNvUT2c1kcNJ/1Q6/PF/h8lKTg2KjNZ2WEalbMK8vqQRz7
T3VLF9E6r7NFdknE81iKIieO+9ezftjOiN6i46dL/VPdp7N+upI3TfgIzZWND6JvesXRcMZXUYzz
XlW88CLBlAI4ExgRm/fJzLYkS92YoAkK/I4+Ra2RnTuJ6VacfOn6oUVkXd0jQggX/Dyixcsi3pPl
ZVleqn+tWw4T753o9091/9dTuWM6gfuzkGi/fmOj0MaydloLiw/Xksw72aX8wVbxT90/1c37iem0
8xXEeT71ma/QRc5Fkbo/cuP4azE1iD2oyC3faDGHLEWRWxZkS+dPdZ+Kop/bQhjQ/lRKKBGizATI
x8uJ753lrRjCc1bUivKIKZttdVIkO9XJnpbpnWAqYONLWRonGLkoi5mftZCHRclIDHs2HbmeUY9r
MT1g/YeStYIZ+C9cbZ40TBkbgphdsnwEhAn52+afpttlKFhi07/0WYbBUvdpuIiiaO29KsZkYYP0
6uRR3zSWGo9rsf+NCDDAXBT1z17dBbv5jRc3ZUnmaXUpi9v1r0XRsLy6ouhhSPk7fYvypzOIujGJ
iJ1QIl6jZbKfF9Zzu3g+y5EVWiVs3pKjgWFEmywkH3aOSzdxrEjEwmApitynfmISXeo+/HHR8umQ
zimk7ahdiQq8l0ApUA0QPbCUawqRHNOHK0cRr34SU5ebRElyEHcmj9o0OYyytaoSyziIl315ovO7
/8GY+WGpsHQVOfF4g6zFojd3mo1cqQXpiRYG0KSocGV3o5PjjoHNRRlu4hWd7ZRiBPSjGlZv4kX+
a9UqZW+LdDaukwrnYJomxwiKYFDigNZEUlZ4K1dL2TU8Cf4z31jlE++wNRoIkDEhL5YPQ1W8va66
Z4HZNnAABDLcNeKuiudSJkCZ1CJ7zkNwJgJPrk4PeKwh3alne+an2y9u6odHNG9d57su9iwiO7/m
Ac7J0dGHrbjL4rJLIn7AUhQ39lPdvKsTLZ/BnEtP0bz8JdX31bWJtN4KGUOk4rzUfW2ysN9rEAFu
VRCzFIGeQUCaHdGZpNVQ8Z1pFjQ9U6vjEOapRhHaTaX3FCjJXpnOIUdlcs29sl6JXmOT9AdpzPWN
3CYE6XVdtqoCXnWROImtr02HAE+FmKJLHNk7OfCNdAtlEILL7Oy3WCWJGh6sY6V61QOYLHzNkMYC
PE8s1ItC+RK7/fMU0f7Fgwb2C/ibcgNrXA8rB0VRl0B4lES4J8oeFojQLOIvoWPBLKg31yGEC8Ei
bGGn4tvfO4Y73uOi+gne8dDqSv7apzqqWrH7Lc1ZkpfowJ9cTyZSPKmeW2c0vjtY6/Hsuh4OB6WG
HafrVl5Vll/LkZhetuT5iyrH5hpGHcKrAmi75GySBdAxJY+pUcDfJMubAopgmKFy4rgRYixu/dSC
KQkxgQ5FAT9S9lVm5rdxiIqbyIkkyTIL3rM0hVgYI7yRhd4mL6AfcofuXcd5tq/licovkQsNORKY
ODaTAXhlu+zcwiyE9VoG8Km5CInKMBhu6iQjJsipO/bDVWafiNTAveZgbK9h/RraIbh3UwLQJbi7
cvQNWk3pKKryBJFueBdh5cogPtMMvDWWd69gw77LeELvsaQo66HvPXYQNISmQ2hVbHIvUyRF0ZBd
DV3X3JSocR7GKSkTwvZMxhboanosDb6axGslt1BF6/DO6ANic32vwgvj/h6iYLzNJaI5YP61GHPL
8UVgOA+wzATrwq9X8J5qW0sx9M0wVCkcbwTTZ5qin0yLUGfCWpWNaqpRvUIKHhoMFMBzx88vBVC7
SzUlS5HxuY8ybKgd1EYm2LRcPaWjHmtrRdeUk0iywftPZdYW0npwQLk7foyxGVKD59YlYNQ2+/Y9
6tI3DVc6ceHA/Xm3dPDMRCYSrZAVsMS042/cnV/9NFLfhyoiWgFCnGevTwi7hgfrYVTwJRtDZJwL
O21PahvWhzgOsxuPQAHyX8tfql5icCWxfpW19rmENehqB9FDZxYV0Fep/BK2OI4syB63oigacIW+
QL+ebst+1SLcsRqm7qESI8oXEss1HYcHmypLAnbLnLH5cLCRfrPiUT+LU5WVrtwsxz8ADkOpM4EW
bccHp9gsv6D2oj++P0bzeUttrB+qpt6mMrQ2axeJ5dZLnhAqHDHaZxV7ZVM/A7SovoA9b2+Yjo+i
hNBu/QXROsBQSQ9Z09RD1Fla/vmgyH6Wbfi4UA0kUBvYDxaLKSuBoLvAn9Zeyg6zch7DdiIaLJgs
jtBgRkSzcStUXar3kG0qa1EUtyeJ5elTZRETNt0fs+8JdCmmhV64N/s/89+Jo9Tdm1kJ5my6f7BO
E5GXDA769IyZvtNhThFZkRTeCMJ9KYvR1tdQSH6oFM2ipQHcsekeCJwhAs/rVsR1IamQF0xKavlW
lp5/aM3Og+PdL77l+U60h51f7mIV1qZilCwM1pKNWjj2wGPlBd6lmZIugvfE1tz9h4a2jZGTefVc
M9wCYQjPeZ+gYTglIifqdHbZSDaYMKqFSlChN/gvHcUhc+/l6KZHHPD/ckhsd8RXyMr+82nqJoPk
9rG/5TLWwPWnXyd6i4sMWa5Wl7iecBS4HXWjBgELI+U1mJIUgomrKA6uC2Nh4HaA1+UQ4/rUnMsw
l6+WTiKHgt6ZD1+DH5mDQxurip8XDpoYgySdrFeDUHyYpUTrp0NFUVy4hnX0YEEEPh8qrvbhiETV
t01OgMbnhulXDXkI2PFxzMy3GHlSIpdGOz7XQxGf7T4g4ESBebNJ8DPKeCu2UeYrT3LudxdbLX+k
viI/dWYmP6l+eWuYYG/4pkG6QDrI16/V4P+yylo9m4SWvNoJp8KZk19j2Axeg0L6Ch7ZexCNeu5d
3Sw076KNSOFtDKDuSzr17MvXqFP0Z8UNshclOooufHOSJ7mqgF/e/DIeLq2nxNd+SiD3U7uVHpVk
zWpcMWcTjTcVRR+ApjhyXPu3HHWol9rYLkEuxa+JU8KjrWj1WhS1tuoOGqqpm1w3YMRfmUbTfkHG
Cuoio1e3AYDK16pFFkEGr7ef8JWvhILlGzNx9UOPZOY9N/tnQmiadyP/PtqV/dWQ7PqU5AHUSaba
vFcjgRSyZaR3SHTg0vXbP55l1u+EbKmbMURF3KzcZ4XgMzhs6454T3KhX29HpGHBC/+nCljk38ZP
daphERWbjJe8c8otem05DHNW9pxIhnmq4maAc7vNnlUQ01+Qfl+JRokwtmciML6C5JWvosp0K/wL
dpfvRbGHTeKoOEO0FsUytPX7iJdOlMQZm06+ynC9qSCiz94wEpeQGb52LuGKARZdurCwmekVo3vY
bIjFg9YTatlt4XbWSbS0tetsdaUzGHeonYwuMw+EMcFrKxftGoxPcBJFK5BNwhSC9iyKJkJE6ECq
7kUUR2n4bvPNv4nS0CZ35uv0roXE97i9d/CDTnqMk1q+Bi4wYt9FrqpLizuBPltoJ9rH3KlforCW
zwQrdI+qWvOqhLDKF5F9ER1EPbyIu1wqk5uoEokOy1FgAmAoGxXB1Qz12MT0HkX3EDjaPdUfqyrb
2Y1dIFhYbqExz8/mYGXnoAEsN5EF52dJJqmawoZmVh42odNCOm4G1YOvWEiBD8YzDGHxu2wUzhbe
zPwgimB0CKlXs9dc76Gk1FpiCaZuSju4Kzj9iKpJe9SV5ZpA8SJ+J4o62QPHt3Yqvo9309DOqS0Z
T7qfWNc8MgiwmLrVg/x7IFryyKdNubKsU1AjImdPyajE7hoLXkX87n/qli4iZ0j176JVlf0/Ha/W
BMA0ZvhQ9mN166WCcOnMhvqOqC6dL9HvVHZf9L4zXyurhx8oVbNL4msmzMZFTERcN35tC/tRdO21
+FIGmvNWVqm8scvQuMa5gwBLWcKWAi/sC3CknxLkV9swW9uEDV3knJfK7sPvjUKAmKHZ1YOjN95J
Mq1oH8S+/ASrSrkSp7fGNzl3qp8NfiPCiPQQHsZBO2CzzWHdzY1Hx4RznNfdgthSSVdRUmYw48JR
dcmZUy9m7m9aVw1PJeTkfxvmPqI5X2rBkRD8DI3/Rh49OdyIdp+4x4s4W2jZVJoFcMLC0o9zUTSr
jhL1O17tYO7pKeqjoUfGXjY7sNvLKQxLP5uEl58s35C2sZKpyFJ11sEg3veI1k11UTTd2plRMtwH
dFw2bS1XL7yNMqE/tvWNtfMj3DzSn8p5truIJWmfGbvHJ7PO9J9gEiGL1JnnGX28tElkAVLxxm1Z
FOUtVOvyoGtFdwrs2kDd182RJWgs+LEIVmXiA5mp5tBiua37Hnr9SxTo0m+JSMv5QkmqQBWXGb+G
uPvuS5L1pphVAtuxMj75JtzgLFG8ByDU9j6ZSMVlyY3PbRwae8wB8YMNFIgY58rAfsZEZrqj/84E
/A3wofRL9dBBJjqJFTaL8Miz9d8JzMhq0z57SHNU9Ze2IWYZnuLq2anZEzZtoTwQt9EQnoPCErgr
a4NxzXUPqqqhQdVbE6WBHKMWpzTJWeQsq8QFCAXCtYmgdUG/5otidc5zGjtvyhBKV711HO4B9L2l
H5cnUWw0mOdSK2yOathCTKWwLjs2OaFuWWU7Lx6A9FXR+fK1LXL3JSjHd9Xw1JsojVMEuKUaD6Kr
o1jnQDHcuyj5rbev4zz+omeq++KO+BIzo3rKNct6cfe9m1jvIZ/Kfd3L9d6qO+9bpu7LrjS/5URk
IZlTlIfO67I3ZO7WrRHYX9hHXhB5yG6lK0Ge7wHeaFpfWc11U0OQ4XFGWXdCsvR7yI4GXiKI17RA
+y3kDg3I1HzLa16WDpVWapvCbIxdh6TgrZkSBsawqdBG3oiiaMBhm92qEbUtJKvPBDtxZa8piG5A
cHSF7S67aVNiQsV7tiXtmlrF+AUrwFuTB8O3IZgCPWrwHPBAQbkXq2/h2A3f+jIw1v1UH0z1/9vf
hnJp6e/aLuchPG1deTaEb/85/1L/b+f/3/7iumrRgdx29K2eGuG6Y8P+mHdD+ahauro3pzroMspH
0ZCy+Z3rRBeIIqvHfKr7dCxfTuisJGcfqnwTRWJMaEunqOQdIyP5WycjH+2k+m7pJhr70HFWZQne
wMsfpKQ2AEyC+eqVsvO2Fu/6poXHZpP0SvYgkl7neWXtq7pSqmKr+pF88QqAeExSogBDu3ypp0QU
TU0CdD+Xk2LTsl2D6/E/raJ+KYojRB3cduc0IKBtqZrPtJRjJr2xtx9ybtf3FvkPGMmc9wg8E4Mq
T4+OC5ZU7a0vg9k63zUI6LAWOt2DYdsIjkbwrWSxHOB9BU0M8PhY5dJOU53xK4wM3b7hrILw9BVY
1lFcw08I52uL2riihO3c3EbB0TWdG/GKB5W79kLciIHqgKbt1KruT2rpw9k9Ce4IRZ1ZXMfwM8C5
bL5Eg0hauLq3NkFWINFb66jHeg65Tu0+JlYkPUIQ3WzUg4OMWDSOcLpocMdAQm7pK5Yg4GLCvtxL
RdLu2fxBi6/9KfT6GxQj3dcgRAk+aur2Iaha5SCHdXJ0+1i/+Z6KJoaUj6+xH/8h6DD5w8E+cvAn
Sddhx0L69xE9mb3WN96tyKrqMZsSTWZ56GfQJU4dNHWCIlWEbBh1flNicPFQJsvbzsmam+gvuiHw
tEU0ckAADXKaaNJkJ2QeLdk2evQg60BXrYrvkA4hEGEgjKY1cr9DB628GV4T7QugNdcoAVSh9fp4
sWwii0HHm2cr6YJjBpXx2dED44jZIzs5w9idkqLvj5Ic5OdEyxD2cdvgElUuFE+dZV+ifEDrtcRI
EjSRuwvrWkaBQS53tpP1AF0hXYYAqr3jn8i3cWg1jy5sT/AGEzvIjEM0UNG2T2OD1A/izv1zYECP
3OirtvExSnmZ/FLhg177vay99rYNlze8p1/RnmlXRTD0VxcdKiio03hTDH4AExb8cXybAHy48fgj
quytix7ZG97rCl6bYMLaj8ETsaR/AlMef0iR9gPDL/Byw8NQ7tnqLqn5OLudvm+nM9gh+h3EgeVI
PPRsqMwBkk5CTH5kxCWqjf7dIdaALWDSneFG7e8lQuoTG/8I6Vp5dYyhgQqZN4CdUX5IKgUiGcj7
+lsIWwuL8v6Q6lLw7EqOdbMU0LRCCN7XWyB3htsd2rgb3nSTvZOieM92xpuiDGkGbYDcvwUEAG69
vGsP4ig1jI6l1imn1FK6DbbE7AQiKGSrOkUGGw6CHG69mqv0AUJE0UXkPlSaU4uo/NyydO8TwU/I
BZbziLqisMGh4cBbJygG3oy8RsqxlprXBgHLU+/KCfQV3JIEvm3slh1Ij6kIo52zHeoMncupqOoD
oCXdyI6i6MalsgKdGK4QeQAkZ1psCqZETX30nnJ9yM+9ExUoWJATydJH5EQdSuP0rlRClLqUaKz/
w3EjhFE5APX/Obcofri0hY7AkZXQ6kPdcoi4fh/k4ymJ36rB95+Zc91VFlrGUXXBVrSp9iQ7lrvX
Ol9ajymP2XKy8G4W2UGUxEG65jzVTeJcDUM6QF003pymAlJYp/XXtreKldZZ3vfak54BFDm/dEXZ
pTbTATzga09J1YAOkPI2SfgHY8YD7CDhjyIoQz47Vf02yd2vI6PJr9i5zzIk7leAAsU1VQp/B53p
uIp0ubguDaKVBdbffjqSPFltreXmlRAZlJunM4hDRMel2Jq9tbK6Ep/lfy/y6dRSH4EXUt3XmBhV
CDOniywnEMW4kw84v8LTxu4k69L0HgJESIei+CK1PhAS1brrMDneY3OafZWMCAPdt+c6kL5IKsX2
wcJUcLVkhEtCGar/uTjVodTdXYMpEXWEYCpbdNHwgkytS4PoJ+qKUk52eocqgCjWppZuA2hhNk04
YN4vyh8BwAUnk8t3xRuAv7X58GrlbNrLoXKf0jFtN4SKtY9qE8KGafXJg61BqhJC4nYdjLY7ZETV
wuAYELOPbNXRiB04QaZZvLPk4JbGcrFL2OveZbh2sRhgvY6NUsKwniUv/Dp/jc3b/hqZMKAYo65/
Q1P0za1i82duuCcZQ6YHEw64pqiMWEq/ZHltQt+HkQGHRvOnH5yLm6bZT60Kv0s6VmpmSwLoiRoy
jBY1LB2qBQNKz2RMuhe37Co4zdlAiNbe8vOznwAFFK0pEp4Xtx2rlWgNYz9B8xJOOdE61GZ8KyX9
WzSdCY9H+hCXxZNoC3UbmxNES6zJg4e8lqVbiJIQec8YgweRE4mceO+jKhfHpUrkUEP1NyE6PvNR
S6tsJdY+xBG1EnVW5UM3aVfgTiEHXS/9luvIXXKt9Mw8uaNK3zFElQok0lMfOTkuIhfniRIrZ8du
lLMMjgrMeqDs4xGqGNEgkt6GNWgtTX1KSRqK3XKM4ko/8zGH2e6/p/nQxbBCMGTi5MvZWmQ61q01
5Jv5vKLZjUMu8aHnaErSGjksfaOZDkCw6fRSVwIRBMH64UDRMF9S/EA/kd2do+uvc50mfsFy8cGJ
GIKu1cjHyq83//iflt5/z6v8Sjx4G+bfMN0FkfvwY6cfN/8m0TJftMmThxBiV6Die6O25XM2dRMd
XL3EzCOyokUkg7j9IqvbDdQN3Q8Hj9BVarodqw3k1PrqWkVBsS4RsPACoGZelX43smqAQ4+YxlY+
mr477i2n+U1Y7rCJIVaUg5+tGiEdqZvoUTjwgzldc/Tj+leZuM6ONdPZhsI0KNRgo5jDRGXr/DQl
JLLDZiWVTOQQzerQ4dsONsYKdSu7jF7ZZx4A4b3oVeusWl47eD2G59ItCC5uXhSv52TA/GDEjm6t
XF2sEPxlQdQTBp1tjHUr09XvftZdJLyeQ4Yk4gAFQz45/DIJp0ME3vcAjphtqhOdA0l5LOtIussh
W94cPaN74Z511iLIy01VXd8Ck4qj61ynIOKyGrMuOS5HeVjyNkkJ5RK6qdJdNIBB+16PIK6KugXK
OT5VxVMV6929YyFUWyVc6Clb8m4kZATyspAf4r1IOSIrKOQge1A0FswOdb/qgZrqDvGGRnxrlR4F
sCkZYvex7MDxJ9nZ8jqDqH+SDGvxGoxZv1MzuMZEXQoDw35EZQ2D6X/qmpGFBJSm6r5ARS+zDfch
mRLoKJzcKu61CV1TXMOL07OGuY9TEsRafrAHa1iJIjOIdg9howAwVM1VS31l6l8Do9ZOosqWChVe
sn5ELrTKtqJOJJrqqriJ4GwUXT40wJinDdV8YVFtqBn+3SFLj+LCos71u5Xp1NqmHko81tOPFI1B
JKdnw4SAcKoyMKvfLEvadJ4fPmb5NgMQfK8VJXjEZ/6nDwr32CnaFSLy+NIjVnUXiT3C9Q+tlbFb
6uKhTRFxg5k/kqVQAtLoamheN6fIiIw7xn5jPrYJzO2Yuagf+XWFipbNps2N0Rgajdzez2UUkopd
mcX6mjhf2v3cUM/T4jms7IfRYXXQjgW+oqLR744TSQ9GcPamghaEf5PeKN8brJanQY+nbSF4H9T/
CMxY+vURLEfxyNQrTmTJmYl2RXBH8K655dmwmUfUmAcescb1Clbk6iErE+9Rx0j2qIbZU+56/Vl0
EwlLMnWFLFB+EEXRV4FlfWMURI6Lo0QdiIoYSEJ0ZQ/Xrx3Zc+5xqjl3eLnHk6Y13zy3hCVkqlet
pEVJKly5oQ3yX3SDAfOI596/ih6s/O5yoGjnYGT8ZUNQHyTPMe+ARa07CmLFVvFttAz60bqLBqWG
3FPOcc6IomiAMEW/FTELRpQ3JJhj/RpXsqat24D5N2qNy9LXx3aKmFll7WO1CHf2QMQEdJb+Yw4a
YoM8S7TVLJjR1lZduDvN0WAOh7/lEarn4FGvK7ChWoT9oMceamsxokKTlolIWLuMqGWh5qmOPauN
3EMOT0IsxJ2Y+lyIh//mpiL8el/TGi0/tDUc4u8maRUXceiTyCHXnOC/PtUTSqiZQhhFTiSdCJSc
Eja1BE6KSqhrm72j4vHuQwhfsuHZnwOvpjhvmWV3+SarI2aWml3sBHxYEtbIQB1EORGoh1ZPvuoT
8KiZkDTl9BPQJgJ5ZAr8kVFA7AYbJEYBeHdPIlGLuh8ROCon/o3/ZtXY+RlEKhwYVQrto2hu2xGE
qMiG0M5A+R+FuDkgzsdpB8vefMfsAQmSCJ6R0DZxIYq7ODdD9nKerDJ7uE+QOwBhBnxB30qDJgGx
a34Pjf7LhS0izop9j/zXxlCePHQdT1nTvlnc1nOAHNiuVvRv/qA7236Kqo04TeacmXGSrfi/y90W
OfEE8GH5W93jXkmopJ3lRt2UkacfaoTaTqaW5UeTTUJUhOVKkpt9p5svMf/aMHoQ+oA6ZJ4wQ0Ap
WZPbENKPkrEJS0DMEygtnSKurelhiVwCacO2gBaE726rnCqYLbzCxNGl5TDxRXF/+XBjgChz30yn
gkLRUtaSlLjY+zG4Fb7xU098aasZl6wr+1Plm92caHrQn1x1unPJ8C1R1OIE5Lc4OWkB6bjIprbT
KluRFdKrIieSyHILop0c2DCm2PlskmPJtQKADouOfxxYuWOlxyCBCGDCiE5/UyTiDy/FJtFgllHQ
zXQnDNM4xSiK25EJzKnI1iMGrzSxhs3yZMQ4XYoi5ygd8lYAeJm8M3gCSbQp7G9JjEb3941unKMp
9l6MA5EEU7HDxbEbg+oiqnLXQNzBs1mNCFmDVigamFLL822z7EusVCXqo1oKBmxCjc1Zq1G7YwTJ
FyB57unED1HoyBiIRBTDABZiJZD+lCwpuzPCkPVqrKwWVRQp7M+WnW00ZLrqrB9WXoK0ro8+9Ua2
C3Yxquzusf38cuL+WcknYl3WI+jGZgjOAaUfcJ1v1aQFNxpdk6zwV3CU4Sgdc/9iEgtz9dxmjb+9
WnVDcksUPhGpUxgbB5bVs1zUa6aMHBc6lsW8aI7QDUxb21F+BH2vHsYOBSHTRpPW+lqXdbrTccIQ
xd60aLFU3i6oEaLU05XUJvhHCBPc8MFl0ggfdFUx14MySFtXqpGFadUd3P/Q040vmh4f0zzHfock
UVDp70VXoFk4xDvol4KtAdAvq5uL75Xyio8jyGQ/yzYVgAy/uUD8SjxJiEtXknG9eiFGFbBUa0jZ
gl1XTBrRtUYULiYKnNPrMVc79I3tapNDUVHZ2Brb/k9lcWPs1kEqhePH1rl4QxSuAwS23DSU4TVF
ojRQMFe3MsS3Wgg7PqKZRfsndEFky0RSrfvRsPcuXDdSXh9q1ecmwEMX6CZ3WvfBiledTlxM9+rY
k+kSIUjWY9Uvi0/3NLcoCtwxlnlMo70mDQCBJeL9m07as6IY1/gfv7F49rf2AH4/l8wIbiLCdOyR
tacONseGHo3wTf64lzrDIbIfeyiQDng85QvBtKhn2CgwyCkPOgelC2a+8SAMtj1bRmur0eGcAvXk
S39qF22Zsr9OI0gNzfoa++Nvg8Z1WvGhLNhkS5Z7y9TmZ5HAjqTyiq6VrkWsaejwN/oWijlyqG8w
iF6yqEIB1wQnBoJ7E2NO0HRA4WMkx2uznihF4Fpe9Wr91eV7sYHldYUuM/qgCS4cm2uZhRPACTG2
a6JyBhi9jGtTSLvEq9zHAcb1sbB/5DGqep7sfR9aaVfbbAQ7pd1MC8DW1PwzsXI7w/F/SfCwrrIe
bWKlH9+cAoMFBkhF+m0hkQivkRYcNQVLnhPKjzAu2GttiDeu3z4Pir1DCJfwEZ9QLEmX8bayQ5Ki
n1GhNLux6JvN4Mf5TrJffSlNV0aYuNsyTrHPtOnOMKXsMvqcsKuxDAaK8uD1YQ015XBs5O/s/P21
M1jttimfqgip1hK9Luz5W9PJ35W6hZ4FgiRbQ/S4bl+JyNUgOwr9NSqeyYrVoLIe4V9dOQimruqh
T1ah5R8MXZJXLZRdZqi/QiRW6ARJQvMVsz4q5E0aor5iwxgqK81B0TyDtuGr57TfXa8oIXXKfoXj
26hGkK/F/k+Cc5NNpb4gofjSEi+J1wW21O7sQJk6+TbqvrE32Nr6obEwmREEbLrqH8w3UJiY72Fn
3LIep33sXHSVbonSXTWZ1T9zerhtUR2u8+rijg0CsumwR57XRF029Q/DD5SzsVc/R2nzTWkQlJfr
4a6HrPybcaLrzTAEIo2Oo09nhk4hmWyIGYbY0GNMrMusgRAs/N5yk1ZljiiwpEnHvGeR5etKsa73
3Ht5E1sY/JEUOGv5rkwM9xFtw3qLaydc94X1YvbJRksbJgIJGto4fkPjPt4oDg7vqqyDVVUlX4kX
BeRYs4fuowC9JKI3zRIh4UknlsjofltJ8Stk/o9Qp9mr6mtrwkBXBBG4++5oB+qvTIp+JYH6syo0
xAJLmPll9lBYuPdp1ww7O8FZECjEstvx/6PrvHobVNY1/IuQKEO7NbaxE5f0doNS6b3MwK8/j732
Pks60rmJYoc4iQPDN29FR5TM8ZsBCqpKwv7kXD/qWXtqL0BVNV+I2F+rd6lekPzCCVLZfhIrcu+6
jdKci925OU9JtkprB7TkItRtY7WvDW4KJRohh/A+sl5YNZ04yIx9V6ZnFyHGqinqU5nXf6Xl7tvW
+exTNl5K3CVeUa6FXuwQqoAHRQN9LTLCV+/Jm4E2s5io6nWLAn0zWhmJPHLK145GG72pDfNKsyu1
jizt2yPZKIkmhOiptRGUSpmD64Sz6p6oeYOGLkUIChDaC0hmUj1XSt8KWr23XuKgH0azktqcZlr9
5ut1djMFceJdMsQeJishbbx4mZehWJM/85R0y3etnFeznu8nJzBLp906sTouRHPmDslzPf2ThuMc
a2KsvbonZ7A2YdREv8+jCJm2E8pUW3spXffvc9p8+HHx5DTjQTloGnX5kgzFrkeDkyvOiWzot0Sy
EU0zHRKCAxG0EYzWFfY6b9iBa93a6rg+SZW3i13b1xIQdyYzjnxoQgPorojtj3lQH3RTlyu30J57
jyCbITXf+zL/lsTpWa16x1/2i2wXXawVLlO6H0X5NGMjDwq9fmhGwstTcpimHEU178ejoEQsrKEB
0PxZYEf9EkJAEqbW7+NxvKfTiA5BD3xcDu5vL3qiKbjD0rFN1XsliPwlQHmlCUnlpV4R21QczKG6
z4nmWRmLtDfC90Pl+Pv3siegj7Shfa3sgbz9HLH8jDwioUeTNvZbSjHqE75hJHwusekmV2QTgeyA
Cg/2t14Oh1yXbyO/FFu/1xQRBkmfxYvfabesfI+Iy5rVOLq89fHJoJm+ts1wyORO1dG23/Wy2va8
LSwS7PzhDtUKbi9l/pdEAbvNKQWl2g30qek9xWLKP+Q1WZ+jlcOnVFuZcvVKL/otCiqUc/Rplepe
nXE4mP5wN3pFQJ/DfTPEH3bJvhELGdUNsnh38dSTT1pPAdQMLQ+C6s+FcwNGgNj4irGhMyQTjdp4
lo7AeAwF+4y9z265Lk9Uj3bMAakOVsXlMr46A6DyUnhqRQ7PuchUv2pdEgF1geDIKuOn2il+m0F1
q3Io5Lr1RxojMR12ib6fdP/BtRgi54Tk7Cqebq2eKbsZo49x4LpbRnPrEObt9tPRAr0jOSVfE3Hn
aAVsaBsRJYp2isjdVzIIETrFQGgW2GE3WbzJLm8jlScLC7pRrkfT9TH8e95qymS5Lh/7koyoKdf0
rWmR2dB36QMF8ENEtj03OCbJe/9HV+N4MAgiYzdm77xoeNLETOymP36IgaTxWUvRvYwfXe9v44lI
0T6lo9jP/XUBRNBBcBQI49eVrnHxMIS1IgvaGERg1PUSxDrflcvk7SmZfHVTwnu4g49T82MMzMaz
5PKsydfJ0oPQahrmJBmKGadLmz4YLD9r3EmomujvWdL2EKf1HyWjyUoYI7SS9Rz1HkUl1ZdBcp23
dLgkDBrBotSjn7M6jnF76zAsxkN1mnxIQ/pFiLo6YiB6YdZ+8SAtAju+dEWY6nu22QHk3qROns+t
xpnXuTdeGga5mzsUSGU9Oarta262XB0ycLpFP9tTqRjGi3wlPGYwp0C3Ead/E3j2cGvXl4QsW5H3
puSzXcuNYdqKwYrSjNQl28EZ7zSpmn2q5XdWzEBOJ21l2lVogUy17SIZaJMpxKRt9U65BhB6dpL4
i3wrslNzNHuJ0XIFcNJof4B+n2md7yPHUjQDD7CVp7IhxoyIe7EqUNvuFjvu1j2JmL7Mgmyxj93o
o00df23thqrlQ0oxawUITeAj2ru82WBlvMsmIbZ61b4TsnAzVguJz/UlovmjFRRXK9/ArF8nz41w
mYTQQHmABKtWj5k765SYSSTolRciWrKphnRlkDmYe5wZV4j9mY1EQE5yprPdMbfCmp9M3Tm0GVdg
wjucC0olYCV/bTea1sVA4nC5SQwnTB31sagblDPPBYrUFb0g7aY0eJ+oEj/hxEA2srBfd/AqDfMF
grdfNZL5Ltq2gPSQN7O/1YytQ+HRyre1R1GL7UTA7WWRqlfkoGKFmhFQh5d0Odo/chY2zbolOvB9
Sqwv09HmbWROhCVjISXRkO1pURBvx0Ro+5z9tYZ3gMGE2sQE/woz/pAmZCTl1p/lDNXKUcD9NqlJ
rJtAiDbxgqZ+n3q6Saqcu85pOV1pPmeJa5ufAC6/dCg3t1MOa21C3M9UFeWm8UBgX7lGKoOB0jLW
el7bl2/YpGDEa9OE2PfyUNjk0hpK7Vxj8pgDsiYgaq4nPWV4y4yWOOrhVks52+pOrPqiec6KCjuS
c0Mw5nqpmZ/l4NPqC0ixcooklDSOk9q5nBwk7I34mQ3/uymXbI2QreE0He/dSr67vfwmSXS3zHPg
mMZHrVKbtGRJRC/mi0h1NvkksgrgQfRGPE65ez/2HraMrDxO3giB0uoQ2f57Zg802pfWUzQ8jEIn
qpsMURrEaNzR3WitkupY2OIgDIdLNx7oc4LH6HT33LDrmOpKrpNUv6Nw5NmcaMX0x2obJ/NDEtkT
WkD3HkKFApcsIrN5efP8B8/REImYlyy+clDBMGQM2AyYxNfF68ys1zMpttScr6ZuhG9IQq2pjlXx
TGyeD9kZ7Tgng65JrI3KDHZik8GhZlptNNOxAu+mjwnsBPRDu0A3uD+iOancjWz1N60ooFpGM4wU
mXsqogyvIAatdccgnobvpEV6b1t75ou+KhgwpLuymSrZfcmznu+ZpG1ShwtaqlI/MOrJ4cfQh1D4
WhChza1aywg8L/uZ3eQtgaec57EMtIlswMw35707v9YiLTaRGRYCQrrCh4oHNd449MDUYnzLq/iC
ULPzjzL+a77TBdwQ4Eo6A6SVvjotzDCRzk7+rBR3b5tW720jGTkmZ4Am7KGHE0qifdcnQ/mniejI
yJPmNMTJ1qJIZOvP6rbJza9Cw7CbZCS/X/KG2uEbRdIzhHi91dCorFqu+I2vuewNfS4lKftTNW99
UoDnGbgdPVe7jvKYdLYaW2CLE6GA1cp6vH9FBBaSpj91VBx0VyPUPGtoFopsqKe03yUEbKwQLbmr
rjZ/pEXsVPFsOG4VxrXx4Rrazl0U+ImPmsdqfuqaqFPyun/Im/lkopbb1kxOC5HDJPvmeUAbLCkE
y7lLqHC9U9xNuRQxHFafSGKQfk9/9FueIp+K5ZQ1yqDovJzcF99Qt3NHGAk5c3TJW9156sRnxT+L
SJT7NPfNULtULifNfChsndT3tBq3aco+TWf2bxr5wjWKDARR/WU5dDZdPId8Hyz4GBN8m+ypFXrO
DVNb04AVvmAkjVayjVAP/fjqtfWsV7DtJ7ccmTYRptoLijOqq7FO3Ba5zzaVJSqyGHi5NhHZgvW2
HfKad90xP1oDLVWJZgLA9qHmzVtV0rrXihzIUFhvE7ylEctpTfvPJU/Fjw+JLZ7ixdkZBQO6iCnl
Y3ViAiBpjz2sZ5Ld2o4WQmOShAGs7vwkvm9+WXgjmB+Js1Il030h2Kk5HX6aTFKLIvS3pKOoYTZr
+qDkEwGkxRYN113mTgdoBYx+WnESRTys2QQe5CW5dbYejc+48j7dsX/pdU7M3H6h++LRdKq1iOkp
pAKYFHCKZOebvuNqwdaFQnzXW/rbONhfmjuBK6N06y266zIdMCbj/u8uqYVjYtq34ylvyQFnAUAG
dwlvNt6jy+bV0+LDQlIhkdqH3HQWgLv+u2nVtnW1l4JK4pWbWDKQNYO3bqNmiDhbmGLGqvaxigt9
ZYvipo6Gr0pgoUjGhVBK5E/d+OgW4tYqnT4wtZGZqkJ+rxNQrTJNW4tLP+/oGxus4FTRZ/V3UiY7
gituujTZ6rn9k3gdOFUHC0iTKlWKaWjOzSl3KBTt2mLfTFSmjnqzQRX+mRs9clGThm473WQ5xHM2
oH+LKoKD7Q2/wu2YnN20QiQsD5VmkO/kGMkK02MkrYdowEIRRX9LpT2ZVAkpp06etPyDzMTKXsxA
i3XUWNI8zWSPra3B+HbHYW/66WMtYdZxAP4M0eXNToqP2Zhe8wpfNW0LpF/V/M2pPM25PNYZ8rwo
/mSE+KRYNVm59bS1m/ljbC6+PJ0buVb6KAKXmuxxE7Uds/kFqVQhLF6ytmagWT01KYA3QROSD9+m
kSLvq0NZUKdU2w+lJwUMuva+xPKgt0RI+9XRZAkXrhcOde0FpSTkrho2qUzf0qITwV9rN9+2VXxF
TYPW0qzvS9IaB7dkcXE62pbsgXi826WSm4j+eFROeLWN5haf0aOpTYjTcf7istjNkljChG7QLNMB
9cZq4mxEc74Ia63DqZLBFeMFqWSgB8OiMpoS03y7xO4tDspPR7QfxbKcJ3K+oNWcI1fIq5OT1qaN
a7+q0WB6cWh2WeDKEcGxRltUtpwwL92QWruErW1tbOINuP8Y9FEWgWdydU2LPu3odCBFHxm48kZC
1vmjGst/UC7gjQuesrKY6DiLq6NVvIwiX1Ogetclw1syQYFfTsFlpmIKYYm+jR1OFPwTp6WIQhDx
t8gdTiC354igfHYJ+NCK1tjQQnRbiPJxSMz3UjmCjV7CWIufyvNJeRIDN8YqfbxKBWIdUAbwuNmx
G3ukVPutGbJvdr9PuECHPbH5dCov0Rrfy5vdHLomemc8QI+RMKJEAPUHDSKnMyhbGWc733iluUNl
BKyXzRYjQxvTD6kdarfRTuw1X1UJtruM7pa+7Gpd245kT6/8bbkQRbOIIt9V3bGqNQgCXmDj5do3
+97VjBdCpJG3U4uGb7IkspKSrFh58c2USjaNJCfA7WtBk9nUFs92OPelcaMVMFgtTgSYCJeNmpfo
2DOMcJ79do89Ll11Mx1MyrDKB23uCY138z68PvznOWLoM67LvojWLhYOgvgbk3vVQNm4W9Z0GVza
n9SbJ1LCuCmwcFw1B60/72sXSzompw8HHNkQ6E9da9R2/D3bxWBQHUUE0keIPVubl6Xo+nBiQu8k
97CpA4BMh0f6hT/Hobg4u7j7LJrcC2PyQzf6c+nsDObC+ERHxr2mR+6W6SKm57h410YCVWuL0d6R
xm9UeVw0TNhlFH1ZmRgDICJvTWyA8C1CnPWKv8lhWfLam1ReRrZEu01cNHyR+5345vfUI9+eWYSj
MdqTxExAOojV4Juvfk7ot71tZu3YXn5cemFgLAf5lCT53vdeyM8j9rCiWWKpgmnODovuPJTNucnE
tMoK+VjFsM+F5+27RgBpuufcxE3uej+dsgnxj9u72S7uswt14GslsKHqboUey6DvLK4InxZ4XGU3
9GNU6zZuFRz+sGa4llzW1r6aBIU6Nru3nRUngrAJlB26QyKB4TZkouaWS0Jj3G0yuzl32fSmykvR
osqmMLLKP5ku/XEgaSMG3tZtdspW7HODnS34Acva+In+ls7u0Y//zN6Ck+3oQ/PYcDapV7E8Zo+l
fImslHQhjz1aElvxCov1Sg1kOahaBZ6fsXd2bbmCUw2zVDdec5/VmuxYdrdALKqkH8pIb8UI+uJM
4sQe+8nRy9e+9IqN1okUoUX8RsYIFnbPDHEz6QFCD5bBi+jQpXYI5BCQagwusOdmMjGrm/yPzQvb
umgUQ9p5HlJkyneZtxZc2Fb3nM8FJ38pgSqjCXKFCBUs7jDuclDs4TR6l7yq8ILccQwcTdOTURAI
qFtEvkx1g6wKwMpufvKsJfulkrtiBmc2Ctvfm2I/lMO4mmOIqX4BfHLd/HME5ONuU2urCtFDX9TJ
Ps6mywBtvttYXFaglTFxJ6q708sSYsW0v+oL9RR9tCAsgZFrzK7DoQezRCbb3cRYA0eGkfvI4ays
asDOUcd3Mp0m/HUBGpVm41c2KekztIdzaawZWxC/dBklfBknDMkIedglpFQw3q1Ul4/3LZ3p6556
o0sg/y24/DG226AYwW0UiRqGBNZklmr22dSS+MEdIWlFFLRjqh8HqW9LZsrV7OKcThcay4V+9hth
hUIf2y0JkfulzdyVk1ebxKSwZYm5OcSx6G8leHvuIXDPcvXiVIhM9eEZ1oz/f7Ug/QGRjdI+uylq
YHX2reTUZg7VK9OWLAZSJNoqPQwu/GnbAdo3ltIwxZIHWfjlZhksbsayfyOiZ1PZl/mzxhq3THs7
ZyUt0vqlchZr55o1amZRzzeiv3BCHXIa6jfQ8Ll5x1xb0CeOd2MjEk4LTQoM2D1AIBca2yzHfimL
rgxco4oCIlcqtJy4XpssoLKtIgDqckmeC8WPyGcuYavo7EAIcelTaA+2yF4Hh/c2MgZnl6U5AiYu
e2w+L53DX9za/Ej8RCAxscOyBiXjeNOr7dsIi/PyQNSnuo3rex0IhTOqWkX8VzZJ3hP33Xds9/jZ
RjNvKRqZYJ2Zsly4no3jNXWQxdNOsHGnXrikYnUUVQhZbJERs/WnY51Q3oJX9lN3xPBQmtFmyuZX
S+K6nNzpuY/weiID6sKKIhqW6OGs0oWDtD9BSxCwTvzVWM64dr3xJoZDBTj0TYJR4hnY3Gl+yG/m
LZqzu0kfNcqnPRwwk0ftRoUxoW3Q05ogdCZlIyMNmxVnsh0Rt8aFhOu/OYp5YLlRlbknqKReGCts
zjnRGD8qtj91829Syw/RM5RbEBRut3dL7+gk40Tg0NEn4Vt8tzCdrV7goIAyJL2mx2QC7qHJ6STh
mB1afLJk2vSJ9u53wtuMRkfhWprXR5g/d1MsHu14Ak4H2ivQDSYd9jmYe5lY2deGBPuIgEyMfM1t
e59Z0XzjRDrcBlsfUSHJceNabTWy4NEhPw5aoW87746MCwZDfX6ZlLFbeh1UWHXPwwQj4sghMOOq
D5T0DQbFYuG3j49JP7wXDhSZ9WdO6Z3Hbp9NMHfFaVJIjdgOjAoCOvE1ZvZdh2/8HNNHotWUWVPu
tJa99tPV07sV0+tVRMd8RFspxh/pAeg3GRA86sqnAVCAvjef3N/KAfywnqeI7WFGesMGg86ndnGv
Je58q1yqC8osu9dEQ3q+PXPKLU29qpGirI2JPZ97ycTvm+pXt+TXMOlMLI7cGaw94SV0W9bFF9oN
2itJP4XvZWdsut0Df1HGWZVkwC92ESZE4CI2XOdatit1Cp27yLprez+7qXvObatdx7zJq7nxkQdC
ghutb2+SQcpT420s1LNrTwnaNsbPea7P3GEzpmBrJRrsc11doQNptnN2MewO7DsobUMgvzQ/GSYr
tgrZo6n7UZC0QK9Jbad8BnBSxPV4rhycudo3WLv80OId7KtOtJM4TT0026Kqb9e9ZLMItkZdj7Bu
4r9i6EsY+0t/Ti8fbNC3EiXtzfUpp2ipMgJ5aHKHv7a/VNBEalcif0STa7KWUqzuaT4p/t00r5uW
dThqjKdsTDPOA/21J15ibZimG8TWznMcey0W/zVOE4HLDUy77ku56SI2MqXEB5GtOlW3+1b1T5Pb
LKGZWelm6oqTQjIGdww7Z3VFG3LxUGzsjTk5wgquFiaOEY41Fpc+MRWgwxur68fT1HgPRcUbWi3F
qmyM7jT4Q0OH99bjpu81ZLIM0Bukjp27aAbkB2YcEvUlR4MUcRdaPhuNF8tBWdj0H01LkguOLkah
cuN37rmEEVs3i+gDhtZNhHVwgmIlM+dStCF/s25eR840UF94k3ej2hL8jXIxOvlLfIwd9ipsy7a5
2SSB1HLwGEPeGPQPMOSoX5ZcwqNc786wuvt2zIFhnPilmOE/BfelmATpTpv/FP3BWWQZp9S2pvVQ
lfFWK2hGaA3vz7XRaJbDixqmaCWIQQ7cWQ/cfmZ9tpYfobxdZ1GTnf25DifoUhbfrcJbq7sDs59G
iVE1x7fSap67HDHFwMll9k/4OG79DoVPHCWbKO1I8RjNleuL74vjhEGcdJLeN60gMt2DifK6gH/Z
TLGz95H83GBUfDYuNeNxo8G217wBrvjpC8yW+IhqwNetijxCbbLiyXfgqU2XjiKyQG6cej5PFuyB
LaL35A4FCqtKEMllM5pI96fuOI95ESLL2M9TdKYuBOsLWERuKKQ6Lq8Zz/NrWdm/3aKOQoxnplRi
i5PbPOIIzk4NQVC/zcXI2X2ZzuBRzk6WCMbZvgQ5sXatPewNRQ96qR61eTGOI1ogEx3wtk53ZceI
O/jWr5lb46py+letHhZwrpybAe+biTOzRfTUecntAJcG5vZpimE4GJTFZok3b7Vh8Nf9Uge+SDhb
0vuCZIYgZq2vu5BYpT2aSW7luW7i728+Coc6sUhZNE5rv7E9fuYi/xq6ZOHsN0PZ8n8RKeWF9K1v
naX/iC1AyCy72OkzGDSLjiez9uJAEFEGwgBja/M2T920RfjECnuTDdkz//8H96trOn8dgxcA0wL6
976+0iTbKjv+Vb166E33tymGV2/uH2EhosDMNHLyXYqzfBKl2ojtgDAu6h14VI3WYEcgyabywFuN
5dKy5ddhnd3IuiUo7cuIpBe0FTqxC5tVDdjz2akVa2p39pNyCH+4ma05dLmCqrgOSxbuyNHerDH9
I9ysAnluVVjryNqwvyfdb+X2r/RMgUZX9bkVWyPizsmaTrqyvyvFRPpx9WXmHtp0tRm9FEmdLhp6
GfCdNpf6GW1GYBcZP675C6HpbZLFPyokaevKIBoB6XXa6mh6/eRG2YuxytLk2NQarZVWeXBwq+VV
W4bDbOsbZHM204UMxsoJDali0saalgqW9sHkhUlY4/LPxU3HpjTG0Um7Y4Lx2m8HVvhwbrLfpG4v
oVPD3qo0/m5aOYUDisN4yybs0oE2yxdjSfxbkI1A9XSPe3ZqbJRbPSVNd2eNFEEQU82vka5lidbV
Ay3H720fnZytUAtdHqSzTnGVlR/I1LtH/k3on2pgrBQkhqLcCeVU2A5as5HNeVh047Yqp62stHjd
5gxlTb+rK4O5FUw4rVL+e6raeMlyTEsWoChpq43eDDexR3F7rFO7gOLI8LV+4xcaduXprVDdppt6
RoAhvtMMhn5Z1T8xhF6bUUbpx1q61mbz0xnas9CHXekX82YwmHeLIXfAgyzMQgWJLJG8G2LrqxG3
scWqSU+gCx3256NxqIWNzX3yf+lI+QT8Eq33AoMSKmrg8LTcWmxKk5gxQsXmGcPKOZH6OZUjag9j
38RFuTWAB5zSuVOmf5HyMI42LUWKM1rXpjNfe5U+obBkHCWHyh4mjBqVc6oW6zGysgfBmrL13DHM
uyX0G+Mm4k6OWTQYawgyqik3WQYaSWNnlnYrs1XWGhklj7yYYadBF9OXoOZ4udM6CefJ2LrDwFQC
2OjTWbBqtOIgVPcTZdNP3sNVZMvKaB+Kdhy5aLD8RfWbmTg/qbJ/x6kmr99cW3rRhITfw5fNBCu0
7Nqd5AtIFsK+qTrAM+1s1ctTYrsvmat2umnt24RRVRvMA/E72D0EGp2RG6Lde+Pq8GcIbdPqDTcM
oiEmX2ztljusLr+6itjA/EtYgh62fA+oe++4IHHFUL8ukb/u5kWEyWA8+/Swtq3/nowXRXyaHDSJ
kAKhHS0QpTrYJb2ntQnAXXrPOiluY1SfCTyaUF5Nj+0EFjPEmGFr1zliHKPQLmoeSowMK3+ZD9Xo
r9PFpkWJQ2BMDhY5KdCs3tb2ugfLLj+7nq4yTXfJ2keQpk9PvgBetnxsBbb3KAeDgc1es+TCQJOR
gAxXPOcUdGI3IV7MtrrPSh/XGirVltZQlZpnx3DpDCU3MANzH5tod7nlwQu8LlVur0RS4U3H6hO1
9n1r9Se7U14A18i2m9K6ldZad8Xo9JsKTY/0UD6q4dYcYYNj6JRO+ybJgapHsNWV7EiQRJdquvxr
JXx5URjsS909EDxrY2o03NeWcDTGl1IHAiMV6eJIDzWM3b3vMJQwKErcKhcakDyplNgJPZ4BB5h+
o/6j9Yzt2InD6LrkoTQ0Q+as2QRauDWA5jgcZSOGo1Gn4xEAYoHWk9oO+Yhc9Vqj9mUvmodMaPkD
2+rL59cn6h7/IzlF3DadiCzIKImNoLP1PvzPlzlQU9OGWsP2fH0KOQA8hC3e/32RTMYZ67inNvbS
Nw/gMO0DcrHHRie84/qURb3rqfX13T8HXI4qKDDd8tsm639fCCAdl740tf31OMTW6l611NdfXvX6
AW/JLsFQCW3Nb3Z9rnf6IUBhZxPj8t/nitQLDEJ9ztcjyO6aUbtkANp2Ls9CTf/5wN7u3hOVvPk/
zwtmA6J0JITWf483WocUC3GAJzVP/z5dUK12ilEYXV/0+nxRz1RPJfYde5FtY7bRXUan51MbIZyq
GzncXB86fp1fOuCWTaqy8cnv4uLWbMESq1iO3DkG754OhKDAfjMElauOUmfxvX7r3Pl9ECPW218f
ZoWfhRgbxPqfF44jeaCrENDs8mO7gtS53Pjn0OuP8vzmFdZFHK8/SaZUNi6RFwNIcLgc23LHdloL
rg9TnKdH6ZvPZavxe+j62WqN/vH6OgbfCZTRtYfrC9kVor628qPt9atDZgczml5cNUV9f/1gF223
zTsuLaKykiQYnZqsC1n2wfXLKJrre35guuvoYGYVvxxTpkuC6gpS69/XyftZsR+oQkAKczsMVnoG
Yk+2tVTFHRT8RTnQNPdE1LnrOk6nh5xIzXVPqsLj3LVOEOG+eWL26oJYOsXLAPrGdWfL12Qhz84t
bPetUna1KrSx/hBd80upLHbJrnr1pqz8Vk2FbTCzfqoFIXvh1X+DYqIo4VRgOOpg0hsWjkW/ixQT
zao7gFYhyS1JoRFOhvyAamLGnYmjlzpM4EJ+ISJurWFpf4rOvXdR+H+lMnv3qqT71NkTML31/rsJ
d7vKs2Lepk1MNYpvtPeUyZOrWbgsQZfC5etzcd5gqVw0hp+pbe+vXzBiw2WRiJrN9eH1C10KOJTF
hca4w0v9c1wTq42DxGx9fThcXqB2TW8zKY9Evf/9GXQ918in4dFs2dZJsHSuvtUsgxTiyzHX1/fh
BEPV2tM/v+r1C1UfjWHVw2ldD7m+vtJ0dP5TAt9ft+jZcKTvlimnLhIK9ExbULkbWzujErRJjlxm
2mbQVPZIiEEadIY9fJSFdjLtRsZwxPeLFyV/bWl/IvD2X6VjelQgD9hmpVuAqvjtrVbV1q1rSm/L
5nXi+i9NeHFrepPR9GbXRLkk9gb3AP+gJV/uK7dx3pVj1kEcy+XBN9J66zslcTtlP92g7vdCWpuj
M7Wm/dpqc/0FRWFGYFJy1+r5Q7WY5slqSoIWLEdCTcAFjnnSnjhxIIriOj/lbJ1Ci6yFY56LIhxb
UlKKCoKrzOV8zG1rCK0KVUElIP9HYZRHY5zNkGSb+Gj4phNyobiHPMcIULPgcpXdVIhOwgZr/86y
s+SeaYSRznCd77i4IVfC+RnYh6/6IZ4froem9qKByvz3UDX1/+dQC5vzg07HdzgNNqvvmD+insoO
dJ+FMiLblLRl4IzrcwCe4dQ2MtlI6kLXTafD+kXyvjR7mpWzaNmY6SLvrx+ol3UDiziJ7fWhcTnO
mHDixlZjhw1LG8XdGVg2qT7x3kxb9c/3JRmgsmdG3Q0k+M9Cmx9BVSD9aP3vhsYn9gafErtBb1fT
ooLGUmIGxpdwb5EqvEa0ozbX52TtRfdM92j0SdyEE+K463OutNZyJp7p+kgmUXkiomx3fXR9Ifxp
/i6jPQ85M69x/WALO6K4mWvo3+fQc3ZQuY65H//3OPiPtUm03fn6VON7FZFu3a7uqFBXRTGsdVOi
rgBAGbZaJvjfUQeZbHAj4sfUlhwsy+zPLrcFhACXJ8Em8+Cfx33bEcAHjvvPkdeHBOcDNV0+/PsS
1y/UdjycHSh1Mqc9YmBkfzaiWd9dgftKK/glODH/nydj29F3mgHEf/3G64HXD9cv4EOFDr5887I0
yMdz39nHlw1om3TWaQL/Ocdli6yF1MAPUMMekseu78yGoAp7wY9TjxCOllv9Vmbt36cxxhu/BU+/
Pl+6/iNxH/qjfxl32xZbjJaMHF/Vt3VDKpQ90zYdzVW7uT4/JuyI5Ni8wuK4hBMp6lUzqMvSpnLW
SKR227ucTavrp8NMc2mlJqLMbe32+lSX5Xz1+vifT6/P/vv1yf8f9s6sN25k29J/pVDPzbqch8Y9
B+icJ82yZPuFkG2Z8zzz1/cXkS6nrFOn+t6XBhroBwViZjLFZETsvddaANfSTPn+rl4W39VZuqvt
sypZDy42VHSvpmOoTz8SVW3uoo57nU3ixbPQsT5qMeADtUzKzzjtvllmab8oTv7Ualq7N23D3Lpa
HK69zID1Aw74J7PQcJ+B8Mh1l/dpoMHLVKfRM4qXiBrzwiQqQ1k3xnR0Ydnyp9hYERXO+y8fr6eq
yl6nElLPrtE/BlajEkFauJzYB+UwPO90rYdWVMV1v1AHI9j5Wc7RugXa5erZS+lpn9AnV+4hzC6O
uQ7NYOTMBCSM3abKyvS5V3GiTUqqbRQgXJ9tf8kE2bp77uugPGhVnW5UAGL7oguyJ3ea9hgj8xdt
MApQT75/zMI+vvfN4Lu83Ky7/Aersbhxiqy/9gO8DKMYID4HEZT4tGJiA3M7MLfQSX6JoSS9komR
j91VZXaE11ouFAcKp/SKAMkrQ4/McSH7gOUUWcK0wcCZxx/Fn1PI7llZPmdZWuwuU6cGYcGm0rfr
rgIaMI7zHt4W71qW8gQAmtNDey+LcU0UC+Gp+8Ftrh0cgu2+wQJCdJgaLYtKqZ+nHr9qnJvVJ2fG
bx2NafNSpNkzYR7DVySarzr2o69NbwPJygMU7It5UbjABBYKB3lhjvYC8C3ZSISMG5gCbp+BE2/B
KQtyucKpYJjTtXIRIS29lcVLQ5IqGTrIxFn2mLtvoielR0bcgJD65Nph5W2akhDfYbSbfWh0B1mS
iexiiX6yWAl0kTkE2Mta5y4aVWWfu+C6MlDqnNJ7SBR0wFerSDTLPrXiq8s0xSZaWxZ9WFa/cqRX
DuchupYuaz2wbs6d+T9dayhLWLXl3AEYYpKf1ziPH/ys5sniGg0hBcexbIfNsiUO+z5IsvzeF0eO
SK2J1flZ5zZdu0owgRG6AyUcyBX9tlZd91TpcX0Cy/LMmdh6VIFVwTdm35aNA6VsTDy5w4N4ko0W
rPYr4kDKnVoSJ9j2RrnNHeJd09YIPkR+4azLHnIEPR7BUQHvRDynB+o2ZvbjnBJl4xWB8rrBv+a/
5j1bUqNurceMudYEyCan0TLCVRmnAIiIFHjAmrkemevWsAzrYa59DKeOzgkTkB1nc0jdDbONF7LV
MfB0Tq3jn3DPQzAaRel12dj1tUPEGi70OvpSOdmhzmPrqTZKB0xFAB3InEXPpYIBQXRwfh2JL7XB
qO6GX4gXOY+0eWMty6nRb/EtYXF3qvRxSEEoQeAZ3cW+D2+U1ha4SFJnO0y2foxZIwiHyTo82nFx
4v3WbqdMda5Nvp+1kyTGXZEifxepivM4Csoi+HgXVWW626bz52mRCQ2Gzpm0K1ydKYZLWLdEVU4E
/1UpknO/tjYLtC2UHyNkSztNKCQPpo8EIeB2fNxrIhK7e9vowofShrMiguhtLYsyoYPp2N09O3uB
AoJ46NJB1tFBMzEHYgEZ9r7XmSjT9sHRztP6agiHbJ1kafukR/FX+a/WjO+RNYTfYp5VjOkTQhdi
jAtV0dEUY1IHm0Idm83TbAj3weC/mvl5TO6l2kJ3sx9jKpu4lCTNj0CqvKPWTt4Rlyf+rUHHIVHF
ebBJWBtq1LBpymXT+yybYGOldNEmHausQ6TABMeHqu6i4e5heUZHfQogYVhYqkuai4pL0qYRAsBE
vT7OAGnX3YjiehONxqnI9WQdWbHyDEj+ZuAp/GZF/a3ZDMYzuIUct3jzL139rLuRW1czHG9LL/rR
9d2s5qyisV5UCWbEF73OjQ+qX5ePQf+mEPUvWm/r5xbNe9PyfkzplcO2qX2CUOaqR1m8UUfWWBD/
OERVcy2ziQYhQCSS0othmHRvVHi7jnUizmsym8NBq6Cp+mutLMMMXx9mA5O1NymH3AqOQEbMbYqr
+IBXXjnIeoDvGE9lpZaNLrzIojdOPy9fyF6drXXWTnZoZK3MyqRyLXxlThcvSpgzfvSXLZMWfO68
OjxOvOdvA34au3TEMKdlVX7r51p+K3PsQp9anKmHS/3oB9rONXDcy6G/9iXa9EffFu7eBRwHHbTD
bnAlEwuiT56jzFw7VQZ3SduB/ZbZS59mwt3xvo9stlULspYeYZmIMMPgUYH8/ZjnrYp9WmR1hYgv
mZNJE7B2EZ4ULi51ve5O1dWlnNhzsokzeMzkYCCOMDW9mwdzJU6aprF5Xbn4yN7MwcbJWebTqBJf
U4LVgq6v96JbiAzy20AN89sqnRww4r6x8iY9e9uwa3sI/C61pWE4KzytxkoOlAnUyvlts6tFT1nR
DMSH2Ww5tuA0MpRmnmfcjVeIIVQLWQTKVGwbA6YlWdRNIKMKWM2TLEZ2tGKB1B9LT9dvk8x8lNVD
BHdra6IhF0/59NxouHo5Qjh72apY6g1KmvMdQtnmQ5PP56m91OyOQ9yV8CkxCI/HtIZXiPOo+Fha
CptgYSnG9YCu0rPuo0zyr5/WFJ+WbVi4wZM0Pl8+rZwy4dNmDQTNFSj9rWRCz1guNm0REBctyNLP
7OiCT/1SrJoQJJpHCI1slQ3zmPJml+VUzT+lWprvZGnKqiOvSiA+qbb2Yva6wAKj6BZut3HVYM9e
j40zEcoUZksfooLrgq0Q0km+hfuhhj5L9j4PdIyQ2OnKFboe0a2lNNEt8WYBR4vhLkH/4gSB/LFT
RvdZ1bn85I2gjjzvtuqTD42ozj1wNnWCO73tEvd5bI14iSE+OsnW1o7RxJiSp0Ajero1kdgZB8V9
rgGNbfI6HjdylK4PmCO7OL72lNR7muOTvKSr9OoJplc8gOJSfhzjyK1zZSuLUzJ9mtGdhcOqKR+b
wF/LS3otvjFtRvm661P9yQQ1lkTuVZsaeDxUFXAxQlZXKGU7V0Nl4XuJNdsnLtR8mKbUhG7oZ/Oo
EMNwGTLP88RLFIp9i6XVsECdhP1DEHb9A0JLmA5TgkP9gCKUNwjIDNPLpYfW+R+G2EivZH9UT5qt
0QO0lMVaTCi8uGIuOWaoM2sJp4i39Qxr23ZTfTPm4O3ZABBqXyv8WlVIMjvDDr6Fd13YF9/QcMqI
EwyE1oAJ2nZuXYD+Q/zBspsvnqHk3xJfJ/zFrj4aulWtW5gJT1gj7aty1io0kDznc6xUK9m1cvHz
6YPq3s8p2nCTGrGSWPVwP5dev5DXswEppr1dvfgloYpKNbIZUxLr2ACqXBeR7T4TOHAlu7ax/ql3
VTCIuq3xobDoyHso/KFaOpyj/ryHhDPU+R6KjD2VvIca1NCHKK++EL7bb/wqMTepmsw7ggOylQ6x
xwdZ7OskX+mhqn8w2+ZH6+wFxpuimujVDqdRtgHtjJ/EUOInFZ30lTqp9TXB8MO+0pJmB20yPKJK
lK4cePM+TlP/TAi0+d1tjk2qzK9txWsCEvIYQDmjZ8+vrxvsmUUH4cJg5C9DVoVb+LIy6O/SoTxh
mUMySuTeFTtInpEZNtsl5wB6V9UwgY5ABtpvM/s61Yy1PyrRCbeRu0yxu65lfeXqxAIBdM5PhlWs
i3ZAMiLoGGF4EcIv3uieJxj2hmOiqqUJeT3HUU+mSSyoKFVxQBRPUU/nxr4OtXVd9zASiAbZRbZ6
vV4ccSDAoh/joIIJbJPWgXVlYt+8skUii2E62McZcUlZkvWyh5bhP8Lp48BMncdA38XYoUDjKLSy
TYjqzVISsIN0/VBC9P8QBQRMNhpxFpII3ZmbD7bnJg+408NzfZk6y07Tm8+wbYA277/BNs4aRvjL
XVCa/i6AOmjrhmn+kAw4OVpF7b8Zg7qEALp7UWFtWkHjqF1DnYoCWpdGm7FSmqda1T4EdTJAqYNQ
1pR7z1aMhkqsOcmpK6sBDRBjgrV/Cm45YwDGzoM7YOXDydBb+84SiakTt2gVd1Mc2YJRrLsiBPMI
/o9Yy9pM6r0+s6249O+aJtqoLUc2WSeH9SFR+FPUZVtZlA1qVL9CW28dLt0cIqmcpshuAG/ad2nl
NzdurywvHWCWYWsWT18v0zSGU23bGVCfHCQbui4aV0ka+kAumEjWaW0+InYdZXtZ7Avf3uRRSTSE
ijaOF1jPLke64+ARBCCLzTSFa5hq1J0sOknxocXddQuYyn8Aob5p2s56LqcAAJt3r42xeYXrAgr+
QP1OGJa6jeuSI42sk0kU5c0JzBWwZfqqc2Fs/Lku922ffyIWGOi55+srTXXj+2HKrVtT/9JhWwA4
g1zFHhozIK+isaiL5F41I3Wl4h1ay7pzg19+MiZdO8oSVIrWrZd/kd1lTWRp6p5N69t54rRQiYpo
lXXt9D1A0rb5FIChOs/B4YJw7Wr+BPjFXdYenukY178mXkARfK8Pl5Lvn0vyXTXCcnFp638p/Rwn
X3I/e8px+JyGB33AVy1egD97nq8n2gThzl+M88aA6Mdg2AfDlFyBbEyurMS/77Kp30HHklxd6mXu
XFeNOMwGIhvofqnOa970C1lu5v5rGhCYjz7DlZ9ZxZXMyaSpJjhV9LRDQOzPBl9To/FN2XSiXaEG
2SEe0KE8T3OZoW+Uaa3FgrtPzC8TORebgn7x+2//8c///Dr+z+C1uC3SKSjy30Ar3hbwaTX/+N3W
fv+tPFfvv/3jd4foRs/2TFc3VBUQqaXZtH99uY/ygN7a/8jVNvTjsfS+qrFu2Z9HfwSvII5e/aqu
WvWDRVz3hwkAGnl5WMMu5o03up2AFCf04pMvtsyh2EZnYkMNzOzRw/R3SOReO9f7ngWG8FrZRSZu
VrnLvCbet1oo0eCxUUEkIN0EcWJe17NlnJNs1q5NXq0HfMN817AlmddE5ZdbRQu6xaWfbMDnhoBm
EUGZXEYYRa18V+XucGXl2Xglc8bPnOgBc0rONo6405CjyZWva/s26oq7MiKU1jenNyUvV/dW6E2b
v//mLe/9N++Yhm2brmcZrqMbrvvrNx9ZE3F8QeR8q5FxvbL1rLgeOjW9Rt1C5EFvN/g3RE21tiaU
yQjbGKEOEcmP6rj2oA2sGv9Kwbm5ykzVgvBmbO68yKmhUKBu9G2LcFK1D0H1/Vkuu/prldYd6jPh
U0W4/k2EN/xJ1Z/SpO0+GICm7hNiuWWt27XxleYDMZTFVMOpMhoK5PlijAX2YB2kTQ14v7OeiLVI
l7OTp0fZmhfJm/nH8s38iqHuh64GaOlrqJ76fgtZR9NfYX3++y/aM/7li7Y1lefcMV0NyJdp/vpF
d27usmEN8lcsIgN8MXx/8hsOMo8v1YLKAmAfbHnyO740DwW0qE2eH879wqYDKQyP6CE05/qEWQc8
bMIDl9lTh2imqOxdET8ss75viqyj/+hVWvZrX7HvqoLS28NZZax7t51f2nYxNdjDZwRiNmqmd/su
M91Hy9duZXvGKQeLuV6C5PTt6xp642XTu/OL3ySPIzbmR94B7yZMCT+4Vz2DQMPlmMJbOlvjbe84
4akbyitZgiRwuv1R39+i8wwDX1/m/qI3YH4kzMVY+ealC0NbMz8P1RWzXs3sT3ZFTJRHCHUIFPbR
eK/61eM0ahoCbz22JLcV9xIoHx1nPXWW+kmF/X9HsJB9LtpTdJ2DYX0wXESCosLKEExl9F/NKobX
BlwI8tH4j19ef418HX4tyqmOgrB9V/zn1cPm8T/FiJ89fu3/z936fv23HbavxfVL9tq87/TLpFz2
x8davbQvvxTWeRu10133Wk/3r02Xtn++v0XP/2rjb69ylsepfP3H7y8QZ2FfRZU1+tr+/qNJvO8N
29OdNz8fcYUfzeIW/vH7M4he3v1/Meb1pWn/8buiqeYfoM8017RU5nIMfk3D67lJ02hyPNcwPNcE
Sfb7bznEZ+E/fjetP1TNMG2WGpvfH3aL339rwOiIJvUPz/McTVX5aaqOqxm//3n7P5av8z/sr5cz
8c68rGaYMFVL1eDRtXD8cB2Dj/B2NdOQE01qrxqujepj2C4dQuKgzmODZ5mguf4Pa6ch1sa/u9q7
tbMKDOJIBq7mXxF23i/sp2IkzH0h3NULhHcszlHH4MrYFo9oWZkfy3X0ivDo3twALiQMxV2GJyJT
T9ja9yrSYsuBwDJiJzjiHN/8E398T2+Xec1Wf11u+Go0fByGphv87HFyq+qvX82kNYDiUlO7cho1
WJTV3Bwg8G8O3mCMUHkqTnPogxC8WgsdhZE/IrKBU5KNEpSMlVUfWm2oDzIXB167CMbaXIU6osGV
mc8LvYsSgu5Iem2ON76pfq7KfDwowTAeDBiyllkMDkTW5f4AW4YNvT3+eQ9bVxMtfQBRmxnLOAcY
OHhl4jYhyBSM8fHa1AA7GILTFGLPMAW08yfHaQ+y4yCLpdrf5m41bCTHqW1FM56OMloasNweLkkX
YM6dnNjeoGl5nXRpdZBJVoPTLa1gd6mqtQgy09khvJEvyVsR5l4e1FQtD51TEnjadWWybkeYNSSP
quUM+i6vyqUzC+EVyZhqy1RWqDlSK7PZg05JtWk5uDVKIX2/KQDmHMweKlUFTcxzzhM5WWxwZLWa
vkeToTpkUOKkiyZ0EBUXSSUSbVTK1SA2mGcCZsG97OTC9HQpF3A/rNPRf4Y5etdWqr7ttQStzrpt
oZ5Vr3A3+htZ1RKVlBK2Ydhr340+uWrVHPBjfSeuqlrboiSrZHIpalX80QKfQDBmC/JY3L8lkpgt
y7yUdy7/K24dnByidLfyfuVdytwbPlkVVQ/Q2fHD5Q71BIHG82077QBZj2p038qQ6GjJNu2O5Z+8
yZJ4Wt62RmTwjp/DWnInK6rRHGQuqgr4Fc15746gtD3HepJtaeQH+6Y0sBsDQLYV8IhjxN4zzFMu
7ektmLmueDoXDUEqPW118SRYllseZE4+Hbql6rtBRPuKelnFf9wFA8EzH3jEhi0qQSFc+Wk3L2Gi
hRujwTw9BopDtHxFuKvVJgRKVBFA+G4cDgOEd4Bb8qlCkxVuNenQkL6MwYSCucjnnSOuJR/bXnzm
c27u7iB2BGF7eV7L2OGplR8KngbMZX59JT+NZDU+fy7x4ayoRDGqRBRE1vlwxUOdOFtQIfHQ+HC2
HJBObw+yKBNgdW+L77qg20WQHZq/sBZBB45BFdQs7GoQRqPtsiXOcqt5cIfL1lnk3hVzDhkLz2ui
lYkRYtWkyLoTkaRraznE1iDwLtPu42V6mWvh9N51KUhRcdk6hC1yGCdhneD7Ghp++Wy9qnNO1k1A
4NFyqiOEj/sQbLjoOMN9trAqL12fm9/0bNVXpVeyPXbEnAMPNOUyN5pxWX+U2SnItXktszLB1fMS
smSsGyIc8fCLgTKRo6tL5WU22ay4wPrTHMSO/OaTn1+/bQ4aPzv9vgsrYc9T1XnJb6SEBlq8onAI
eTuBIxvkraE2+ON+5e3rRp9svUA9nltNgjJhusEbmS7O7SFxhVFtPBcTcAU7Nk4+3lLUx3hNyb6y
lywXglb7UpQ5WXee7s2YXBHmniE9ovfrbA1V2Yyx+JH91TSXOn0wkCHX6/YbhiBQAF6LLBuPqTvA
Hq6lzossxaJKFc8rFL6c7URx0HikZe6SvK/LRhYV2zKiLdQnx0wRRMSyTz6H3ydx8385Vg67tKCm
ybhLWebeX+rXjxRAzI1m1BbzDBJC4GQL3mbrXiy4BiZKZyxRZ8vVj6YPrQtkMbxSRTKIVQ/COkGP
CQ5l2+uw0lQBpFwzZGhL2IB6gBBTsxrMujvIxLXUeyMmxsIQ69AlUdn3vynKhjyqXuE6LdeTuI5a
FjFMyPEIRFkvYClvM3XdDjrGvaAjfkE8wzJByelH7n2dWPXqpBp5X6XisXd8dU2sJL+1gYDDDsKR
ZWPNu3ioso3umXsXkkzikNvPfB39nk0psJswhYgOUtacF5Sa9QcMnQ/mjUlQ5fnq8CQiEyB/QZVZ
JCvUp5yFO3oFfmy+nrpGycKqnB3yie1abytoDoVgQZ81A1s2kQ01XkwyYVdrLUI7mFfuVGwwg/q7
sv8qvxsL10IBmKdEG16/TsU3Ir8lW6x3idPcxN4cb4OmgYZnsL53sVEdOwikptF9we2FCIIT7BBl
mHZ4CTutCA5m8AHEyLBvxA5rFNsTz+kyddmX/n1U9NVG1onHwdBNSC5HGDcBDMzeftBPg8YS0lRO
A2wvubM176llrztNQQK/xrGoteTQN5m9tYJwX1mBftCIAT4nM3g/D9avXd9OOzMpXLC4qD3o82OV
+f0mnrJDP5T3EWIxiwK+rJWlEOTp585dTMj1Um9HWPAseOtlIl62By8bfxTPDRG8IQQ4YKoUxP8y
OT8BMhvZieCfGIhtAU/FaUO5djgxL9VmrgGQmDBFDd7S0QFAQwi674mmvWlHizM7WrxQaLNvtTvn
xp7hsyhR0GNBzbTviARBjyy2ajKBfYtV2kO9QRZzo9e2iDdt88L8Vo7abZ4aPaIISg+xDjnYEKFX
CCFjAEhcHzLuIOVXxX/mTdlTedkRECCqEy9szm3EOh57q063lyrZ4zxH1vVsyRqbYDVITa1lI9YW
YmLKQ5q6Bohbke3MGLth1Lcr/BiwDKiDlzFINJUJ9yE7ydwoVi6ZuzTIfuch8PJ9S2PkKGSdA1xo
69bmxi7z7uCKRJ1zk69PZHnYoYyZ82zFnq09yDpHMWkuMWlMmrWXVbIxDIZObO3aA/TNAaqffLy0
g00LseY1uAF3n3fWLUYnc8OTwpKOTEda+8N2sFEuARUu6loM/C5EKJIXRFZZmaasVEPAmESPS8Ol
ONyU7HBNsMREusNiuXYVQiUX8GE6W83tr9NtEG9aA9Tc2nLXw3P+6hKGPUDVy+q4Rbj7Mb3m2HEP
Gb8HTHvVZ/cThDQj5LlrMrqPj5nt+Wqq75sBge1rcUqKV3FwmPqnTn/pEScPk23qrhMdRgccrTda
vAUZkSnHIgYOt211fjNbRzu6fbOAVc/LT3l8XY3I2p1m4EveKsOZquxdD4acuwDfGfjRaJ/AbzcV
y3rc+NzXxj7kJ3dpQkRcLtuvwNih2vxewX3eAgdeOsrnuligZDU84Pq3YpRWp5sJRHzyDKs8QSrB
KvwAZWP1RYOdExUx/bEL11DAAu/scLXhjwHKARpqARsIgAA720NPEkQEGuHtunGhUv9Qx7eN+iW9
Ujfl4mQdyhd3EV+Pi5Kf6DJaontzsJbxZ6J/VvF3qCxemmLRr4uVgjt90UA79Rkm5KW7179pd/ka
VYiPIMKfqpW7GnfevAhvjF2/Q4FhEd06axu84C2Hznqh7t0VYfO78gswmbC91oCplesELtVo4yv7
BiTqCTx32W00dtjtqkCNaPWlWRg3OSyN8yOgdXOd3CnXwev0LXwqvxenCiWkBYjGdfYxtxY2x+wP
bb6yrvXH5qO5eoUv87jvPvt7PlW0nbfRkg/MPuRQ3B4MGDy3JSTC5loN1gU8PM5qJtJ6SygsHuU2
3kXhPUrAerWqawjDdkiq4ZZLsy38EAsPatqHGe5t8DjfzOIOlMz0KYBRUSUwbTXjWMsW2OaGbjdy
rCUi1lnEGAfGAyQacQO5/brU0ImoP9fHk3PncVv53l7mD/Z4IFzYW0d7ZEEV/9mYd4KrhpgOmDh4
OD5Aze+fwp13p6/yKyjkPrfesvmmn2AEyxqITndBtCJoYnpICR7xNu24Ix5x8IkVhGsXcexF/mKU
R3XefGozyLTu8gSU3/WwUb+Wyrqc1+uQlVT8RfA/fnG+EfXcD8sCXREHHrajz1Z4WBo3mrfA7jst
j9ZjT2jLUduUq+IZhjvWwSZeNjxJJ/8epgDnU58vJ/yknz3w6oZoNI+mues/T49eeYJUVT2x97pL
P2uvKnQbsLd88eDVOvQvKk9lddKKJbufbZ6syqUX7DF2QiAdImACixWg+3ChP+dbtMsA3TtP9pf+
Lrt1P1Z7tB5UCO4WZX7i56/0e9dfDQ+QeCIn030D+/vq8fPR1rBH+IiXaxuQs0Am+IRMnw4c+pfa
lXEw7vJpOYJ0ynYIP0Wv6hXMG1/TW3NdLMdD9Eh49rfkkaBgaG67bmkvAOdfJ8/Vc3FU79BTCTbh
ujvCh2lfF7sURNLHdG9eP0331gOwkNv4FagySGQDQY+V+h2Tn30YN8W6ArI+besP7ba/03fmUd0n
EIs9oRDev3A6TvYoaC1Qu/mI3oazgUtt0a26xwgiimKhEbPLaCjXV5W2gu014ZXNAeKu/4wYHGFV
HrcIRn6BfPWKd+qzqR2SRfBQ+CtuvVjDpt4vdE6/w0Jf6Bt3l995n5KV9wQoaTXvks8EAa0VNE3c
Gwh+VQDMS16aq+AAUcpAwNISqswTP7d4g5FuB/jKeuY5PMHLCL36GpPEAGPlQo+38zX0vu64sbbj
3Vfc3CdOnrt8N/NDTQn1vW13+A9489Qb01uA38iMpYoPcFU98J3u2+MIKcAKSBBBzFOwgxYrgNOY
EDB+1rfeR0SEJkgrYCzF2WovDJ58fVFdOzvfWro8h1uQ8N02WCfLaht/gsuw/sDZK0aClRm9jfUM
CytUhyV8aidiEfbVyd9kB/sJXhx3iyN0NybLGwcaomNVbsqdwZoCqndF3DjmSICr8foVGZaT92Le
Jh+gvtiGX3JtaV2PaQY7QYnFSq6LLtGXqdhzcRzgtZH1cFxgPDqoplPDueJfay4bm1accPyC87op
zkbdMBiwo9nodenuR4I72FvvTHsAY1OW3crAAnZA9gyRIJELxIFE5gYLEdrdOeupEIbGaX9MEN7Y
RqJPKk83/360kVTsYho4AZ3WildFZy+hFmuOrvM9LHKHA1XodYfuZxLXKqraRtofZE42NE35WQHt
jR3JhSt6qM0DIF6wM4lO2P2udQcF7Y/Z5E0psyM0JouGgMCVAwDPhByIDSfkqiDBIBY/hFAVZIss
D2Peu9ggYln2HZoIrl5NSTLt7NpjO63mGaZQF5ktmWtDcSi4lGuMjlswwke7N9NVmdbTQhfKTqpI
HCHgJHOXOs3rh21Wd7d43tA/4eGH9QYCgUBYsqpcK0FZaQrhUzeQmqgH14FNDNghIFCYVLed2EvL
pE2s62qCPFsqoV0S/DecAoXFQSb6EPIt9erNRd9J5urS5ZV7qTTtBnpTIe6li1OgrXdL1ZzRSheW
4FaYBGXOFtZg1GnUHWFJS83WHlLV8DcusWYsH0QDTCXLhE+gyJFAEm1jGryPu6exmob9EA0bxRqJ
5PppQEKUt1tOCRDwPCfWAwpuZOSyGUuMgaDSEkkvjus6O0+kj1aj1RnnojrAxOKyVfJ6/9EJGvUA
SGJgzzZrj2XtVht8AOMBPwDU5NpobI3IJRpG/Mdr03rO8D/DxzzCfhcLe52ZGD1x/265eifMBRFS
frjU9UA/0HMmAACVMgiSHLZKHRqDk1k9qg0YEE49qObZO2JIMW0LE53wgiytvuetJ8zJJihZfrTS
eHwxJut6/9mywOOqSmFCDjoah3wi1nCqULK1qy+T1MYbcJpsisZ47htX4+RGomYoYKlDB8M5DHjS
rDqKY7lMLkUX7zc3ycEQIWQUrPn3auJor0yOxsEIviWi/JGymiYX804ljM7nRNiQz7JdQaABNIXL
z6jgK1FmDQudtLDG4CkO5zJCTtn6v++F+3/Ih6ZBhfHG+/IvLrT/VaMAn7+8daGdh/z0oHl/wK+q
mRZ0SfBBCH/0Tw+a+YermYRIQ0DgeqqNK/uHC81w/sBFptquCo0lRM4ebrwfLjRD+8PQXRczkeFq
FtvM/44HTbOlk+ytW8tzLSiJoB3Q+e3CfPfOrZVhTGjGxB5O7v/XfETjUZoOqvb/ouZjkx+Q+hky
fsLWhFWptfkdX4ppGrKHy5UwPmDEkqbgfE4sFeMaRnkQ0PCXyqxMFAj1Dzg7TGhm8k5dzgWhIIVY
YC4JdP5Y5QLN5WUnDc+QkAvbcelgoRLWU/Eqd/q4VNGdBIaErdbW8p2slh0uvYZaf7IGBCpn/L8b
sIr3RNqyexHrq8xpP3PoM8Pg964ZP5aPoQtL5UYZtUdfLMlJKxw8sqMs6/iiuJtL02X2N3MC5haj
2orVBXE1EfGLY+Hn1WFD/HNSWSnnOF9JZi895cCs5DjIQpEoiX5AdJ5dscgpZqsfDCtl9ymzslIm
1Zx+dk0VGJjod0myn0WrUqZdXsTnHpf6S1+rYQ0qQJkrGu/7XKzlTVCTnvOy+pJA5FegeCDaZeVf
lt9MJbMRTG8bAOyPlyEyd57n/RRvrvsv2dj7ZmRDsX9/hTczpfaECaaH++7N6Dftf/Ph3wx4k718
6DdD/7Jd9nz/0d73jOwYPZLU2Dhsrzhtsre+PN4y92/rzr+L983ITee7d5WK2KjLn87kCCfguyuU
TVGra2UWogNmPdpbHdfsZcyl97tpZYM93+F0sBD/4VGQtmmZ08Ru4FJ8V4feNm5Jab/+l6zsKptk
TiZyIjnlpWhJP7csZ3I6mbWGlpn//uqyo0zkZSwTJvpuQN1R3IIOhX//UWZ7yD85kjSztlUHHCbC
rAu1dHmYZmEjjcXOS1bKxE0RyFuem2QvWdtGg4Ww5AxdWFPFA/YZJUYfSkw1qyjlPMgsMnRZcfNm
Gt3GWDeWWgKaJ2Brd55LgWwyPtZwdGwSopdWU6pdeUoN6609fkHq4ZM/YzLLgO/lIfwVY919SVJM
cnWLxaBPv00EaWdAw9aZ0hD6VOaQ47rREc05eD9HxD3BknTZAbm6r8ZMnEDOEkTEGRTefl058KL9
/JTn25hM4BuT2NtL70svDgfSJ3JxxvxVXfPTfXMeJlYG2e/fFj0Zl/Fu6v/CNIZroftlujs5syc9
NfJK56ysldO42QCzlbzAv/0k8DPhT5iK7dtPw8YbOp/pvpQrmXRBXDwS0kFxqXvf59J86XOpA3KG
zfRS/qtpdXlYODs+hFtE9vnvXUYOuVzl3Sfx4uQTJBDEHggf+SjWM12sZzIn62SRFfwWXPm0udT3
8jwru5yzsimW66oc825GWczkCimbzz3loFlcVubO7Zfyec7QVFaTYqUrjg8JxKPKtQUbJGHjn8NR
yY7hnKHPjFoHhM4EM3TDuG2gKcCdr3kbVC1WhZuosB2hRZ6aNri1sPyS9KjJuJMXYVAooQ4K8QJy
APa2QE5OjecVeLA0zpsqzqbE/WyYAcfU6JA0n23F3WtJmYHex8VY+HqINMT9lBsT6qmowilN9TWe
ofro2WGsI+Paxed3G1T+tin/N3Vnst0os23rJ2IPygC6AtUuJFeZdoeRzgKCugoCePr7ybn3f865
t3Wat6ORkqW0LEGwYq055zcHRJTi1y0lGz/mIfusGb6XkjyxCmvjYqlwiybiIcU1FOX2GuEUGMKb
g0mGjCBI1fOKDEt2E6nSvCEOawRipIgOXfazSACXLlocnIG8Ti/RQBKKXdXOA7ONUu9qny150V0w
5fyBmpBs2HHAARbiji0CxGgdEjBcFD+Wki6JFxQ12Im5iQPhn0rb/Aa1fX6oZHtnLgPWJIISF+E/
T2jNj163Cwn3iLqmC7dVaMxbd1yKaNLyCRWFEYsUttqPqW6qOFNNxjdpsr1vZE6Y3fq9KeUPf1yd
raXfzeFZpe2lcz2oSYemYujW+rd1zsv2a+8ooAikqhfSJAo6gKqnkhwMwUri6tUVcB/RhJ9su7fp
ATQEVATNB+FQehMQGsSymDjw+5yr7fzCZeacKqC0sMeY5xbgpKpR3DGifve8ZI5VQMt2uaZVesrt
9py38x+ifOqT0fVEcJM2yHfRjjtrHBLaCsu6SepMHseFnxYL6IelOOmRRbUDobyD2RtVKiStHyVu
5Hfhz9xqaCIPdnC3OBXE6A7KetjII3NK4GTXpCdrvJVSMb/rg5gco72VmHs39fytA5+O7PAcOQ0w
Sv4sserjrIP3OrPzx0m161V9D56Jz5z2vsRb4A3GbyM7JB2JBmVmvjUhzksiAjYlCfaQFZ2LA525
ganltT5CoDaMRo/YZIvE/anNCGqp+zqiM0YMvevsECsNxy4vCX8hfjPugt6PM2gvhpQQhZJ0q72q
O6CkeE8L9Ydk25lwJPLyAV1MpCiCrBq8R886ZwRmAUB/aJ1RnIM0AclUymhufxkiTXY6LElVaVt6
3KaKRmWdwqH9U3fuxVMJjf+Ww2FL4M6wdVfZ7sPi0uXThAHMhoc83KirWUkXtWpv4zFJ6H3DJZqU
ZYgRN5RFkE6cPKv11K6glhEP8/8kUgEeeoeqchWj6LeDZLymbIUohVcsbZbFmbnc181wqZO0fQ/g
jEprJWHW31WcH0NR9Td5M+OG/Kqo9okyLoMzYViMCxmBFSaGitB2T12zWGc7x8jF35Nu3dT6OTPg
3SbaLQEZLu1lrgVibujTfRky5gocxgGluhLzh09CVmg6RrK3PEtWl0XyTaBdJYV8CV5XTMlAUc30
RhYYd76TWvsONpOtMJ90+fjcO1lwWG99MpmTYt63C5gxjw0ZJXQHcOveDE6kStEed8rLrNn+TYW7
MKryXjMDT3W/LodJw7CbmSWCdrGiMe2HbRuMuzWffrh9A/FBIygbOPFB6PUNFKVNNYJn8Yxkr7x0
3tkF3XMO1FdDgenCeuPeJd0ttXP5cChGBPJ41tO2jAz6ZwRe8x/Iqfe2Kcnwg9vtrOBMhCzkk57w
QmJeFo8lwYPEgmW2/NaQsULWU8NkEVCi4w73nWbAK6ax25gZ49cVg/vGtObv4zhVgCv1oeXL3dhT
9nudiNtosns5rQeRz89J3V2GpMUJNxKiYHT+rrUwd46YHhHWji8NdnEUEg1zRgOs3ug4z5NjufEq
wyPxbnDSjHm56JxQY0ca+6lg0c2ystiNFfTitrmRG/x2Nya22jUV8eDluO26+SFxxHfSyK0I/QSo
qBBadrO+x0ttP8ETe+PsyzdUfi2zXrCxJfdG4vca7bIfLWQdpWt6zu1uP/eDvTEXIEJzRewIpymW
6x9WY807OBiYGDsSJWk8Pc9JWMT+lAXRMhK7l4/+hnSmuyK1XvDcUqKE053pfYRlUu9bm1EgJmRg
LFBdrL56diCdb/D9waStiy7KTALXwtF7JvhjmgL7rB4FaL2z5gTjTHP2XQ57NGCcialJbYaK9PZl
sjeeHwTbVFynlWaobDkndTIMADUM+zh7FxwjjL1hNXT+bY5dKJKxh+JYjN+AKJCU5UdmwnI3jsUH
G4QmWpiXh2MY7ppEcXwIfMJ0a/v9SPYO8jP32Jt5rOxluBSB3C65mwPeJTcdQ/VmXRb3TN4rcEJi
z1Xqm/T/A4YtMr93Voi/TEBRXkCX9l0yYZO3VTBsd+fwDQbkChONHIpSldG4JD965Z0nOqexLip6
1YX4XfVk74HYkaTtpvUhYSdASrf9XM833ylR39vSP9uC8FC3A20IWMjajRm5UbklMTcJ+70LlBWF
fXVTSPBQT+DmYfGNli188z6jUTquExWREpKuuXidp2UnrOq1Xmd3MwKzAZrGaBUf7QYg2l0XEBpW
eMNLrVxAAg6sLuxTDxA7NImtHqEhlkyiIcBCvjKddmpS3J/M0YaxiiefyF50G5wbfpHoHQvJGI/T
j0lJsk/cOQb7c3FumCg2eB4HtHnqirHe9rQvMLosBwktaj/k8i2p8vK05qh1lPvpAg3LrDU9mUF2
OzIA39tmT5wcM83eKPeuJO5ILHfJ7ZNuremBWRCbpZaVD4CC1Y56Wwc9kvNA/motCdzTpVCALETS
j+kSKtUgDiBQH2LZ1O5VXr8ENIgU6/FJpOEuQzV1T5z6tEk8W21dXT8ouCRbwunAfJoNMuLptSMw
Ih7H8RI6Xc8g0InK0W4fPWG/2b15JlZpFiSDCweYoJ+3Q0yQCulfz6qw7ngSX5tzRXeEs6lK76Q9
fba0410zD6CeFAs2A//Ug3S+s+zsyZ0RnJJOttN59usGUdHFabHnP6VGmAdiDpBQah2HWs+R4zI2
z91K3YBtWHX+OMAOYVWUDQm17msQIsd3zOwhmQIjygLD2nQ4YTd1nYdAlclWlEWdHDtKaLNv7tp2
RaNpuiRNT1HpB+iwDeeoMpyIqkB1DYlsVQDFpFUOsdthv+r8eQd7zTmwxm0rKySjos6fAnf6qXyS
lwt07zLgg8uQYOQKbrcXqnOXCXFKOsFg81CXizyGjhmnw5FIEes8hmtNPX9L9UIwgm47CpvW2bN9
IHL9g4Ba5xEbAksnmrC9mOcYVdRPhhssJgSJdkUSr2nwgoasZVtHWGy7X1JXbPhYnma3DmID1Aiu
iydbY2VzzPrZU4zrByZSZstAH9ZmmYctqr/MviNheAs9Th2YGkF3RHLRZHl2Nn3voZhOCxbZTeBa
34n+DWHAdwKMXnvHdZByS+DMCLAxqxsBU1IotC4uLIi17h4lVQQbo6WBoBtSQD4Qz30Y3rRLHVxg
ltM8VWEg93A4kpisGOTHzG1hnrWseau/IRBm3ZqT/ZiL/lKmXIwz0o9U4ef3bT49ePJXH9gPvbbF
N6cmW1aeWoN6ey5SoEX57wUacDSSILDB5JFtA2/lGEWYZJDOtAtKd0OJZmwAeGeg7S0Vd9ri5IOJ
asASm+erZWtAM4n9YLT8H82ISSVlcIwOWSB9z5PtaJV0GnQOK9csznJU6Z5QgK1Ol/ukz8xdnZbf
IB6m+7pfC3L8EdPQr3gdm7Nrk2/I6UV1QNBNXGraHfO4AkDOfqhFvphpI2KsH39sEqL9cLKO1jL9
Eenr5FbFTg/LH13NzpuXgTkpjPZWWM7OlkRMEiuaQd2LOLdsBCxEyBhDeteO+A5DZab7wLivQv0Z
LkMByFbvwD64KO9vGGLZRSQaHFO6wgdCKn54RGRu9IiQZzKPIkvWvR+CBg6AMJdgekz5c7KLnuEY
+TJ1KF0m0JDnyvFXD7h2183zOSBuUZKHEONfkVHrhz8FsQwNqj0DLLTnD3u3F1wxcUsOCZGmffHW
2MlBW8GrO0zhZmKTvHH85aVPOr5V9WqlEHStBGaqbxYPkzncsUrLCBsFkev5trSbN4yyP7JG3xlE
mSxgahG3QMQu5PrQGOWwKUYrO0y2a+/7kK/MsK79WBgXM/eSS7t25aVLzi78EuIAbw9pBLX9XBb3
fx9D3AmOtdGIP/55VWonGTmdJL60t8e+fjCtzo9x9YmtRU3jZOvz0D0Ppasv2tL70e/tzRfeT69I
kbTIc95I+mq0sGo2CVVs3imfsNtxJnD+7KHYkLQIHlAhpFfUC+l1KQn/hG5bV83ZT7VHfC83tCOZ
3i4rlWjj//sx7OvdflXkj5r/PKZW4sFtV9r7LjAI1/OSx+p2ozgYW7+7cFLYLPmE2M0VmTrr7YbW
bHsIFn8BasXdYcwQ3PS+fNSKuIN/nvb1+CDcb1CendPX44HR2ZeynVeoZUMDJOQ//6UDFJxgGdio
X0/5bz9wNgG0wL+/+OthzwaLIpemPn79gq/HkgyNWzg6MZvTNv566OuHksSesyeW57+vrFr54PtG
rNMsv9IrbHx8miRNyqvu5j+z7JKjtpx7c8lL9G+Igb9ugPOoiNhib/dfj5XLVO9v7g6i2Y3c2ECt
xPJK2F3hFd4FU5X397WKVLW1SdBPY69khh9kfKklPNjVaxHSft3vm7Xb9U0Jj+7rfgYBhMpovgCI
e1xD1pCJzHTOHeVewhDeuifP6e2Ow/bm7w1bq3ey1dfT4pb8hjJd0THVDheHf54HXI5wqdWE/nd7
zDcbcU4reamgrD20TOn/HlFrC5p4vmmKy2p4JJkkvZLkkV7tvHnGwTtjUuOY+7oRXXPjLNft4evu
13MBv4+x12mQubdXfT1mLzapLyQGlGrGUWum4aWsnfACCgJFpKM+iI8LL1+P2341PQoEYUkegC77
elqilmPr26Rp3V7JLpCER8uhbcPx15CxeDDSUFy6tvEvbZ11WysLiOaZV//y9QNrzIejCWhp83X3
6wfoaV2ARR1g0AINOKgN8mQrx4Gns1C5Td7dfz03625pAsXg70u7y3fBkqcxxBki+2vojGQtFFs0
DXUa+SRQ70D2qmjoOnlVtxsCZkYC+qBpZPNs/jVR/q8suP8fDf8JXhTM6/+JWPh/pv9vsk8BePyP
8f+/X/Tv+b/v/cvyPRuTqrBvQ/aASIZ/z/8D51+CRIabVx1/mBc6+Fv/M/8P/wV9w8W/Y5IaYFs3
f+d/5v/iX7wrJzB94Qe2bQvxvxEA2MgN/qev1Q34/Q7WXoGH10N1wB/83120wSQauESpdSDv/CpI
Ht+4RZ1v/TtvlAMpBHkdQXbfoyrfl6t/HnVUuKjqRQUY+RbuOJ6WHJm4thbnaPsPzZTGlj3DFJsR
5Tdtj+MADXWI8+RUtcYrOZXbBVw8RitiChX825CUVActpzK5MIspTqz5yZcNid3BqaPxSDzFim0O
tfFtX9XclxZiN5990J917b+1yQyotjU5jrFGLen8oYeLfOu9wdr0+rxKNKm+3X7kQ/r5ZfK7iZzS
VjxJm9TUAUNKIHDnG8fljxz6mPTIBBpNjV7Tp/w++Oi30Ub5J01JE8Ffw0hSi0e2NfZpuFXTIEzi
wksE8zta3pAMg+PqUsUKH4xO2lIPhstKKVv/8SvTiype3PWw6fmkdbyA+MvnEiN+kT/15lvJVNUL
X27ZUrkMX6HEhpvKZh9XYiXAfWg+yQQNZOrYAFVvNxV5u0YOA9tDqNNXLeplRV4GMyKgGRlFr01e
vQnEMCMSykzceA5PwvUzdMy1i2lNp/SHJMk5CSY4yfu3HbygduC8//Xjfllzjdq7B3jNXjS8LDqb
cOCg9lwd9PNt/dqyszyF6YzoLbPoJLjpeQKVYQGqxUAyE63czwavm8p9E8Yumj2+JetDJfSCEkKJ
TtWAiEDW2e7LYSrnPjzO4iAh9EVBaaZxBRuZy9tvT4cvOrP2Om1+rYHxmTEz3Gm70FsaDAEyMCSM
KBeHNiI3B+12UN/1N5ONbdUEi2bBCQkMvfXBi6tbP3iqi6fGshwcxEiBjarS7DGCyNQuXbQFKFbv
DghOSytqRPXcrvmwa6zlc55tvf2SSIVquksFnjr/dmzTmtUxOVJAHG/GqK+bvpoVKy+stb8CPHJX
45z/f/PXfHtT4Lng3Mkx8w5fwrS5fJd9+O6a1V3SI7Af2V9X488iCPbYcrtN3nOtwuTh3wo2WjA9
TQ3bK/9UMld/jxFJtcz5jHcya36VfvWtr8xkB1gAG9+wncntp8D2EdMmaORvwr+vm8Qoj3JZ9d67
GY+/vLgFIYVORoMKSbRvCEwAmWGABQvQ9aMUAUNnAfTu7jGZvRb5eMgpMyOiJodtzgAHOEBunhLi
9Le6RqXcyHQ4N+Zw7ZUoSEoUzF4wZX8JHjvPoC/F9bbNL37X06j1MuTDiIRHEv5PZE3rE+XethzL
9TgS0j+m5nhcBPGjedhFLcXwZmrJlFw0VrVSg04ajObgs4el50wm2HSzxeVT4Ox6RJPEkNG4FGBV
fEX7/et9So9sroy4kIYRfU0jAo0woN5uNraZzn4E2aB2A0/60tj1FUJSzW5j/WWSRsbYmptkperT
T4UeR5T+prOxoITcdJaOj9Mq9floRY1mJ6+Oc+lEw+wvB1gV9akzrJJeOFsVpVr8+T17MNoGMMBJ
WoOzqBbrkmoSBYgSExCih8/Ft+WO2mGJB2WzubG6qwfRKw4nWiftckxY5U9c2DB/pK76XG/rW2Bk
FvWsZ55U2v2Z6Q9FlSV+a4PwV4OeYRhwHnau9bBgin9m/tUe0pRvQRB/hbqdyI5wCMqHIqz6yBT1
TNC+j4dCSwMs9KCeMzsqusx6LMJBxOy2LXIzQ+Px66aOZ+X5Z2Y4P3mvZcNkBBAlFGQMV/baHnsV
xGabMhZy6uTqDyRT1rPv7Jj+3+5K4pkG94nU17tRj8TsGaojDB4QUiarSEEZeBX0PXbyoSOc81iW
9vRgdancirodjzOYo2im5Uy/1U2vtzgMKJpOhf3S68/NAowe0Wmy96ZS7n0i3qPMSRnVGN5AJPzw
y6o6sWF9x95htdULXNE56vrWf82N+7AsCOlj1TuC9cLsYbVkkFnEgBfsqAsnKA5mPpXPne88fAxr
6n3KRBwHAsfWzrh2ekVPkFVvaZKyf0eW68xBhjVBsCPOi+XOlY31MFfqPhcjqSl5ClVBvqExsq9j
cUM5eNOlXbLXAHDP0UbuWQ0gB/Ix3FFWh1FiDdSEjf9JzLs4jINqDtARg4tyrh0RypulNtfvjpUh
26+MB3OS4yNEm3Kv68w/c2nhUmU2/f3kyBGK+I3cVtrWzmzoiwViCfASsgogXnFQ5Os60m3pMoHM
i1fp5PvalPV7IyecekI825ZdxA3wx5dkZUpMSLVgaQJ2OHXLj5UNXFT1sn8ErPJzETo5MDlyGSgO
4szSST/w//4no01x/rqxuoVcblKi/uuhrydD5/j3MzLmU2zvb/e/fuISwSQt+wfd1PXOImhr7650
iNL8jVn1xvV/ForQ16RmkuB7Ge6H0IPSWRnOvXCruGNPAG5rvWfAODwiWz/R0sy/pWjYvWpFQF8L
vew63UGQ9/P+4gjo3jCX9ywn9tn758ZOK/s8FfSKIRc/Noq9/ipwOs0t4dLiRncbYao8AThbUAM+
CaIMn6STJXss3WP0dddXC+HpnNXd3NM37Ktd6NGED9beiPzEgkczV/NhpCkalam6ziR8RFxozENK
w2pAGh5lwu/xYimf+SHvpgnGM4yhmDEEi0IwvCzhAg14BFUpynCICZWyt7bpyW1dVAxHnPIw0P/N
Ry//wNds01OsoewqHRO/RCNlwF2HTanwcm8PeEXSdDHcrXgleXmeG9hjXQnqMsSMwU5FRGGRvQnY
pndpqbPYzlx/V+fWpv3URTpf55XAIHQxv6x5eskgrO3hSx0cMk63i3R/d2b42yvhc8G8/wlZ8NMi
YPcwwmSOySWsIzijyCIBc1o+FQHdZxvmhPuYgU7ir/ruEiV6bCTmBZldiVggQACXaA5i1ySb4K6Y
Fui1D51NqG5CAiM8bfAES+dWT5UTHAkKX46Gn99Nk3qzqHO2FmE1pIg10GSN8WwYmDH6ntwrUkuD
a4MSAUbAMfWG8Sc38doWLJ6t/5wBfvDpyBkaOAaB7M3Zm/QQ9Vh95rZIH6WkfnCnRe5SajpiK/bg
abq7hVUxSkT/LiAW4FpkdpmhVuIAXJ/oGz/PE6aQhQT/vfq+DPnEpVrtdI8rgcfyLVXswICo3eHN
B6ipdymsiE2K9oKZjVy3RtEcMnsaI7AEdcxIaYnqVQc4ZlUVwccLo8n60a1Vs73Y/vwN4QFt9blx
D4ay+4NazYhvdHkosqBge1wJxCDluMRCtddkaBjEmr6KbCM4G6FHw4l54budTUenEuUHqpGt69MK
V7LLaPw5EvMEy9xAnEe0dpnD50rFNcxqeLSIPIf3ZCRgkZJfSPpo4Peiitx+YYtiVPltfnatgWFf
BoONM82jKp4dyhszHNRhzfmDhYS0NHtY6YuaPlvP0dTdpog3EJzT/q5Sru5W2sUW7b24Y+dycVOF
3bXs2dOPjobxJr37kCvB1l/ogY1wqsoVXmGXQhDCuMzwa+tgbid3AWK2XSR3sjSbcx7QSHdU9eKt
Eycz4yGl3Gepaet3o33upSKC3XtpujWJgYpwvCwNvqhM1B+dP1ZXr+KgxNkkUrQEeh6jYAqxNA3W
Y8hECxJEXjBr7BKEMLTSpiW9txFIVAvEu5E4tc1w41EbBeedCLk0cn1jRsxR1bTy08Dz54XdN0vR
gFDLj1naH32qkCp4zJT7+rHXjoICzNKDrS8rJ+f11pa4GR4fPbt9nxP3AEFxX4JzXSvXiXwfuVsd
OPcedAAgm58e8gbohb0XXtogexGkP2ww0LKdS8XwxyUimzkr/W+T5iUUOJPl3H6EABUVtrenADiz
D6T04ejDOoHtSmavBDfeE+bympVuGjfSeK1RllCQYaq1wXHhn8w4zRRBmU4aT969L2tNkaqBBDp0
zXB7EFifV9+0DVMzbbEzunthIJP2dLWHnXen6owh68yrACO+2/KSZXO7acvvHIsfbmVi7q2ddMe0
9H3MXLm3reQtTPKfxVy4e3heXI2UPiTMfDRGYNvFD4fGJ17txcUPZz15CwWZXXBIilmTYspY8HbQ
ullxLYwn3wIj6WmHqqov39JFNKhd6jauZ1fFfWXvXdjbG/iir4ShHO2SxjE7xJ4Rh7HGLh9kbCEG
UujvomaxuYzz9Zl1/q6o/zeFK5LNytiMjHmordX6pzQCZs4AwGacc9a8Ddo7EWytwuOLAQNxYGJJ
Fm3RfZIs98m4k20hfOSircmjB17UVwaSMGs7WKmI/XEIIwDXWKC730ImH6sY1rhn5kGY1oPKA3+b
zuBK9RZg/ckPu4PlemfbrTCLrsTVpjZDY4oX6lf/0hRwfKfeZQM/6gPpINA9muEjKYKrb9GbJgAZ
mlA4kKiPh9MvDm546vRUbKFiHJvUlVGYN6RRyHPftj9TP4zFKuWu76b63vLPoV4/TagK8ZBSVpk5
7k0tP1NXMwBj6kx9fsnNxTrqKg02U5LHrmJtCnznTvAjLv5pnGSNEwEU+w3PUj+uzLArK/2pbXf6
LgKMuqZf33sS1kai33wq8Mg10owNLRqXxuGj7dvZwxyuuo8iMdFVGH7xOC6YFjtjDXYBfxvDdMzT
HjtaQq45sid804Dnj/NKr9PLIW/qFKWK6doPaUHgb00DwXDUW9DdWMdHv1PVh0ladAwsycjR1aiV
I66cnfToOc5GG7mMEQgtLFJzslsRHYHhsKaNN6nXLJznfdcOl5C8wY20y7vRMQISkiicmilX97Th
AUy5TvfiNdlxtgyuFjXmN3AtF3dqLGg2yJlkhpIKps63WxbEey5atV3mycCeuTrkUCDTmpOOT84Q
jEKmWR2MYmVcU433gePdhXV7DVMkL+pi3NCptqG7veVDPh3MGzE3DMCzZ92ROA42FlP9ULfLkyDL
fceElMCwFPv04F4FvLqmqV7MtcdFyFiP65bbbjIdGFvbYAfdNQYkiwdryJ4yu715fJvHVZdPq4l1
PddFEeUPVV+h0cMGFGcCyvWQZ49pl1L1T+tHYpufym41R/44RRnHFsuNNSbNnhAu0KPDZ0q6z266
6VzwzWWUHTsfCkQ0DBqR8NClWzjSPbC7zN8PHH95CdemNsv6WFMTYJAIgfp8y0C2xSU5+ZNa86Oj
mVyNdc/hjiTR7pM/iVz/LIXrXgnXU5swn6+FYhcgCy4KvjMcXCQTuAZZA26pETHMuhe/+yA0FlEO
geGZl7KrRtEA+c1agm472HCISb4+V9K41MVwHOcmP5WmNaLZoCGWdM5DaLefHBGVRUeFWoxpFMV2
YFrFfR1SRbCFSol+G1/1hA5+Uet455TtUQMD1yPT8FZ2jF+ansDR8YkevoiCji5XNVYbOj3jxhfl
j7ossg0777elgaQ3r/idlQRHOfWLuPPbMV5H/3XozJuSo0FWajZQHKR9dsx8z7Wu3jtG+Bk2lf5e
mh8Nlf/O6bLhsHQ1qCw8maizJohv85AcuqMSOipbjWTK/xbo5mXRCQThEGCC1hj8V3qGCSEDlc0U
HI9xu2av1tRlpPEbxaH3/WEnpZ1+WH2wFcSv4h1OD/T5yJ4fAjIpMmJrvk+Ukvd5iETC8JZ4FSX5
7Gx4k6C/Wyvz2FpUdSGhBRXq2W3HIOc2CeY32E8Ga+Su6qwXeD5cj1pCTRNxWrLOokk697uWJI3O
5Te1qEIioqJ+156L0kn80i2ZfBXz77gpgGtbMwzTrnpUHZ/YuJAAZJ/kvFAK0is6KLDDkTdjKkUZ
xNtoDboz6mm0zY+FN7dLJmzArq9/VSLDUFiZCwI+/zoNrFuELu/cHi+8d5Ni+IYmot7yo2A5m5mt
riDOHhcko4QVM2cqjoJe5gFJwDFZvTUW2t6n9NYinVYLWXl4rvMJ+6ZW38I+D5CkvA0D0gnC+l6m
tXm1R/Uscn8r4XKnhTikFQPQdDKLSzsZBTMrg5ALM3xO28k8B666LzLBdJ5ltXGE8UhvS7T3pOc1
d9PIRdb05dHPjG6zsLM70+Cvv9cGCxOwTbcYgstcdRfK6y7WmXMMjNR6MAqz2MuWaxU7eOw39h2y
023vJeaFc5jCF1foyoUmgpdLdXEzHYg5iEf8YAjoRpZzBBAaylvstQ8BYdWaTc2GCysZZUfUk9fJ
MZn4u9139VNW5nSoV/HhhZ5kI14tkanK58X2+Nwk0qWCyCkD/RcaK67kjbARf9EXXreFpvneLeF0
CtYKGFiO64rY4ive1h2s95QGU0FWSTUxhOfrGQ4iCV8Kd1Y0QtIN9mdcbEmy8fuyPVHrI9sh6xn4
TXbq82PhJm1ctvDPusx9TVF3c1FjzSicc+5TepnL3WrQ8ewY/6OHmSG0+CXdFJa6zLttNMKiv192
Fcv6dRxva7vM1r05d/draPextdyYoWSH0LOkdufAzMbPvLWs2M/qXTNr88Z3hmFoDfpBh59Ti0Q1
X5cX0XCgpI5GdqpqPhz7d7lQxhYr7cfMEG9e/odQp9+avN8W1zk0SAk2Oq2JS2iRKQYSRfCK/AXt
hX/1U/+4pExF1hQ/e/dW9xyWozO++a01nWbPe5RWS9CMrJzHsFq3jk5+FT4sXbf2jGNn+KDpdfFD
VQBHOu/JslhHB528BmvwNCfY0JfUtO/aYD7aQrtsdsl1sPrm56pytg1rkR4mMlej2h73rXb4Nih3
h9DMtlLNPyZLxNbUVnHr/5h9RSZR+SO0lgM+jXBTkkEV+TS34kk5oDfkikRBWQ4oUOmRvpI/TFUW
hfawwqV/DMzkyie4gwB4gWLZoaAcDxMcz16vdPZSq444fuF/zNMFwmuDNgaA8xS2kQoLe7eA3rJW
52FZGn/vB+q3QUpGy8XZDwhTF87DWsxyq9YmZoiCnMW5tlb23eqiIfHZUA60M2dpxGEp+K0eMaBj
9n1ee72lV6I2Y9nTiGZLv+9rzS5x1btRtg/5vP4ympzTZtG/+IO8DbmSxj7rnxqzfgqvK+T41ykc
d54I2nsxeg+eA/SoAJcbALFCt588kTEWbBEtIEpGVZIR4xXjWdpz+NyLrn+kG9vFyZg9WTIFf2MM
KITmNnIQjI1ETFHC5ltbhuVRyeFbgqjSnVwNGZIvaKUmiRlwkF7SkppTk+uYrUjpEK1UAvpGUNKJ
WvyUzf6MgKdidW3KYWuJLiD0iUd8EWzGrtcHQ68U3Xb3ODXZd81gaivlR1OQcEKW12OZeNfOQi5l
Ok+qKygy3fIe8a9iZkdThwTnl3D+WVUpcpfFZu6SlBEiIR0Jk5gqJxR13FqcbzWXIxRuanTa74j0
vfNtWEjtiphNDZqAIKrhjbH0O8URse9NGPBOp9o487W1nwMEMyITSez7mrSvTGxQ/BOYY9BWYLdX
3CXZ8n0IxnvAB+X5/1B3HkuOK1uW/ZW2HjfKAIce9IRaBBkqI1JMYJEKWmt8fS933lcRN+tVlb0e
dU9oFCAIkhDu5+y9dp33pynEnZ51DgAL45AYTLusaaLFlJVn7KwtivsGlIhhXfucCBenCFEEJH65
jor2Wx8xeYrQ2jWZ+0J22HEKaPSlM1cWr+eqOfmEeRawVNyXeJwuVuPe15p/ZuK11cC0hMYrkUob
h2jKyqESMTrAYRoSX8fHqWtfdbiUS6R9KrthvMsq8Uk/oDjnSt5c0IdRokv94tjD+Ula58mP8+lT
kBHXEKXJhm5isqvraBd6+bAKw7LeVOGQoIkO3ZXWAckqEjbQnavLAnlgK4fAwg3RVUFOYGo+3w9O
ZK3y8K1mcr025z6igrHJetvbddPwPEl0fuhbKBt0BJaG7mT7rCVm20gTf1shd1i3KZVxKsfybyM/
zaCgv6WYsjykYX9xx4JMmjiKN0I827R1tmHFZa0MiksQodibqAgfY4ZdOTAkuA7rYqDjiAr9XndT
n0sK8qswW+5EMJ1T/pO17Y07L4zyO7MY38aZKAsC3/mJvKmE91Yel15sqJtjCParnYXwZm1iPG6z
lOOsOYDQdDexv0Cw+hqk0+c+yBAyJJbGmAjdr9OcsojIYWc8h4V3iUhzYnZFzVQetQjXO1p+EES2
CPzvu8J+01v+BjvWVsDYfap5KN0be1cObbKa9cE5Nts0bfqrY9xFjZ4f0Ua+TQYkOubrGaSqtDkL
PUR0BBTMC7Jf1gwJ2dKnn1HFcc1UzUxITMpC5shmNfSPjnaoaIISfzwHCIazQ4KXYygbXBQ4YmI3
CxDCIX9xHVg8zox9e3DJ97DBsUwz9hy0skNZDRvQz2C57O4edUAMuiJm8O3Nm476uUk9jCP/WZiy
dBNBd+lATpjevs2IahymiONEVNamLLJkm5RsmSu0lC7d8pwEbb136pd+wcOiz+6KK2+yT+f2orfz
i5/bL4mgRIjSde/M2WZwKRplw1yvWvfNL1GeD9+72fkyjzCMYov23BgbT1meOIQZUBfxY+d75GXI
xyHybvuSFlS2njRkyGRPmpvMZsheMxshNvaFJOgpSy6wSGvP0PAxtPqh95djhi6pkNAqOE6L/ZYm
07zVuEickqyAGtVNmAnC4gL/heklx1NgZsWXNK2QKCU/Cxx6zRjS2XDmTeEzCJy4XLXUPrfMiY8l
w8VXUujaZobbEdkjnUwd3cKRsRjh8CmwwYl4D8rYdxbF9cPiPxd++Wj2or0TiPeChi9gkR0Olspk
8ulPLZNkl7Drnt2JYRc157kq38i2qldlI7Y2Z6+jFvvo/n+TYAfV6UfB/HSj03g62hVKCCfHvhbn
Wc9JgF5tKpZdGNnNHXpzhjLGb5zz8caI+0+GHlA+cNwvvdXv49wxHgytNx6ozhmrIaQYbPb2lzzE
IBuEDBoomTfbacRaNA32Fz0eduCqdD1kyh0VXKRG+2tuxON9Jh4n/xp3hfjMdYLvnTjTKjbJdLcX
qGy+J7ahS7cUN+yIrQzbvT7v05L/tUqpwRotJLrQ50RGX3lZZYn52g3fgMiU50Vvsv089Y+xAxt2
nKKN2wZ3mdYwOHVlkRa+T1s9YPZwtl7TDeigUVekTfzZrdaG1uUv5LHeEyGVoV0NdgWXGWk5QtXh
dNt4TtAM1/Vz5nkPczDXaz+DcZJnT7PjXYa6+NqR97p2ALKltmjXRCKio64ZEiNfIwIOiUlXZQRq
mmQiVLS988DFgtH8aBMycAaYwjRX7da2OTFEVFIXWFpTyhCy8l+aJQJESqCP3cF1wvcWr0UpZwZW
mwEtA25ZIk5ug9rlmrpBId8w14N5WQXLZclz46AjhePIq9mxdc57s415IF+OeRQwWBU2ReWec+pA
V2zdueV3rDNkVXqA6DQ/XvUJ5V1LFJ9TzovUtIN7M8TgPurRfKBq0Db5IYvq4qCM16lDPYPsKQb2
ydEgTinyu3udINaNuRQ0B2vbf/SDfEc0/fc8Gup9Kkx31eQD52V+brOh3CSYqJP+obWbKnIiFDmJ
e/UZQJGuVlP8q6AeeVW9niMOwdm30O1Xx9L17Q16C84EtnZp6/wXuXfDjpn0ROZDtFymfJkQpzzZ
/TycCdLrjoRTHxo6Z2s6bM6acxvOzQwDJqkEByLaNjMF3GQoN6U9GBu7WNaDk9jXqBsQKVBH45LK
BK6g7c5ut8omdsu8gyrZ9szGOkYuCw2weUqeqgJjudkGL6J9MyRFXglssmxGMRu37qaNh3oTWQxW
6JEHyM/rZFPJnj6I2WNsZf1WT4xfy5yn2BGk9kdCUAlkW9U0NY9a1dnHvInQ8GnODkUUVvlGbz5l
vsBRpxmChjT7S6NrAuCEuQ6nID3pNQFWWA24gnRkvmZ1dLRBISuSz9IP5VrDsrOZolcrfnYNY4Hu
GDyZeON3SsIh6fRZ0IqDDRGE6aGgJi/FFFwJ7q2ltHdkj50cU4BI96EbcYRdKD1TXOmqT+0guWFz
Zxwivd3Y1C5dxwCUFlAAX7XdqJ8aGzFtBEhdbU7guNQkebhJk+exwWNP78ba5O5MeoCSUy1SDwbs
9Ilid73TJGREQylPImugb4ZhGZc1GUs5SpQlgIlu9499UM17m0HAnOBJqr0S5ps8NHP+VWeO4rVj
+JTEJbIlLIS9Q4d7TyoyOh203ZVXHsaRg8PR7Jh4uRh96NzWW9//ObRgdmd64I7hgPKLKUyCIlxS
dsSWLJye63C26qRoBCss1DK3eCv1XIDIj9BkDhapeB4xBWFAROOAZ67u3E+Lju+JlOTZWBtNaO1d
uzz0UZ5v20X7ZlCBoL1SPDqpbW9AtLhbDtsLwq6ETqf4VoBBP9En4gafwRHJ+arCf7yxQsYwvliM
Ff5FBl6oNx3xBBrW2wLllRwx5urypk6jEwfctF+8bJb+nS9OYT9HznzVnPg8ztS1+3A6JbGxm+yC
/pwZnEOe2prxdN940cvivpmYL49KDZT51t60AQNWln1MDfE71Aafy6zE+/oB7rcMQSmapIQaWG1h
77BA1jM/X81B2m1nT4DVsJFloYV4NYWBsYyTnO8OxTGh7n4K0gAzI99lKVAUeaZhrKlJSa1MNDvf
MyGsbZAV+NVmdokudKa16Ko3prifvckA9pi7Fy6A8crS+/lE+ucCzyuxdnVXPyGNGrdx7j75TAds
ZiT52O0pzsOcLKhqkoF5pvJc72zKjNiV1sYzEIHXJbJI4yi1L047Cea+AXqi7E0pgxSITN2bKaLu
rcR/ZOLA4Gl+s1OptuuWdF+CVtZ8PwQrsSv6EDM200yKmPU6YSwchsQxVkExrekyW6eCbrTPX1Ys
YqfbHAk9l2jaW8ZG8yllVrbd7BoT1YhkdhkB1ZBRRDg59eisWVi2WDcub3ZLpWpSNwuQWCcL7sMJ
XWGnPbo1wk0q4jryS4nY9ubXDETdjkHHZ8J+sHxhKd3NdhRwBJZ8SK/vxzY3Tn2A93TW7zhtIzyS
W9uUqK9ruacQgJ2crTmMNjihMAQ7o7w6zF8jg7AFrQ5ZhY2GVCHoVCTEGNT39sJ0pS6DL+gpLoGT
xAeTc5IDjTfD1LMzEH1LeDvZDngHfvnwwbdJkzDGMGk6j06+G2BIWonQDl0t9+7EOim8ncqY6KLQ
OoiZyb5D8weTLgWzMNjXSGlK7NtH2GYbCnMTXhyCUOsI5dwtO6Tpp58UyLnuk9wSSiKfOgBDk1OC
JkY6mRrF6ji01uEgT3ICb5jRb5GEZG167Q0bvTQ2YIIDw6chpaHqD1m4EfXOhUZNjFvL4WaVUb4h
j91YK33xv6SgPvzfZhT9Lffon0Uh/T8YYkRWnWSW/eca7Ouv4e3n3xTYf73lHwQ2gwwjVKtcn9Ba
E5XzgcAmEEP/Jbm2hESuEZlkgWrTdepk75JrAo10yj5SHC2EJ2Pz/oXUIsO2oLf9LUrIMVzXdYTw
mcg6wrX/YK5FnUUbqqnMS4R1OhnwULvSTR36+KqJyc3WsYakKpHUWuxUtHEYpkb2XVOP6IRE8xKU
NU5tyjY7B1VHIV3cFnHi0tVNO5+TJnqDVSkawNTG9GZEwy4KOLR6BAHrEZPuordMuLXlkPWGrI5S
FsmDeesngY6fi6xxbPl7ztRYh9vLgAVdSC/6Il3phTKo68uplY51xBfPQBHruwYzu6dc7dLfbjT4
PfURz3sihqNOSik6KbvcGf3UvqLF+2TTf2wQPnw2/ZGIgunqe0F79PsRZ/iAVxKDCo4oq76PXEFf
U7rwbez4rkYCXhCAVI1HyNsBpv1Mx71PXsbKlX5+X/TeuXdqfJVJ9qjh5euk+78AA9CDA0jAAvjg
AUrJCSgBBsSAAxZJEBiH2kCkO568SKAOlQCDSV8e0/GrLfkD7BLtlgQGTsbACfwQSoF6hxPSJPAc
n6wKr4g3LqVU1CcU8l3JOugmJ1s3kn8QpA9Up6t9V+boP3aUWfZGnoldCTghAKDQA1LgVNtTtaa1
huVgt6CF3PnWT0QHRMDJC1hkImmTZIYYBaVxXiSvAcVejhzr3pIkh1oyHRDj/Xbb8eskaQ8a2Icw
gf/AmXVDDdjdJJIN0ShKhORFIPve2SmneKJZCoQZxNkiUqM3KSyALL2/LnUMybiQizYlRcEbTnQm
IcS61LfNTodluaD9GDTjoWrG9GLOmNg8rHFONuvYFFNzm4WgKIfhFDyEiRZfsnRoNvK3KXEUf+oC
6KqGiSON2mM2DhwH3gyItyzSauMiW3ioajjTdtnduc+eoL4dkgu7dvrfNg7cS22U3wsMm/tWp1Al
Et9ZZV40noJK/xxarRRAjBY/T8CU0y+P1cgQQAstmMaDeTXpKtO3b86mychqGc3PaeXt4tA9xI2d
nid8EJnr050wk3xdBGRnG1bBBCsOX3yHEAO/NtltO71CEqVfRTS1+6gV+Rb3wnBp+Bex1fv7KGbQ
TZNp2jg1gjndzI4O9IYVFUjvga0+eI7gmB8zdGwDfOQsLT5zdW/vvJKqUGt+Mqlpfa374jkLixdd
14YNnkDU4vGEcGw6T8MYnhtDq45z1Li7MQ6Qehnj8urEMfaKsNHeNDO+GGNLTxidE6hxziFeMBwM
TaMpY+pXxEXjPlg0d+fF+WfsTOUlF165qUqa+K6Lei8LIlg5uXcXWSI/yNMVo7PcbCA/LBpBf8al
06niU98t71w9uFu8ctgRfkSJ3AhogmOIXc+CMGhd68pLrHn6HjjDVya0jELreNqOU0txsE1r4oY6
cwU3DlaDNmX34A9oM4HcPSIJzS4mlUC80IO3DhsEWHanDVu7RRRH9ZgeqBOJTdAULu0t8tl0wzb2
zeCDss7pA7hB8Np1VvKpx+1f1p6zHoRM/skd71Tq2r4NqXryPbvZ5JcQ8wzcQlCBT/I74omd202W
JJfCDo4tgrC64C/XmBStDETf9745/YKmZT+nIUj7POkoljKF7YuJ2VNHmIPufJu1ytp7YY7aBGdv
YgXNWjNQaCn64DuXkC4wPOL3x+reDXCoMIi3198Jier194e3JdWTbiNxx+qlD3fVSxMew107UShC
OPAB1qgevq+xZyR2MlPx4r29I+h8xatTVLvb3Xdinbqn6HTq5v09lNmY8qqX/6Tnvb/nfXH1bvUC
KVbWKuhtSDSKoKee/OdbcOPoqQVuH6fW8uHu7W3qU253CaE4c7hne/Vl/ly1eqzW8U+/620Vf3xP
9Z6pAUo9uU2zfl/v+3KoS59nOyx2H76FetsHROD7R7//Jn8u/ue3U+/5sKXvn3h754fVq5UyuSHU
/H0Lq2oQG7ulh9MIKqtr9X51Yzl1C6ZQsgw/bIR66X1DK6J8qsxu9pwCv4b2IG5vuC010aRKgwHN
hkkYAaSJhQ8J7EtSAsouQ8baXhSjtJiqR8VtVCzKpMpQLf/JbVQvdY2AZhJoJ7X0+1vUPcVRVYu9
v3pbyw0c+WGNQYSrpmIKM9VpfcYEmujQj+PBQ+un7mo1jpjb4znWEG4CkNl8eLII0uGYlp9vi6gX
1PtoYTHZ1sf7II19zgOaU8ts2ZKYAYhtekGpMPP8c81s/qSCydS9Roa/mL1JL63LKA7kp7RcrrEf
IB39d6JpZUqYaSWuohMCZiUZ9v7C5SrlP2MMXBw9JHYoIH657S/O5BYMiflbhss+Rf8MHHuRN3jL
/7phdkeq0T95+L6cehv/BrYGIhwq1yXLYqrOU9u6R6si3EOfvheRz8y1aami+UtEXcYcvwa5Q5YA
l/nYadHxy7g5R9LlO1ldUg9rxKqWA4l+Hvf0L5yTl/XOSfc1h1wkumbBRJRCL31A6qaV97wyDZFo
5UN4sEjEmOd+YGHm1Lq8px5WHeRI2VLSUCif1Q26ZErEM1fzcjC0csUVuEBSg3SSoZu3saQZR924
i7kifdw9KBzhJMmK6qaPtd+VQQBZVVZkhPiBGe+dyXloRvSDs6SzzJqss1VUadC6H7IJD5W9FEcL
Bya2Is02V71DVhXeaOKdzQRkDtWRE3Ig86SFGqkG6PM3kfT1JY3IGUGDk3SG+qtROZeGEQmXM363
BGOAQWh1VEWZ2JqphZNLIrxHOqpH3aTjsoDlkoYfw0KeMtLJh5AImYwzucr0uoWKOfamMU203fL5
CczSKjP0khAM9qk87AVXLGqR6h6KMwZZpX0ZKkKT1H/Anl13B0xlTL9lwKX6/V35J6DYMo519qQ4
nrqEkrsKFxpk5kGv23GvtkGlaKVYLGT4HB0U9ThbCoYGDPMUHVIFjNk1jK4DUV3LOqb7sFa4RAVO
fL8J58gDLpVb11ErDHCuFkBJTe7Q9uwRDKqDMTpIT4wl9733HVDd++O5ueuzTTSFC1Yqzoa+W9LH
Dncto0CqwzK3U8iv9OGx40bxlvkZmuZY0nhVff32dWRcmOKnqq/sVxjP8mUEXiT3KfX11A6HpJ5D
8/Y/yFe84GhFePR0yZVUX1jde79RzwFrENvRM78EEmmvIraYP4LC6wR4Z+KQ/nqSsuuwGroWPpbc
e9QupO6936jfQD3kWslwNbEOKkPLVKXVmrN+KG/eH86Z/nUMw2yNufThxln1JJ31dtcEuLQaPNta
zzKhUshieqL2annzx8OyJSDXpG7TyRi8Xho2329mLWpvD0Ph1Xt2CyIAZYJtOopfnU4nopAGZHUT
RW21nQL+L8zswcGyCnLZIN3FKUkREnuqfj/FGVX31HPvD7usOLWiMbDPWc6+t2WRnkopJkixmUe3
OTs9UqmpSiosnIJch9CmHk5f46i+kMUhbaMuQqYF34peHsEERghFQGikWWZGM52I0t5Rtt0Murj3
AtfaiMF1TvGMfXGZBS5iAF3nyUzuwjj5NOJ/3IZthZmkAf6kNrZPPcAwgTyhe8I5qG9xOwpwLQwF
VJFsabvNWIfhuUcK3IQzGlq5I3Qm1BVSDz+lMhzh9k/Le+87g1ubycl6Libqk01AWA9ksuZsZfS8
S/PkN4V9duUN3Osdsa/pGroKMcHqquaP8QmmWBH6mIsZWh9iPULG2r/2la/twobiWJ2ZwaoeIqS1
wrDvSE6gmheNybmzin5Pu++xTrFrWrSTOM4zbYU7vqQpjz8c8YhEzmHIHtyyoJ4uUnoS8cGo2qOJ
XpkJAeXlVJ6+O7hsJyvQNUxm8jHlUxsQApda3+kDSq8wQy3Doyfo/SP7Q2FMXVzP26zXXk3aKQX+
wSy3hq3b+g9egh/Va5pPo7M3mfaub2u3Sp7OqGOjzOdzxgWRd63f5YW7Cd2mXhEVuTYgnm0cp9zk
LXS7Rl7n25EWSES7bReDxalUfKd6Tr26JNG0btruU9RzrkGP9BIEWbAjVbc8t9b3xdLmk2hD40xE
hBuzuqnAPR3XA5ZIeHJhTqB7n3VoytOl3aoNI0KUfJFU3JV+ed9QF9jqRGastN8RqXRnuHNfjDac
t97YbWkOI5b1nAjUZE0JgjOluqFGj6Kt1X9ZLcei1wzrpdWfvaCOD80pKWHQZ/JG3etnHM0YNzo8
5r1zdAdEChNSgyjqydFBOIdbAX2YWoCj95g6b+6AGalLRgnpCTZDR6qHHrTj7btF1QA9DogmJWh5
0pU3gwTlo3uhgdpzmpkX4kqb11DrFibbC3kxrsHP46SvyIqy7Zzi/jLhbV6SDqKUibEFrchfu0c+
y/MuIBmLIO7Sp1kAgF3lu6h7nhdDyH9/0pfJL1o7kxiqR3v1vJAHl7r3fqMWc97fqx6rtYIAjPZo
Es9q4Q/Lqbu6cNKt7Ti/b+9Vz+XJeIyhjq0L+0eqgw4raQJuxrILN9YMere1k+ciT5eLvxjpE652
mar5lDS+tjUFGUeNK0toGrltAY79EFeKPfvIzPPXBXnXdskQXPXYMYHBgElYltqhsF99DuE95J6B
qjiztk0Epq8pQhKTzCHYhM10HvOs+RFMrYyt87+VeeCBNaF1HQy0tq22H2FtUZPU9HQ6jWiCnhYR
/SA/b/JM61sL2wJn9xjcu1HYXAKDkJ8C4tyb28R3gG2dF0Ht60CJCZnBYA/fUu2sXh9NsrgcYyQP
LGiCZ/QiL860TG8WWiSUEoF7rcOqvRZtX6iSy1skyqdCBOhpshLVJQbuY7eMNrCHdHprdew7ffrW
+mm26xenOiahW7zQg76qtfKrsavHtnXxUTjgZPIYZsmPQ5D+NUqs/HmsGnGyLUg5pM/0K7pRy0Op
Q1HDc/y1NiYMjIXdH+rWX17HKjqqLzF3I8bXNjbv6EMZD8x+OCAYrz94Dh6mdsYaFegNvuclNs79
FAG5kVu7UFNYfCf9kmsNHKupM/ZG1kdfbKRLaqv6OZo2UeKI8+hm3qMNO/G2uVYIGSfuYvNhCGfj
Dhgy/XK5ytm1DsNki9e5wL6PExoiM43dr3lEQpn8olHpJdsOIcSptV1aIMP0TT1PnxrqRBhM92LO
zctC9wXEIm8wovIKsaF+oTJYHtsJT6oBNfYNOY367hadQgiPrXMcRp2IsnR5UiscKztfD7bXXaO5
AiRYeigr5CbaXvEidGRL8CWzbdv36cmwE3jq8kW9PfuRGPEPwVVDnhAcBLS3F/Iw7tRal8jF4i93
sT5wgnu126k3WjUBd3Ypnix9js/YEqFSyM0vDIaXwi1fYwwGBhYuAi0qC/Zv6T8mIQVWfzaLH7AY
T1YSic+TJxlIQgtPIeyDx3DS6NXKJfqQjEJHS75osYUkbG7qE9Lh9LHVCDMN9bz8EU/WPrDj+Usf
Fz5mzXph/EZ11CidA5gYrllyPfnc7yYUIV8ZbYltEpq4jf2gfZg7j9KmXI8dlxhPtOFrZlMJ01w7
Z/xQRA8N1Jq1WgJqPNi6Ifja+i75ilU+npkYGPeUiXPArnwKHIl1W87dt3AW/N2B4ELv5fW9HkTN
bR0OULa8s71vS41BCjJ+cleU1KEJXR5uS/RDCLV3ad+81jY3SWZ1d/kc61c7aGkoyE+ZOAf4ifeW
EfG7KSawA60TVVe3bQBKy6/iDwcQpNmdWkCv+hajGHqErnP9C5eI4LYUSvEqmd3vQ+9IPLPbXlKv
QzzjGAkl/Db7kf21QaWBZ9YazYtpjRBj+KxN2ozGd+qat+2pQX30mgZuUQMsEMO+29SmlX0n31Nt
j7FU5rrg0nathka/64NI3wRLJt4GC7s3G0wHcEauUVvXzpirO/TGzqYLO/1a9vw9A9pwSvfNT4bk
lCLHTn9yw6ji2ra0h3wphicIJmjOEfD+bDP0105vvdVmrgEBZB01++e5YBu3QxJrr1oXPt3W5kfP
CBvsV4Ad2pZuVnp2Dc26sjOhLoq84M3jz1KLpiaGjRzf7JNdWsgOUQUdTHjBTxACUT7IbSvKaV1Q
nH3DpIGWJa2bqzCs8QzEw9zC38SPldUPalGOnk+93nSvlFbA5HJIEEjtRfdjCeG41qFSmFGysuRa
TSa1sM8dDXvQLA4MnjQieM3k2Q0pSReM8n/m7JW6P2jfEs0qNkjpYfxd4bxb5y70Jhr4HF4ElUGM
4+dxhPc66A3og7arSUeejJOIi+Z+IvsKzmQlR0af1ZKL7F/3g2E8TgHksJGQrS34xPPU1/3z6KJz
U4uh0N+WFlRjTcI/h76zL8B9orupJ8CwD8BKLn2KRUn+e5X/RUcR/4LfY8D75nWnFGbTvYFjZR1T
tvlhDBf1A9XM5Fak1zX4W8b0GEfDvO/g1j4jY2NOKFcWOOi4aVd9C3TO1Z7wx4srtPIusLCGI1bo
vhBofFaLUql7i6OC6yQZK2c3IGkUw2Z5dArfe3SWfF5FlWn96PNmi0tS+wq0gEhL8vfuCtuIrnaC
3Z5BZPc99x7nPrc5/jIuimAB781cFydkGxEK8qH/3GCUVeuKOv23loTJJ/oL2MumfkJqz6XbDeH0
sNX2jyH2D9McGF98XMrbxYmmc7IU4T3qYZ0qItujbtTDPvS1q6ezMxny1KTeJt+vljDD07/eFP//
CCtm2z48r/+8o71+y+LfZfMHV+z2rg9NbYMAMNf2AbkwGaLF/I9YMWH9m6XjV3LxmVvCdt+xYrLH
bbBj+YYuXM8UOolj/8CKiX/DzelZJDd7Hkwa3/hXetyC7/O3DjebZQjD8VB96aYlLDr4H6FipAYg
Pen76VqMpr81StKFEejeDToqjrAC0ltaE7J4i8JbHSMF0hq7wQtJizQO+uchwIeZ69kPLl93w+Sz
r5rFNXbA2tNytEVxn1MhPAXW/I1uUoWJIxsgvViH1q9e0HxN90UyT/d+5zm7D3/Ewy0X7X8UtIzL
uOja//0/bUlD+xiXJn9vnXBywG26xSwblcDHL0YLsCLwux+uEiKzH7Hnic76seBlO0RdWNyVGGE3
Rt7DQAFFsKbl7t0142Rcq8j61UVLdfan4b50qukijAyJdq+hmBQDBb602upj0z/gX7fWvjWmINTQ
BzSoyy+BF/wEUx4f9Kl4KnHmfHLxQ64N0Q7bIKmGM1RzpNl68RsC/XhuHE+QZtxttYKo+XAokrPZ
M9tO4cDQl4AMOM9piPfQCM5mNBI9oXmbNsC6z5zKI9EYY1u0tQstxFrqac8OV8NDYTEiDsMm/m9+
U+dPOYT8TZFneL4ApqJ7UpTxt9805srl+HN3DZe52w19FO/8wephj7jhpyHEewNGjURCYLDg2jG1
Vcm3rhx/elbY7mO/Fue2o38cpPr9wMn60JVdTx1zYMaS7JupsZ8TJ0ufDKwO/NDixfcJ0gBf8AWu
Ox3tzOFCXA3FOZz0bWh5S7Eak4Vqnj5+SkvIuZGTPE/462kv09zbZ1FloJzPy6s1GdG+tgOwK8LH
wV962f1gBxu9H1D21dBW0eOPxifT5bf0lwcvcvLXGZj54EIb6+wquqQGVrqhP7nUqbiiLB2sDfsp
jT1mclGXvwq4I3Zf35lIwuLcYb7/7zdKtDnPSXyTGCH+CX+V/2QfN/7jwevS+HXZy0EPov/8gwjo
zlo4wjpgKmV/x/Zfnr20oSQ+JNqBySAe00DE58Gyncs0gDZICSFygmJbi+jcgQQmpsa+9p2l36Ee
35qRtsdQ59e1/vpfH4tSJfPxUHQNVxauTV/qfbiRu9WPtycIThy4xv+y9Sm0KmRcV11o7QkezKVw
cnuLMYeL3+z4/83HCc6b/+HzfJ1JhOUhLFUCoY+fV7H/L3XDHGfTakZ0rxm/qIPNK00TNkU6vEeM
NwrEyZgDag6oFR60jeP35dnX0cD2FkPAJ5jf4Wtn4ifRR5yKtfs9qXuMTQzyCJ3FtNAE1b4MsKm0
2L0u5ZIjjRSM6Vo9cC7/ze8nz1V//wE51oQtLNNyHHk1+fsP6LrIlMMij6+2ZX5zswgza8TOD7Kv
4XQV1gjqU33ruvawbYdKuzM5E50bTDo7IkyfpIOZWmaEzJM3mTNnw7YyHtRNavm/jILMejPmEJyN
JaUuSvjBtBTduo2anehhmA8G384FJrMbe9K1gno81R5+SpI0gJVpJmmocW2hXHezq+4ig4aK4H72
idFaR9FpRltwNZLepZeSef0m79CELy2ngKrdhRVFo8BOp4s2IvPsfH1bGGIiJJVhvUZZuGtBrWM5
IKPbEBZW8di482DNA5tKl0PoZO05wH2GBLYrrv/1727/xx3JQ4xGa8fxhcWFRB5/H3Zc3entgjQb
7TJ76y6YMOBq9vjo2c2XMdI48Q4J4WCNh+kpmn+mhpf8Mkk0BGc7vtUpk9oGQsd9pCUkgTP52zNn
DZ4Sek+EoLPsAC3B1OafzJavBCscJ+Ek35ISCELuzdE9br35Ab8YNR0740xUONabZQQAY6snq/Zg
eTetjxhlcdeinh8Spox3S7r0G7oq2jEsjGeQi9YOn5F1iNBBg+HBq6DZer0rrMk6xIWz1bRiPExL
XG8tp8iuod1h+2++DliP7wExN6+W+9gI3PLMF7uLbtwiZv/TE5iAkvXnrm1aJmcEx2esAxzdZaDz
8SfGEoXnJurMC2R2+NpGZpyp+RpnHYWmrG4asEwd76BeUDeTFwQaZWaWaTQNb+D7e4xA+1EtVfPh
qQ+L2G6CVEit/H1tQwuuZMC4t7mtV70cZAkf8WHJxdG0Nb1Ha8OegnpebiVO+Pyo4Qn48Eb1wu0j
1QZGEumIjvH19pyptuD9w2cfRdcucHsd5EW3+aff6X3pv9Zr/EQmPZ9u2yB/BXXvw8bKjbttk3rl
9qF9ld8nxsZohn5vdx7hCnIxtUBgNZAb1F31irqZ1c+v7locsmmNT8MN98ZgLNsAcqWGLh06m3+w
N7HEwA8SCD9INHwiIfHdQDN4ZBz7OtjL7yXr0t3cvcza+HsoLQOwvnmXWMtvfeqcDZisT3Tl3rIJ
LH2UTt8r8KubpMfmN7qe5OOfe1+vXoLevSYtUJmsdUKyrIrPIma4WtrLhQBVylVGuO+L/MwFHwaj
BOYnhayuklmFiInKqcLq1wwTUkj7QiL35+lxlAj+ENpLnIlVNzrY94k7Wi9dAEMT8VDogfAXAcJt
T5+e/w9157HcuJal3VfpqDk64M2gJvRGlDepnCCUN7MAHHhvnr7XRt6qW3/9ox52RAZDZFIURZHA
Ofszayw4jPZS9J/4HikHqv8FAUDFi7XPk4sNG6AdgQS00ALc5CdIpftBIAIJNAH+bIy/3OYR0uYD
2655nyosXjpNBdvcpWjLI+Wcr4ACQRWYMAtiq+eE5LKh9YfvNuDSvCl3zgzVCRPD1rEEfCAIBIV/
clihCD54BIxSWyymzYZM3V0pCAUi+MEmsI1vy0Tu07cuqeXdR1GL4N7p+SYrURaASJwaoTYVjXnn
1PgGszL9RpfNJhaQg5FNP5VTvZikLXZ0ETwr5nVB3REOgAKxRLhGKrgQtQAi0Ja1InwNg4opNK35
JSSJAqKEN5EYEsQEOINuPwl2gjEz8DikMnAU3VzB0yC96wt1Q3MLHFj4J0udI6NB59CcnJvqpMG4
aGJgF5yxr2kP/oJOSXoPIGI4gsYYYGSQ8/8jQdnOvUIjn8hRUgqAK7gakaHp59mr251G29oWxAmN
bAzB+rLfFINznmKqq0jgYSztToZyOL3HgJ+cmTTlEJ77WhE+TQuK8rtlZi6tzI0pcUCC/axucg7F
qfdmkHbG/hsVG7oJ8ow6J81saUJeaA/0LXopm8E8N1Iemo9ksxcwJB44kmx6tx310y1p+JgaDHO2
ei6isrnzyaUzr5635Vj7lBb24tb9YXkxWTwHyS157jjPU03M1LhOXwZ948vAJLGRRY0RVdPOTqEG
BiRz3icV1w9jRR983GP0aIfHphYKCzu9BSxLbFUEK0qXBHFT3WvCbikVFJdEeC4eYJdBCC9kS5h3
Fa8W6Bfdp3CipT560wsXphNCzDwVzqazObSqJfu52AOpYyHKYCFZhDBTCWumBjrT59RM2iODf2vZ
VMKl0QHUOCakGpfKQgOTL7KgH0lp9aFQzBO16IEDVnbx2/R97rWUnV0Frte0LmQImc6Ax8lXTo5H
1QXlsU92CY3O69U+Dr9yVyMbz2LjEE3+gd16hxOlOkAXnO+HV09lD9ZIpxMHRCpqMS8vCwJ96/fj
3pnUfd/a5jbvEXkVqJ96YD9oLMad5pXjZvL4KE/U1S+sL6mMLt9YbB2UCt5GN1IH5pN3ht7m586s
P3kPYcotfP9kpVJCRBn0hpJRFLHa+dR8Xr/JofmqqmhggPFH/Ruows2U3vlu2ey9LDc29Cq+mKxQ
N5y2ixM6NQFGrdZ2KvB/jW2NZdFpC4hy3pXt0A8Hn3Mpr3RCfHdv+8wpE4ujnxt9DJ59ZCs20XxD
Mttejg6ApklITUTboUADb1JCcdKF54T3WNH/7+yId6inDOjTIPSnFgyUauwzFJuEPwCEKFdYUZVQ
o0LhRy0I7SSoQC6ClkoHPNm8kK0wp7LuI27TM8QNaqE9DO/UizW7AFDV7DyWK7cqhGClaGfbjwtU
q9h96hYSx5bwrro8uNKswrwfFNaskzibMt062pJPFl7W8DAO0LPyausFHQM+PcOxLHwtIW3Zwtwy
m/ylEApX2NGty77ohJBbHA3new+wyxRyV1pYr2hKd17IX3gB7uWvlC/hfQG4ezGFADYJC8wUKthg
ffEBG45Zn7ylHDipc0TxTWneiFlVL8IWq0YoY7SoHXOBkAl/bBYSGV5vxWsAnCzVn9euuoImBCw/
2FUCRYWz5X5rQJvBPdlXoM56YZ55wM9qoaAx9vM3iZDRRmGk2cDSJgU1LRR+WikkNT0JzqOw1XrL
ejGEtpYId60SAtsMio2qcEpdhM6WC6cN8Ne1E3Ibg4lHT00vCqQb6acbGsWvvkh/GX0bA40mirss
+dYAB6cLF84QQlxij6TLq9jZKEpnaoIEO1uIchG+t84pPly6I4nGQ51DNty5YOja2KnP9A20WNM4
wCQypBwZQyL8Gt9MmUwGMqMcZFpZyBhzvcd6sV5NZb6py6QzlJnn+m3y/YbMQ32ZjCJ7aM+dTEth
inrHKGWCygT/H+tjtAxX8SH1H7XMW2kFhK0lM9hZprGLPEbhPw0yp3VlYlvK7HaSKW4m81xLJrsD
I971sTyZ+noy/zVlEsxWLD8S0aI7UubEqPpfFO81P00ZIcssWZOpsi/zZcYu4w3Jmk4dmT6jyB3W
u/LS0xEpM2ol02os4umZ0pHmqZFZ9u9Ho4FKptymzLszmXzrMgMHCTKgzTIXDxmQO/JzdUbmg8zO
Z5miTzJPH2WyHtF9t6tk2r4wdh9loD/JJH6WmTxLnit1UqBGZF4/yORelxn+ejfd/rBkuj/LnN+S
if8ss39aU+vDKHqAhzCw3tNBKlCiGfSreiA6ApRlFIVdKvoC0TftO60tu1K0B19UCF30iECUCYze
5skTtcKu0S3W38VGymhE05hE3WhE5+hF8XBF+0CK6NjB+6/rC2QgkHC6qj8y0Uz4HIw4OtFRHFFU
StFWSkSW9a6V6C62KDCVaDGuqDKF6DOZKDXrXbAJbvwYFYfIarCl/cC+D0Tj0UTtIf+K7oMAtN41
6qPnUbShUlSiRvSiXJSjRjSkXNSkDlnp9wspSlMhmpMh6hMFHNUJy7r+jACAw1/+eiNyVSW6VS8K
liNaVi+qVquLviVKVyya12h/aKsGJmpYLbpYKQoZJd7W7zsU2rURFU2JnqaJsjaIxjbzHLeh6IBB
yf4SHY5KsGpnizY3i0pHE6BQPPkRND2JjqeLopeJtkewuL2NovfVovz5oPHWpyKaYC/qoC86oSGK
YS7ioicqIvmG9V4s+ZxtJ0pjKZrjegdddMhZe16fjysKJe15+j207u4uEP1yFCVzQNL8/YRE5SxF
75xF+dRFAy1EDfX4Y633YA7RbH3RTDl4Otd41VFFUW2RVtef4ojayqbTeMhEge1Ei41FlY15V66P
0YpiywsUP0Y+Km4uhybZ3H+6SLzrPegODihZQf9NRQleRBMWdM5ngUy8/pRQlGMTCTkRLTkRVXkQ
fZk30/yNtpHj+jidqNA0KqRPjijTEefcgytq9YBsvT5OLEp2LJp2K+r2LDq3I4o3y4PLeo9U1PBE
dPFFFHJTtHKFaN6Lel4iozuipyeirDuisdeitjvI7qMI93x4dOYBaPK+qPP6qtPLN+hI98wlnbdM
1HxddP1QFH6jva7faIr234kLgPN5tgeW1x5cLALrf1biGkjEPzCKk2AST4Enj6qwGYziN1DiPHDE
g1CK3YQKP1PcCZ34FOhgKs+BeBfIqdyvT1938TUw1rJuhXgdDHE9rA84YIToVkeEeCMScUmstxcY
JzJxUFTipVjEVTGKv2LBaLE+xVK8F8DVjDslfgxHnBnrd7ri1pjEt5GIg2MQL8fv/5A6S/F5+OL4
KMT7oYsLRMcOsj4kUf5554tXRBPXSCf+kUCcJHRE0KYr7pJafCaYX6y7ZfWeyO8+YUdhzLO8l+JQ
acSrosS1UmFfMcTHgsyBSCzelklcLlCb8pce48vvZyVemFBcMbr4Y3xxyqz/0WKeScVFQ3VHdcZn
xR5XPDYdrTnyl+/FfVOLDycWRw6sNGbEmHR+vzri22nEwaPEy+OIq2d91AajzyiOH7q7swsA3PH3
HzDTrqb4g3xxClniGdLFPeRjI1r/wJo4i9a3WC9uo/VtR3Oq/d1URx1D0iTOpMjAoxSIW8liSdCF
vkc3KRBFbMCQCZT7XTNUdcotp76VccTSpLCGI+le71alFAX7HnCXehg4q/bPge6UZ+WR4h51NquG
DatEt+MNuJeM5rPBf1Dd8jx3jX0riWLpfhXA0+rBBi8/3Bn2GoEkKYWjdQQRGaDDRFkN8st3etGQ
ZwwopDmV0G+lH5wTNUrnYm1dpoEcZsEeMPE67+ZZ7KojuwcVmiC8LebwomX2d8YYp0z5zntv0oJq
msNw6t3OPMRS1NQ61bSPcVlcqOevr/STVL8vaKnHS8c8Sf5oxQWmKYa49Uu67PJLP1BNPdXx0Rdn
3F+3/+f91juvF5b45X5fpTL+GBXLdf229QHW25eh4WesX/51I4dxooj4uje9rTB3tuLzTAd8iTaG
vkGjynLx2/nGYxG7cTXqPdLiHa468xfxBMbiDiz97j2Jv+XiGmy8PNs1q6ewt8lmyUXa66x1xXE4
i6/SEBciJlxeXF3bOT6Fb754FTM8i+Jd1MTFWIqfcbHhsg191nMSwO3o43oU9+N6h0EckakYJHO5
WL9KrzrDqZM1mS9pNpJ7w1fZ6b/K1WgZi/FyvZixYS4OcCTUGPMQYNHEFzrv8Xt+A/KCKyBhAxBi
zRRbp+3UDzm9wx7BONr9eXn4lLV7M8VyXqaUtdAWb24UXtH1l2M6SkEHGQq9kpFjuWCd/ZGK0ZSi
Wyp1vIS+UhIwbdu96mJLbcW+2ol9tV5dqwr/aiJG1vW29X8Lsbm6Fh1v2EB3ADq2sVhhCzyxLBSi
qoN6Ik8stlRAexm7uDLL+RMSBKWszT2yHHttU262Wu0xzkNK5HDi2jhyc5y5GlnM/RpL8328u9VM
ZKeMOPGWYuoFmhHSK4HRl+kVPFn5Ob8f3aG287JezxMj2KrJ6Tex3Z2NUFEsFqYnOFQFRUXYi1sx
Gi9iOXbFfKxWG7IYkt2BIMrQNU+9mJV1sS0rMTCbrXfn0j4E2y/1IEiL0XkQy/PSjO+JnRw8MUOX
Yotms2h3TnKJJV0EU6DBek2N+zTAdKGdxaDSD22vqkqOv8qc6YcjCqNN4R9j2/5UXkjTZN+kyGvW
vT0U1bEp3YdsAU8Paev9LxP7Xz73BuWMET85chDFmJm71F1ORWO9w8B2byEeOb/3HrWyjq845lgf
qso/91jKb9T3QZRtA5sabI19unIAK3mJ2iW0TR1Drzm1vUtXMnjkrTmkNLQYQ7C3BqO/10Czn6Nl
eO+cHgC7srIrzcrV8zLX6S6ZI/fmuNQjKYvqDcrqnC0ipIcPJbTIFZOECScpaZlYW0whW2NODbjH
NOuIm6B48HvnUNRSXAJMRK/qZKPPr3Rxh49pGai9lWXl3tGz5VkrmDLyc6pL0zOzTWOVXIwZhUM5
NU1Uo2GcKsLXl9gObnNXeYffjUhrFoWm2+zYWulVrWkZuYBT+hi0Ogjv0rz7K1axBi7WC6pO4Z+U
NErpnvZHlCZveuB3WxZg9GuU/bsba/s2nRAbGIh4RGAuusQaPJrG/NQ4zJNJ7pRghNc6bMF9dYot
NjqYb/EDA3lJNmOc8gKZRnOkvueO0iJiOf+6KF08AktDebCWlz/COA82RTkXW/qnL+svscZrJjqF
IAgN8a6S7pD1gpFTf0m8dyxqEyBLCBldpx6SInMOmQlzbL2p+NdXQ6DwYXjO+wIfnqniNJOBkPIP
0IbtxZwtba9707coRRNnWvNIixhgATui9rUPFePgNROxvs8BHTccDTUAIxdHo2g+WiBS+el8dfLp
LlUljYxmyOLI4zRaZ0H/+2K9SkcDDvbfcS/pPSkpzBnlN1kvcktzoLfQQjdJvckiF3QqZvu86InU
6uTSiqUEUqe/Bg1H+TjkKawXPlGl31+F//qKB7NwrKHlAwMZL3QrjIIFGS/2FP771fU/dHg4FN4B
Tvp/AzNpnb9FtqkOMSkm3P9c5HXeXkJWbL+vrrfRmIuyTqXJVqtJVoQWEb+YcsFN7Hu0kFvuWx9R
MhcuFox2+VYqpPh+aym3RP2nrWZ7E3RxdpJGVV3pZyOsR4Yj36G6MRr1Obab+sgYGgnUPCxj+W4P
C4MaW38Ku8KS/ubyOhpSQDZzvIhEg9W6DrsDpVWavFbrBd3jzAn1JP/9kvQ5oTojC5hSyrti/U1S
wKDHkO26rp0Ky8fEmqRfeu8ocCYkQYin/853rYetnk/nrmRmiBASPjJeo4JlscCVxeOEudqeLhhd
AEXDGKIzgIYkpfLonBLeZ4vEQZtux25rUnP85/Wgp0cj7CEijaqgLHGIaSy2oE0H1aVvij05FM7F
scmbvTepeco8crhx2L+uOa1Zomj/EeD667bI5Y0YdECeTInygSLbV7gNbmrJYffGDbCbMi3u0App
5Tdgd2gx/VOLHk1H2H8d6i6bMbO0XwkW1Qd9Ur5QLA4929wvNJh8lwdk+YK0w28bhuN5rDUY8KFx
6wEXMgKOuN2KTvhx0zsLFw9gborEp7j+HuQmpfFh85o72PP9wcp26UvsBNNz0S7BPdwLqqy14UIZ
M5PqGG3JRhKnL1EiTEk0P4w13R5upwF4oZGAAWHgSrP7iEyTDTGzWNO5M5zymKdu/JiPaY7j38zB
feQRI2Ul2xVI2zhexieTCe9+8msiSdk4PnkO9m+LksJTTODcXLTiMadrYnZdi+h5XWzNAOmmoTDN
Y/jyzQjsbpPXcrRWlDE56ZDeGfjENuAly4NrZsDNK1AUfeybuyGPgtdsUD8bPaxu6zVm8SwBSw4q
sMGBMQSO/TEVJNE0z/je25q7t2wD94WZJx8TzPD1dq8aUBHM2Di7Vtq8N3lzLEvlPAdj+dnM8AGC
1GKmVHcufUMYYMzFea3gh33Y6PznKqHND9N3+1Eai7ObogJRSP7XT/VtDZZoY1VBQbVYBNsjM2Lt
rEPx3XjD3HxAm7ywnA9+1DaNmq5FC3depkdd72JGOYckH6fn7j51VfuwXlhtlWCemIKzqlOcElVp
fHVag3kgd14jmIpsDFh4tE42P/bI7ew93utO898BEiengo4OhJR+r5Wx+RjJV3Oy5Ps4mcpTYxd8
dJwuvbSpPT/FGSApk5KA7bzMJXGToeOlbsm3ZooOQkX5hwFC+OItHIGyfm7OeuyYp7bIfkkVOKms
qnqnMRxtI2kZttmLtjMtTGe+bw9k6+iF0zlX/hiilyAdTlFl6e+Tn1zaKY23yo3qV8+cMkBvkGRw
cDFP1u9bLPQ8CS+n5p5asMBuF2x/U3eLs2zauykgzUylnAqDDtIgvcHUeJThLyulJaVtsRLtqaU8
j01dvTcIHOSeM4rwaHKzJ+veDYpnlCnzNYmt7hXmTOZR45XMnQJgCV+o4LdwvTk/Uehd3K2f9MT1
ofoWB29G6qJLPOGvxqmueIb1098sk3SLXDM8THuaXqPcePVGs+C9WaDqHk5UXNgf3pQdGxpQfoBA
p/Z1UNH9kE2f9VTNd8iizL4dyzt7vmM+QZE1n5ZhuXMUc/Rct1N2LB7Hv5o3WaCy7hHv07bHWrEx
mobKl9CdnywHxt4Qo7aFRO/DErNIMSNoUx3r8uMK65vJsBLar7716Nn+4bcsJUJ4Lk0BHycw3R0x
b4dYV1S+BgFjC7f2v0cySmBUWd0hEPVbLw/cQ5U6OtLHPP/hZzR3LvHyGQQDjqiMKqzIF0gQ0IWD
Zs/dS5fXHEHrJfljipKdTz7il6ZIeRygDUVHlmeUclTdngNZ/IkBMjrkfpxfwDsET/2s2BdNHwZV
q2+1oycIiJwIzFg33xxiab+vrv+LwolI6rBULGndfHEnDs7TbH+zrXY51mGEZUWu1s30bWgMHHfm
+A9Qd8v9QGVoBELpYcYMcPVVwALXZgLsuDllO2OJub+J0EqTmbkJ413d/SPIke+xeMSvdogQgEoy
nyLd954XQxcZpoSray3ja3F0nMj+h94NP0rE5A+y+cMO807+kEWskpIAZgY4PHScOVXfxqQ54E1U
b3YyfergI2FdpVRxtP5T7Zv1r9EFgZqGYUyHzonhT5hs2tTbOJXDYbmkU7h30nCTzhEVH57rAuAb
o71iRXDUvMUkrEhNv0WJzEOSGZ9ZEi1nmwjpjRzmznBV9V5xZM+V/Ta47viS85kvLLt7gPYOLmr2
DekfJjzn+OW+0YEh9m0Pa8t2nWs1dC9lnb0aNYWdylq+w7anntg32de0XfLcapB3m37QTtFSDR98
z7e0sadNV/PBaJCKtzUtctu5Y741BxVbNNv2P5ZyAu/QbtPWcr9ZKPx5cZ5gejxYdUvXcqwfajvs
GZjGVJ5G1YkxU7J13NE+FUOhy/m13GtAR/cx6IaNFWYtwS6dDeNgTls7Dbt9WZjeSzPbAUyswr1k
KZlz2ym9S5f20Znp0XK0MuemUj3+jCOKjJYMEi3m/MOgyPtbRG53M0fkP9rppz2NaLCAw26WRsMg
NADjvlX9+6RRauWXuXOn+vY7ZLiGdp+quoQy33T9xvnyP6eyio5t5xivo2Fm16DLjeeCk+eGo2l2
0ZvCelsobQRxsNPiUjBRLnm+0IzOhkkpaauUOrYLgzm/BEY4OJa/UU3A7qzzM/hTNicxPZrvsMow
V0hKHP+lXt6ofKIBytZuCpP2Hr24eq4aymPhhZrbP/+CHaFmQCCvbt6SYqCg56tN1AE3snZ0xjg7
+6W8Krr1UqeJddbTrLpWITquQTjaGpzpOV4m7d7ohuN6zXGHEIFVtbcWti3sliKmnyjbOV5i/UyX
8mfjGCTE+esTh04mthHe14gldtmkLMW2Hvz0+65DyKjr5Y3M2bg1/MT+DIa3IlbznTv6M4bKVrtZ
up1f55mGQa3Sr22+/POiKY+e1v9CyXgcVYixUCPyPSS0K2lgCrPYUG+JNnvAKOeY+g8VPMxpHzzw
qZwxfxvS0NjkvyYn07cqtpcTMpV6yfIzXRhUqM2ud4l07aW1It6FbcuE1DWXeyquaBJiK9ZORbxd
oAYc0j5bDmZM+ee6mW7zvruGmXkexzZ4yQwNA0ySPPY5tofJDdp7DlFe6d9nI1HzSn5D/E/arQ5Z
YNUgisc3iCv9jeGFf992Xs6+YnDem5joKkTqzRQaFZVYdrVb6rbcJ9LQ2Dl1cOHh3lJ9/EjYVL2b
U2RtwrEgWF9Xn6I8kkupi52tRnc/t0LdyBEQ+G2ym11JmT/zhYtG9OboVMUfTHgfuiwxn4A4+oeU
8diuapV+7H0n2jijqzad214gP7Xvrs4sPQIykcvHZGiLcmMmMIbS2fmhV7krW/jxCYt9frVZ2m/D
2Eh2UdlCTCDhl1rhW2RN0tmVxX+EsqLUppNLGIKyTHtb+k/UfFFgTPXXD58Ti9sH8Z55EYiR2Uge
l0H0+1Db6ebSvwkVkRRLwqmOJlpnKaMtlPbxEBepukPne7E9VBZYgcuDqSXZbsSEfaKqNTxkaB/S
WfWVj4Tp+ib/BzMaVDXDy+9GCjEupps8135FSb+tSnp5ISsUFgfsxXWyq52XUIAtICIAocpT6xsU
v449drFFqA6JOVknOwa67ZXZhwO/9doxry+6lHO+2wU/dE4WsDeBVXtK0t76zh7c4CExLXggXjxc
Z0otr/DH3KNRoqeaPVqWO3zmJXjCIcyz6+QZxzboOIcl0TcHajFPmCaTRtuVxO1viSImr5M4kShw
8WgqmjB5CuhPBlshfm2elPUWdUBA0iJ6qlQKGwED7p4BlvGc10p/5gPcTJu0k9QZTfSz3dytVnFq
2wkMJy2R+YUeZz+guD+u9OHI+QNbFCjJq1V3zbVKOMuDQz1HGPCPrDjCjUGF8l4vMmn0Lptr40/N
lb0y1bd4ssJufJua7FYTkTqzNil2wE4Z86nYurLM4uzWfsZdrR5hFNdXPdVuWWym99QNdJzh7Bgy
IGflNNPjuzTLjnbetVeDPjJDz7VHYKDGhirH9JYxDftoUjTKoqfh8JCAarrvfCu71+rFOHdO/Lje
lKcGdtrc3JqUjN9XZvoaJbr3Ouidgb00+BiSxn1K6g/IuROjk2eVlAyA3do8DlNJe5udguxhTuJR
tRqXfGAA9w1WQ9WFxlIHmq2JXPHdclF8Kfj/7rh9/awqjvYUG7s/9NrYWpQtvaQwpLdWR4wmSr6r
fggOteMWJ/KL00eHL0kVE3H43M7Omma3L4D+dhnyx8mnVdbdlE7E6C+3atwuxQuvBkOppouvOGE2
0fyjo9Ah163vUwTVS01heBqXYLokcD3mgXVO2fik+klWfHXYisEwFVjsPPPax9NC8INXQs399EHw
ZNko/BQITHBFWbNgpAyb5962ACJF6RN7iGIHXTzYu6XbnBwGGDI7iG7rRUISljpwY9gFUbdtbDqa
14tUeiXMhnq+nDbcHDNUTertCF2XbIsbEMGhrTKkhPPWQp/a26BrMOR16SnrYv2ShqO5y/O2+s6k
6rGzwm9Ai07sxQeWVhwKVM/21e/97L74btIqzg0RTcWuXx5a5BwMKZmGbWugAD8PaJZB9nntFoSa
gJ3AUGsbzlLGPSitnIm9zV49yV+1IC2vOtNaFWHd7tjQBKk2XxJAK1u/aqorEAc2KpGOh3y0rXOH
aa/oDOM2t2wzy8yrWZto6ojJ1uE9yb6N+v+n3rW7G4gKYBNTzJayxGSWIzhrmFpoJOJ9QAnwRWfw
HbR80NLButhpwuoaGs6eIWbw7Lcd5foRgX4veO9Lr7pkLEfwiJbh+0LN9OGdTX5BuiUrHjCY7AfP
HO/iIyVD0UMU1+mbA1lkMPTxVpuiBubgSqnO9s61X3wzGmji+FiuRZfUZ6t3izevMC7FVCsEGVB4
CVwJhhUq+THNl04dR98MX+txHl/NJWUbkv5Ex+pumhO1T+yAc/Q9qgCnUGO8kJclYR9VQzhBeNXb
0cKb1SNB6J23LVovOaWUSlBnLRDhLmhYYHDhtqBOOmuCZK7nd8CW1Yk1EK7oaWJ8VjrIw6PuvMaU
AUaFnX8Fpk8riLlPvCZ6qawl2w59Wn4WVYSA4zm/LGR2Ap0VC1G6UUcnONb0ddCMXRo3xlT6LUdq
uWHH6y5jo911RU11WNt9egPG2rqLk2sZhR8dM+ETCh7jPrbvzJwfk4YYE1ni17Az+yd4jBsnL1Dp
WYfmeqN/9ZqP305DM+4NHXMbqunZoUYcO3ZuvdORmxySma6aBkDCu+liF5jIo76MucGo3m9/Jkv2
5lXYdAYwUWxf4a8hatu0mqIkm+Fdawz+S+5VtzjN9wytnMtUMiSbm/mUOBzpaOcIWb3pkXUwmeo8
TIMesSdoP1xwHA/rTXT5AFoqh+rkVCUzQ86aWaKHe06r6barRqaa2CzvgJr9YTPS2pa99pHXy3QJ
+3p8TOxoejQcAFXgCHyUmx4TEWqycnx8/5OevbPjuyeqVO8ov0xP6DEATzBenlDfLSYfkXunICh5
WCA634xuI3Gt5455BolG7c3ru8PSOvaBaJo6WJrl3dw+gcRqQup2+DAVWkntj+0w2soQRWaGkwVD
1ZNvxMGRbKO5g5P0Zi4ZH74lf6xJpuzpCOMY6xtvFHfWpyhKWTAYJV6GuTqhimFGbJJwDw8KkLAd
/HmRBE1wSQvYERynqq8cQOZ1vdDaDjMEuUBGLkG2w47NGKGsXzD7G09eX0KmTzIq5KLMBYvEPhQD
BMTbZfLtp1mhHTTdk5ILmnRranSvmlcTb0dV3VFfEo96+mkUWBvn2Rj27kzfWMdq5ZJSIoSLU6Ov
mFK5jZWr4oQWbewzH558M1XmQ0K3OQD5oDsNGmPDedTGI1F6DxpePBLgKfxLMcb+wUjql971/Csj
bf8aRLHatWqp95pb5pslbcu7RCuWl1a92nLcjYzEPw752LxiDWEj33bmVuvan7mLzcSeYzAQ41Rd
nAyzhuu3OUWy8SWoxAVTfLVhHt3mYTWDzv3DmPDBDPU3i2j4LUyxXqW1qZ01I3oG9+HdT2Xvvs4d
n/eEoNjvffUQz6BQ8AyVCx64rvke1MPyObnsQZ3QUof1KgaRO7dc8IgzItjoZRFfzMmwHyprrrGX
LjY1L9U3q+2sx3H8OY5G/7i0IHOHEjdQzwj2xl7ykBoeHXLjnLE7Deqdj7vEsePwQ1EqfUjBk5zN
pH/kg4aSb+rDLuzxi7pN6BEh560al9UGTWehmKVu9+EgAnYS2tdpvZjumfrUlw5ptdzE2HlO+G0v
bmrq9/mYdLtmLN5zc6y3GI2tT7deKDOw3CfqeXxMUucSYOJPO4rwFffU1JG5v2N1QBQ/0bHbQut9
Qw4M7hOxk/tWc3Ea1ta+HdjPRRjg1Gaml1rxhYKjuFGgBEOacAkM9UeqjdH4zeJnUkdseZL2PlMj
CNgoHs4GA5WL1w8byzaDZ3zTCsBVbJ/Wq5i9BhiAXfS4+MYdLEw8a0MDktfns2Jp+g03c7lnUkof
LD0bt1If9Fs2mhzRFadEw4ral6n/zDUzeTa9tn0pWSID2PwsXF1/S1xeikgr/vxqvU0b/Gaz5NbR
o572BqptfrGy4MYYZfhcZkZc1MJibDKabTE1VBZHJYcMAw8SYVRYml40f2cw+mKNzfSS0JfHGD0l
AOBiWO7HvHlwWjPZqGyxKGIanDfbx6wJ87T7xq+EMJao8qvv/Lcmip4SPurgExfmi3r3SJwfBpZP
BGrXhe4CwWzyf0hK1lQeDu04ys6ZjudJLzDvMI0LX+0W77QZuxcvzqZ7SydsFietJAfK7EzItrmY
uhFe0kNGzcadyoZi53d9+NU5Cm985X4blOMdyg6wqMfk1+gznC8mBqw607VnRsjVFsZs+olx8QP4
Znwt4GnsRnbjZ7fDnlAGWvTE8RO7fUqML8NuxIwSqSCrp/hlvdDmkg7/JfAuAAXq3eIFy26svORu
vUh6BI46tr7WCW6Mz9LQogjuaf/L5BB5rqPHjqPXKdWACivmr+jpg78PXWRmS9P2JUob9mqDFCRB
RtzsRn7EiQUSIcwRdYdOgJlg7XsDiIPfed1RVxrzJ1tzji7a18lh7LtNG2S8Og7YAqFMnvwfZNCC
p44B17bN/PyIHEBfFwz2LYQP62pYV0fGw7U9mps1evi/ogf8HypKMA2KCP4tXLn76r7+6xcrvm6+
/8p//f1vAAC7r+Lrb3/eeP7597/9+T3/7EnQKf9npkha3zDICf97T4Lh/rfuGIanW3ZAGlPnJ/2T
BRBQ+K8HOpVbvuOwOifB2ZZ9F//9b7b935ZrO4FHe4JDG5f9v+tJsIz/L/zu6mRv+Wc5vunb/n+E
raulxMUTEsx05/aJo4JFfVtZnApWM5ucVNGCteugMuua95y7GAF991ss2NYEi7BEKnFwcPTSf24s
kdr1xT/Iam0yaEOfpt8921Wjtt7AyHQeHJM6pmzrdQHSR+29t075lI/OAy1KhNfo29dfUWV+LAv1
KJ5a9kYSA4NvrE/Sc38UZoHtLe8esnTWn2JKq3F2bFINBSILe5aY2EuMzKabqbOBhjOWtNLH+n+4
O48luZFsTb/L7NEGLRazCR2RyWQmWZQbGItsQmuNp5/PT1QXsjnsNrvbu4G5QwcCcHHOL9b1o+YU
n6wF1n71M5qq47S0Z/zqANIBpjlBmSAQjynTPgphUXAYSH8XfD/hhzxXzuDe8mNWeGye3t5v7eiy
Ev6CWY2qdbDcovHbvOrZS9HjKhcQgO/WNn30TIJ1Iz3AQEB0R24KItWEc1wSwJ3DIKAc8+oUOFDU
xgMKCjpko+pczQGuzcFwLOwODcy8At9To1noZO5Nj8mD45A17myYDo7PL8f2dnhMMXaJUIoEcYZY
I9iNwzChk4/V+QEQz3OMQVk+O2+bsmDGmjmH3o58cCHBey1JSkAb+nM/khcYNFjRa0aP69bvO96B
o2Y4NLx2zjQIO7zGzL8ZgzvsFF/7lAQOGOiaBhwL0ZOVdl/I/JjIjlqItw76zQyq6bHGVdLwAe4o
DQLU2qpT4rYo6/MEsLRkhj97X+EyvnNX20Y5vwAEbUcAC0azJ9+3xkTMlrfNFLcIS+Q/0ww6+1xA
VFWysz1CG8vIOVZypR62WSThi+CAGO23qHLmiwVfHD7YeMWRmxR8XoWX3MF+MnbnJ81qRthb04Hh
BtHyUgfTA98cR4Hi5LhMedbgTyNKh7Obedgi9SU+hhHagIAmd/pT3ESwNy1Gur2dMqotkZjrUtLO
RF7cenVPs/VomQCnoH8zYE7RocsbzJ/MnwF9DUSQ4TPjXixsZ/wxfMeCLAj6wGpx4O3d6IH0bld9
z7S+uKUljFA3rsqzbTmEyTGS3Cex+RKQ4D/E7Vi+i+OPYRwQtGsw1egTZ+J+4oOWQqPCZgND4JnY
R/IOCDj8kfTY2N+d5lzG4OL19q2ncFmRUfu4ve3jgu/bw7vMY16WGdgvtDbOg371KbDwryeVcygS
5M9bEuUHYB7fijb80dOA0Xka2r7F5JwpGdpxM5GGxfmnV84Eu0vOjSk9uXQmD3My8aozfAdYClhJ
wX9OhgMrO6gV9ZGICJ7TZLB3LSgsAt6fG0BpV49J63M7gSMZCM23I7Nuu/CPbYLWRRhDGltLfKmH
nDEgnKJ6hsmrN5iO+L7+FUWtQ+WVOwC3J1rgPcChHzzxEq0D03jIpue+r66A1Phve288aah8LExS
mYAwZbxYoWvuSr0yH7Jk+pYDkoANDCcIF0xCpR3pN93CsjQp4HqN1XRNzfhzHcRPegVfE8DMiFcm
r1yS1cRAIdMc/HI9BIrRlKfVccE/+qTb5XxWpvbaEE6nQAOyUeWfo8rgDcOT8twM4dsG+IOm4rjd
cgWjhxqivTd0Rm+mrX3zreJdlsfEPJO3JQDht0TgMtxBUWBtouUlHRBW+pAkxxx55IOR9hguMhFk
Nn9upq466S4zFiAHwG2G8NLaOAuSbGPkMzh5+zZOzQy8EaFP8MEgl8qEMAryrqjjJhU6uXkAgmzC
F+UcRPrDtkr26Ji9gCe7H3Pfpg58VTfjGO/BteYd9YGFkGaZblIyJut51dwfVhaeCZEaZzMH+Gko
6zZHCfxKVRZZ6xZHlcnsxbqtIWR0XrrgrWETBeyzCuzXTOhg8Kfobbd2V9fMkCEOkWrFAPxxpaHG
KYUopG962lMMEl5fAXImIBqwoAEl7PdKxliKsujqNkOPUYkyKuyxLEol2NkpaPK2zujh85XxVO+1
efVeDLrRCaH7Q6xawnRt31lJdauBl54ic/2j8pGuyMii4Ct/ibskvyz28FYX7Qm1qJ3IvCGheB3g
xCDpY2S3xnngvcpuseM+u1H0qQ+Llw5/Yuags7arIggp4LMtT5/wGKuj4tJm5rFXusaJg91X20fv
ZxfU6l7WdXCSbnm7gPbpP0DqjW4+g+isI3lcJBfXLKPTPPvf4L/yOVvNQz45P6tlcY6a76bn1COB
uYbodyvg0t0ay3sqy5o8rqWV1cWkfPNM5PVcJDWX6hS5gGcIHjlg90CiySJQcLKhUKYTUjR6msc2
qnowiIt30XDfAfqiw1UI6MCx0wU1xhTUjVDlpbHj8fdKX9nKsuxmA/iZ39t6MYJ4vsWuhyoFYq14
AoABztzxysf5VScGeCp695pMGI2hH34pSgwei4mccGGDCR5DMgf3N8DSQU329pgAM0NqV660LX5Z
Z0YD9jITosAYvxWw95UCd9GRo19rpoXylNqkrmHVN/+UZ7MtVg912a16L6VKocTR340kw26yWPul
OyxJi3HTWkGztpuoJ7WKcIg9uXNNcg01IfVvJAo8KgsrTHC2MczPZTbn8jqsCgAa2VZ9bHTzp7mY
MDpB7+hlSBxzSeI/Y7JY2qxkzTdYveDht2qBFH9xEaT87M3tesfoF43rEsgRFL23ZNVfe8hhLUE9
e+zidN8RjdrONJZjcSDyNd9x9xtI/xUY/34d9eXJcffLyMqhGD74aE7jLMjWbSGnue+3XWrbLOuq
0Dnai+aDdki9r79s/I9V2fDLOe+3+uq27ivkmb36Ga+KchbcTlZGIHM2P4J3qu6Pczv1q91/+0t+
v/23u/7upr3ChlMMQtLOGZg3FsoJM9qiD9WC8tcJXAMwyrW9yIZwMYhRSBF39qwC0MfuUneKD3wk
fPKx897rcP+MVuC7xAVMOvXfFruaIR7moea+NMDZkn2YDtbcg4ckswkw18xhacuhUpeFEWNX1IaQ
jI3RaC817DySuYC17eahnNSPsNca6r+pH3S60aM9jjAYCDCeXMVpWGAEwNegIzqgK/3WK5q7Zn2l
2vANVj2TDnutXi8Ia03xSzbA9XZIhY/xZURnW9T+ZSGS5lIysYgmUc04QETS5SRVUQUL0gacbwzB
/aJ9wOVJCLBWiq/WTr71meyPfXQ7LEAWsE/k3povrkHAEfWKCMddzEr7sU7XfeojuTxjk5OM8bfI
xDpe0K2y6FULmTIY3qHWmx5xLPyzBMIdpBZtHyiDzK7NXRcMdycGYzZv/YgpsF8Dr6zwO1O9odX/
QNShuMoJRfhdSmF36MFDX91k+rFOwXMjUszqJ4WZ+x5BpQzIvGoQ5LfJY6Dt9a4ct92fqXrMccHS
YnuKdeEpkrrSiC/8Aki1QzgGkDn+L1rwmaSNdazXQOmsq13EP4DA7ud6NpwjPru4tghsVtfm5rz4
HnlY693cogDtGESfAJ4VaT6jJql8EIYG097EiCqS9yhyyF0CggX/mFlgBji/3FfoJjNCB29xRusZ
vVkv9x2LGVFu9X9KtRyG76m1wKaroFIsQFHwj1FXGVQPJYYeWhfz06SeifGCUVzgXSwA5Dv8X4wC
+Mzi9OX0ZkAK7JJjp3vz1dgHQ6/mxrvws1a+rts/IaSLrSqlxLf+iT864/EAAZE4C/hKPGuf6qh8
McsKcRKmL615ZPLPyLuNTq+1d5heKIV/+TWyTRaLalu3qmy9v9Dqz/5dVXbeHsx27C+n6kvQ/1P/
Rj5BedfkZqRaVDk9/FaX0n3lmiB9pkdkjeTikTZgSABHSnaRyzLX5EuW4iyf2r0o37fcDSO/f32A
mVxou+WoLv39zDhRC4Y/bNXvC5Uh1kJtPYpRBmGTChPoxf6KkGZ9DuIxu1RdHOtH2f1eDNVTS/ah
MzCmENeDzelCqr+sW9YCZSuyMbWR7Lc2SX6TLHqcY+BCK2fnQManUrzffb3Obx1ULqo+P42UEVVe
T+4cFAj55PgtuvafvtyITdgUYbarPGzIF+VNStuz39Z51cDMPHK03bazXHKrbsdKafsbtw3b+X45
Nik/YHbc0Yb9yxhk8OIWHICqy5fHE8/6B6nfb36tDQIp2oRPjXoK8p9u71awfosQ/7rKO5aYugd6
WP0H8TAwlJE35fdFOcW9qZqrpbtgv3TYnFOkLdkA+uKmslVl6+9A+/99PzlsgmFltOVVri/3N8oL
KkVZGQrp8f4yy9rALIf1uB3wai8p/lp/ddb7uf7zoa+2a0abkEX7w1j1dC8NvnQjUpIz/m7dtots
NWUUKMVtIf/HVpWSHPcfz1oLlWw7RHb85VK/W/fLWX+5EuAQFE70YzvEw918CcrtxRqb9bxxr6S0
+la97ic1pv5ly7aOFCifuNSb3qJ431OaW2kQtl1fbZFiaEOgMiBg3d9oAIj4Q2wfyqv6vSjf1au1
Upf95Tv760ikY+YE1m+2GoT0GBw339HFcE3dfs7XzGXy1J+cEgJw3xB8C6YP2Vxae70b9A80J6C5
59p7IS4MGGMdmg+Aq652YyH0YbjLl9IuL/hJah9MIwyeR7NqDmY4vs9SyAFVOwNiSbP4it7YrLvO
u3JGTsqwQoJ6XV4/rktSHrwIWHthF4+rlxBuJE6C3TYmjP5YNGfSdjskWNzT3Uro1x98b05WzDAH
NalaC2CgxcRDk+5VOtZtgXDXv3rbV12uFH+3+y/rpOuWdfcr/O64+xVwRn10O4gTMVM/NaRTC39z
4ZC6eGrMhM7/svWQ+qQaqPvK327fTiebXUdpqrlevdN61ajJ4YXvlelb2RMkYXcy5+ZFNizyCf6+
mEQ5Sgl59d0A9LU3KsCt3YLMyoS4AtYB0T6d4u9e+ThoNX909XFKbcxJy89Zkdsn0nAXAnbebcJT
dM886jb6vf0Resiz0bqP/hw8WeWIBgNwMF9Dzr0rnC/O4LwLZ9wPcN7bq+b5CCc2v0xwlfYdiWsE
fpC8XMu1Q/4DiQ9MybpD0w0dNBYI05haEtckznjuteGh/epGsXMyI0aGjeb3XAJKiR5dwglFl3xB
BShZe+yI4moFD9dd0K7Q94aTPRj0sxA++CUgYRH6Q7VL08KP7jB8ieJZ20d5gQ8hINyZOBtRvpEo
GIHwXeOrCHwIMifwsG1D980iUrAotD5RCqg7hAyL6hQiwwTiGPOXmpIzWDs7mlbMoDoU6rswP5Z2
9QPfzbe2hrzcOvZnt9Z+FkgaHVWa91jH3DmaZrlrw6YjMNfUlfc8xum3GI/WC/ZwEM5QcKvCT4Pb
vPhFegCG1Oxzl6c65mhm/WkFZf80LLgrBo2OeIZz8trQPeZF+WPx66uj4dVUxfN8YpIMBycrn5tK
D94y7/vuBbF2IyPoX7yqQsSN+DWyB/YVGhaCU4A2uhJxJpvw2uqmSAiWKIv4OX7vsN6ZthE5R0Cp
Abt+yVv7pqWjeypmhM+wv2P4SRIBZiC+HDX6KyhP4aWqnbOIsIWBM5XVE/HUSuv9BHH5wVka++CV
5aFtug/BGloHz4uCo+0H79O5X/aZ3iUvQEA/x3F6zopZ+6NC5XdHnv0PrSrxIzADe0cDlYIzCt+U
SCuegGUS0Lam/RInOogZZz2Wo+Hshwlf1KD5tgB+OtRrZh7q2SatDb7q0TPwjHO18svgP4F/AnOd
94AJMo1AueF9KBbjG7NPZpV2buBTPF5mtCL4uTNB55Iw0wAhrDDGP90p96EMVQg+a+5jY2E87dXZ
XrX+saVaPeJNh7nc5yXqD0tePrZDdI5tY7j2U1/vrCvZRe2IHfMXGxOCE2a10OraS/HWxsyGeS65
isBov6wWqJMA7n1uuFBBSPN05Q8h1iyW/mdaz+X7dszSW4mr8cGtgO+biYHGDrFy8i17u50egjXx
30+58ehNtJ2hXZ+qKXqc27K7TA79CqqDuwHI3HkZ/hl5SfmcTdkPH/hV0vn1MW0rknO9+7RASDSh
bZiD/ufqluYbWoqMCMIwgf23v2TzMqCfR/PfNs3nXNG8wRN5e60FldelV2fhZcuG+Nvau/UusPJb
UOXpsQ3tz9XJrCZYGG731Z1IJaTL52jyFnTMTAD35lckR4NjhQTmLhiPevduqb/j+xC/pHoB47Qu
EcrDDhKGrrYHvNo+en7b7w13+oIiNS8JMeIlSSJeae874jruadSg3YCQJpSI67AHFnlvgZpdIrs4
GJ1ZgYuaESwEjR50tBgm4mdtqhu7UeUS87po9nUd/EB+62cxT+c6XFZg/eWL12QPhGPno+dhRcVc
08g/BQm94YglpBLr01rtvQ+FlkjpBbojn4vjnG0rezH93N21yRPdnwsQEP9F7xrxPx6X5n2lt+Z3
RBrrsfo0lYjc2T68lAkuDmaT9BpG/jClI2qNXO4QLR9NZ/yEPpB2ypcFEiKNPwPM5wIVoAnY6dHS
1gqZiyK++Hbv7gzlAQ8E1uKmnY+jU+m3Jvy0rqSPcu9oFd1Hm/EOQkFYpYSr+eC3WkYQJHyBqXOs
2jA9+UOPSx1C9G2uguSYpT20IA79IbnYbT0jaq7h12l39BAL/VIRNbiKzu3yyHgGC7f2p13Z7qXB
LxIIIsyFGuAVioPM4G3itNhd9m2LPuU0lNfGZkbomki5awZfeVQZOJ2YOH3izYW5zjS9Ceu+2Sl5
8VNN0iYJ6vaS4Hq0S4eC+Eoy8gWiW89B0XBqKwQOEdMhKTsDjfWDLzUYaKCepIIiPfqpRf13xAfQ
grNexgnOnFUha2W3Ji46WbaP54L/L47eWCsQcgQEduWSZQ8I1N2s5VvT1dpTjuFzjqvmm0nTBnjD
6XglKQfeecQXK7XPeUNjSdOw84ox3OPxksCS6x78yHN2A/H+T7SPD25QRLjQ8KKW8D0Hi8bKNLT6
aHnZO6Lxh76okrPOEztkVpCerSz+moL0S/3K2GVosHHKCnhkZL4xtfF57dOHoKV5w8ToT2bM564h
WBskb0iKQ75IXbiYGb0RVu9vTNes90PjP4W6lkCxX+Mdbihkq9z5xUkcvMfwdN/b1XqxyjJ4uBk1
uWAgUfODrn3IDZ5uRJgeY1PX3lvJJ3Cx/jH/FoZk9bV1QJI4ZWCdRMMlWXBkcWuUV16aPEtupuO+
zIt1JjGXxcA6CR4pqtfyGCBovW9QSu0Wlb2Zh69kt/lAQ05U2QXuhLkBg8T4kC1x/xKFCBeZlXnG
xP065DyhksalDeb0wQAxAyvx2NaP0wz2OEqi6drauyop1iOEp4TRwLibAPYewmC6pPpyy8go53ig
pZHzvLjJSDMO/5Ee6mYWQb+fcsbjIzS5Eorfvu6L+RiicHEY1+T9YC6ojRYuo+kGytVSBgo41EVH
BKMYpDXNh9B49tb8KZtQe/W+WsGaod41Etoym6MFwemou7MK/DgOuai03iHBpV5bbGeHZIAHb+r7
Onuwtc/LlKEaaE189TkGiGPSfVlhXTettf4xL9pz0jU8BgRpoLwCHKXvOpdmXewm3/mygNSYixpx
rByI5ax1O2su8ksyTh/9Lr4YXtlce3S89q6XoVVmXUOvwXzMj4drgLKQA5j/rCex4u4/xwOysoyb
6iA6WBB736XWichwHmuwTyL9ydPC+SmcmlMAIedowq3etcs3Im3hbnTiH3W5Ps6WFx7J1/IkEuMU
XysPwnqVjG/XQj/U1ntQEv6uSxztAOkMqSy33UVZywCzXm/0SmSCh4ZPMFl2YdF9HkFfHCKn/uI7
4zVQKu86Mj9BEP+EGPkFpImOxvEYPbZl/w7xieAUO6NzmSP/z7jI/nAKpKsAxOCgg0DAqctnhkmG
8z72PuFMBXvIwwmqzWv3aNTJY+G88VBZApR+TgbmDov2AOFmepxUrmrR3FNXMW6JeoZitKaQneJ3
ydg9eIA9r14YkbWPewDpNMoNVNzDYnhkfadxj2JolhfPuEumsLiGj/7i/0QXF4x84Vr7YERcN17e
jMAAsraJ967fL2cE66Z4Bb6QDfU10Z4h4Daw5emLfbO9msDqmJwO2i6a3asJvf2RyQVzhmIkunyb
+asuuV/ZJ+1zOZkM1DF+fDATkumFf6U3tN8ntA6ef6VF/1Cs/gHM9fKgt8/ZrAenvJi+r4P9Myxx
6k6AACUp8KHCftPn4G/haV5STXFF0urgDoANKydYrlMYPukQKHdRc/VUrjAh37kmw3Qu06Y96LEG
xjHRk2NhqRaIxs/qpudhRnaLcRCjqvy8dkt/4EHy3gcTg/BMPwPIA9DZ65c5LeyXYj0AeiERGl8w
Nkbyrn3qnAhcfrkAJYlbDfKscWrr8oTWX/3UM4E2fL18ypL5ZMNwNDtwmunify0KkwQhhPB97foN
b7//IXabw8IIYA6h23iQBQ37bI89lH4LhkEcdggRutNjXq7HiLTkIXXNj0tj/PAQtDzUTspkAYOm
U+1YxT4v0jPThs9NhUTzAOYg191ur2WTt/cnuk9jbS5B2Z7nASRB4B1n7v+mKGdAnr1bmT4PuqVG
6G6898viW1l4qOAQAHKCJkMKB5TFYDjjA3F4dzdG13zgLZzMfn0K8gKYqv8dhvj0GUGBT02bYydo
5T8QA3TBACNhzXD3Mlu8X7n9JNj+vPU+dSB7SJAaxx7Pg9tamoe4tCD39t2EQgW4pLCJLkaZfqx7
JOBQt3MOBbq/8wrYCfnJDxjtIDcAqD+slgJJM6LopbF+cuO2Oepzfop9/kvXSXlzqg7zyAWh93mI
Ty7jgXap6oMPMA3oMHYO8WHUrKfJmiboZXl9Bic77kpFrx6r/WTmxjnyguXirik2p3O5a90BvjTe
ZeCZZ7Djju4fvDbVjmP0YtLfnDRvIg+T0+VmYL4MBxsrLwasYuB0aUanyglRGorAxM5Nh3lXB3x7
QBDtOBH9zOn9b5hjXaasRiy9r5MdtN4VJPsj6vrxLkHc9FPBdCmNSOVXoNL2Ttvm+xAI2wqyGpxt
X1ysBEp8S1oMXip+jGk3HooI9Bjj4Leoyrgzlh8Q7/GV6W6OtzinuMhDpolLeGjXCW2seHWR4WOW
PPrduUhoNQt45UuXvhQuuOU4mK981LgAhojtpL33tgyL8OTPFqpVriL0t+NLWlS0DYC3Yg/zXr0F
naYHIHSZnfPB8QYCtqf1j7AOu8WBhcjPkn/UU4tmnk5ril0MXDy4252PmE5bvZun7qOfvIvt/mPa
VyXu7FkFnvqEyxCerxPIAThiYbrXgog/Dz+dQ4akAIwA5Kl7z9pZFTpbfhx8jOsuPpL3fjHMyD2D
KCvPno1ytZFmh6GFoI0OtvHWMAvgdABi0TQwTfQTj4sX/4QwPCKQvwRnjHP+mUzun+Tvz+oWr6k7
fHWIcu1CN//QzhPRsKW/OH10Dgq4fH5Ytodp+GyG3Wn0gsckOEUO4gRZ0zsPP1GgyW5hGPELPP+d
yRQETndaox5cMDqCDOus/KW1M56YV+wiaARPQ4USqIPu+4HAMBi8dqAbGDCiHD7DtTSfKp7e235t
n/Q5URmByiMKUoL4HfLyFLTW+9RXOVjXiw5Gr2IQy1tkqNpTZ1j6AQpsvSstIzoiNp4/+Ag6/q+G
BHuuhQ/Qf/FOQ3G2/fajeg0Jvh/zNyIYEzTbQlPFUahb08c6ZPpn1//f/6MBAf6HDmzfQygVBZ9A
50r/QgQbOKdB8uVIcMFkZ145p7n/wGTEpFH2HJQ4OMn/xDmN2/jFusT3fN/Dt8RDC8GB+qDcY167
w+C/qpPm0h4QXkLCNCLpOJHUvzl/l+7r6hnMHq0vMn0gxyjLXv/ftjnE/wLia/N6uzqf7C6LygAt
ZvrRdIrIISN0AMMPMNBLPHo9CFayb5lEcbuum5kP+gnGmKzEreqvRY0wNqlg2aktVc5Vtsle+b/v
+up02z7bmaQ0o2S2a4fpC1ZgKDj+fZlfrjqJFuS2WUq/7HO/s07z9F0RzAkidNyz7FMa3Scd/uNR
y/tr7bU0HjQMN9yI2ptuu0j3oKvRE25Ta2Xhud2/1TMFxJMta4yZMEzDqxwtq/KR+LPxh5S3HaUq
i23P++7qsq8u8LvNv6yLyso/dZn7JkZ3cXD1+rqdSUpW4L1Bbs49iZzkbGVM5KUoi/RvoUmpmhD8
UYVCEueuPjlYOrHRoPPuf+X2L8rD+6Vayv/vA6g7IHdQ09YreHJrkzRHPby5pYRAdtXsJViBo7mz
k5e0Kup43xpkHmRHWSel+3HySpuow52M3niS93SRdbK5gIbWWDE0f3WRfMKbZEgIj7w6VormZD+7
gzedpHb/ONQdSfV+UlW1cD03tCeRkMMP3OVjUoAvWSSTMTIb/VYq4bwlagHVFB0gmUwtRB5PqrYS
IkM6oiIQgh4eFP2YWIYq9kgdVVGDMkdclOA1SvjvCtUgi0EhaHSFijFCIjCej3+L2giA4K89dKCY
ZtnqZ4FfhLVLGizIUsCFCo4hdautIOa75RdTATVl4QpaU1UtQXCqhWzI1+XTutT+UTANPoBqxKls
gE9KWBVNOpY+7qXIcXoXSdkJniHyepAAr4pW8jITISRjMTeHewJcMl93dIBkoadmJn5SAJIMHPjl
Ol69/KZyg43cM8qMaKY9+trYppieWQCjjfZemrqXFPCEftxuH2N372A2wEsFUFSrny+ZaanKQtL7
UsIC4w2TYP/kBAnKpV7NBMpcbYSCdPVQ4LZD4oRxIU8h/RvjIVfTB225zLa3T412BviTzDdldIr2
x9Ic58lLip09zNMtShqK2H3gSpFhTZJnpnfzVzzQ66TWdgssxHV/v687ZijlDa0IzTGe56YM9Z/Y
TPqHsDMvskr+IVkvpfDEnKu85eFKI89M8mPdgQe9VwWXsqQVAHCFF0GhDWmYMLqKJCNo648BIPfT
ZK8ohVXjWUQbZZuUbEAO8AuUgQvYT00HCiol0o7gjEWBsIm17mhYww8fjVfgE7HHd5JpDS+eKkq9
XNP3hp/VJ2dEQVcbrTLfSTHEruImJciWCS9T9CgJe0PhURGanXkwCreKJkZ1i9Bo3RFI5tgg+izi
mIsCSEppq/prUB/tNf4pq4Yh+uKTpDzGYCRoUjT08MhshCcrWt8w3elvsiqOevOcuCD7Mv9Tbee0
93//WB8KKz/27/qsk4IzZ60+bL/w/jOtGMKJwMDq3jCv0L+jjB+4/Uqpyu+t7bq5gX07zX4bnpFV
Wva6oFfVL5efy3yG15AcEEtZUTU1IZrJvAhgYQBHT3g/hUiyva/ydlRZF2AVtiiJXNXh379g9aEH
yuNJwbW3VbZdPME5I0HXarTA5LdfLaKVNJXnJOte/pXKbybghuOzJMQlVb6Bbu6YJak70NxguI7p
8de0ru6jtKo1DcPipEtQzLWCQ2329cFT77yr5DILj2lCWqB4wjx9vsm6sFy+elVPHkvJQ8oCp851
11e6QeKwsA/WCk1hUOjpGc+im5Q8H0XPXZm187X13mNFhFtF6bv7qllRBi6KmddByawGajHOCEcE
+lwcI92g/xbZTHnB73W76cN9GSD4FUcGLJKWT03+/lb9kbJYydkR+l6wFDSbgDj26hnr3lR4YQKp
tC6aXhAMSZGdqxJ6PIAKGxxlq/ataxwxrRqOvkG8UrGmZRFFxidkXgG2KyyQruB+svAUqm1bJ9VK
0AlSlH1k81aVdVYaxfhauA9Ss+mwAQSrU9+LsvbVee5F0kdK/5Hp9TJqp7ZrHs0SkdIZ/NrNBMl/
1buXynTHw4AezcE2MovZehTBWERHciqLDIYT71muhpK9DJmMklbDViuhnFCU7TQqb3HISXd63rq7
UiEjJTneCpZcirJSFrXaLCUNITUGmArDtx0j1fGFyGFyP4lskrVyosVVfVZmriOoVLdmaKLqiTrJ
dqY4JOxtJg55bwYoeMyozQDsGc9KEV43nbFamaqSVDNBO2z1325Gwo7ryJ5yEPK3/3ZOOXy7xH3z
L1dLt2OcIK3O/VDf70COe3WX9x3v5/Aa5L6j0DfJMNHBVCQ/6KaVdLfUQ9MeD1FIVkLWyWJQW7fq
6tM7yc5S2o6V6rA28S13yPOylw0CkDCFKupQACG0qlNptupupXhfu51nuxQoWjDGeY761d/Xk0N+
t/OrM26bf7lFOfjV+dVZZd2c0FL4yZ0MYajPVhYC+P9dFdOHYE8H7+xkq6n6tkaNNraF7eDLEzrL
D1mlYx8Kd0INzbZdfqnKhv+4DgskFLKHjICMupAl44VfznW/ym+3D7gO7xu3Id/+N4thu3cp4aJD
IyXFbR/5aa2V/muL1Ld9HCNyriMhy3qyLhMQh40eIQ9vQld/3WPLUJw08MZkdrvdSFDygFIv48hi
HN/EUeGdiKxVN0dNODxBQEp9W9xXtkDRd6RnTDomhdfctlvqyPsp5SRSl833lVLXFyRAjXIlM+Jp
uxjPGyyxdEjaExoZPXCUna45MFraBM/FNoXK5pBjOTa15+3hypB9UO02Dqbr9N6Yu4O3NN1ltDEh
G4yWXIMM1tSwbZCx5Coj7Ri/pL2v8p0LlJZjOAT2LVh1bFJUKW4KdDNVyU5G78xUH3NnRJs7NX4K
ZFSVwrXfByiF7pecIPleeyDcBeZaRnyo/gKSL3OGXInqvyO1kJWo+ZM6N4kkVp7xzoyxtwJ5g4Jn
Evs3NP0Womk+uitqMWBPcE2IciKI2N9SNWuRUjF21zRlzNDqpY4BAYvJC9db11rGESLnn/ag/8V5
2dgvss5lhHCwDISoJ79L0FxCbq7qLI2OAloB6ApnbzTp57X1/WMh3bGvemJZdCvpnKr6hNIWP0ue
hKPg9fJgpCQL2ZCj3L3vx7DEERh1/PvCzONLt/qnUNpGYQKlAuOeVPt8L8pavUyeFjsNTssUj7cA
S2cIdAm/lyD05dedNx6RbJETOAqqwp9RtWiVbwukrl5XZYOsSxqgsVowk/IrmxHBVKTF3dQGFoLF
+l7WbRukNKtHFUA8BmfBLFT+Xylti1G9A/Kfyzqp9oYK+mz1e2kdXuIVL6DsPltQJ5QNcrAcl0Te
Uw+j/SRsOSFuMTb8izwnVU26yFgme8KrawT7ue0aJ6UNu3AJ9q92yq3kDN8TCxGmqsGK2iLI/mG8
oSnEgzc9n8GRAdcww5jswAQjxoHVq5DwqYdHWSDaAy19APKkz2DEor+ZaXdSmm37h1Ef6nsD3qDT
8VdDJs0RKknzsUaLiISLv9xyqzkgiTTdLDVFQ3J/um3VYbVjcqd/b5aS7CN7S7UO9fzyvzrGarjI
Ify3IOvDtxJVz9ch1r8O+SvGGtj/cPzAgxjnOwgXmcph/u8YK+FXxzZ117d9w7YdAqn/irHqSnWB
8KtrBhZK5xb38JfqgqVirLpPzg4tB9/4H6ouIJOlVBVeW59zARBCvmW4juWbxHX/PcjahMigpqRQ
H4wwvFpprj9ONG2PXo/q/OpDLNAT6J5LfTaWoRkfEvU12TLp8tR8a/D8GGlDupLOTfKrrJOPTUry
sW1VkEN73EOci2wsw68o7dRXaWek2ZGSpYaL7YBIIf3ttnrbJusI3jCI3DbjFZida+wqWs/Mie6p
eRzI0SMuV+QRki9jURknfOAgnGhX+eozndyn5eKyTnSEc8mnXZrIne5x5DyublNf2oDebl/of5TR
PF8MW2Mqhi85qXnkaV33J4JazdkzUFh4bAuw+uRqDmvh6DdZdKHQvvNPBgLVu0XQtjrP+1pHjHB4
jl5YgiwGd0gOmqCU6lild/2lOtfWV+SP9GMHmQLb1XTnxD3SL+vwBqvm/mZ0WDu4St9FTSdlkTt2
uSt9xOltu3/MiYLsvMDB9UX1urLQVjUHlKKjWhRUDY8VKblDyATs3snLbchC+vityn2AJNCnl/84
iusBYqOt11/IfIeXBh1/Ga+kzoJPRd5cfdBieXy0Ncv+f5Sd127zWpqmb2Uw5xwwB6CnD5iUbUuy
nE4IR+YkZl39POS/u127UAVMo1DcSr9MMay1vvd7g62YJqJ9fYYtlo2oDK5UJtAXaRWRQVqF3q3F
LPDWR+dxhqDKkTrnJvrxDErpMUsIJqhlbgsCIg3lGs+Nbo5OIHgdIwBiMKFUNnsxGUj5yBV/MDCK
G+9DOvhbq6YEU6SkxzFCocNVBqVLD7+2U/G2jaEiSHkM223OW0CcRoRQbRVegdfzdsAoz6lq6cMq
zX0yA3qkCP61kbtcXItEwi8vxSX4tNlFh2QR94SzXGTZBHNduzwqJxYDUnYKbtigTzgn69xV8S1i
wqgl3dwo+obwD5+mHt71BlemlXSeFeC4m+gZvtBz5MRQWSXuJZhCCiJga2QmV6+VrR8LMzsHH5HM
yWHHbSn/5k9XmPDPkA+fVJvvsXkN0Cc3orLuE5W4ELE7qgRQ+pJBhgGB2p9Co0xcotcRA1SjI5OA
8A8IHANy6dvkLgvevEoqNw+umHLMh0OfTO6lel7xLoeB9OjKF6vq9E+/fdGuhyRmrtoA5akNCdte
lh3LlLw8Wu5NbSkhl4cBOiCxK7R1Zzi50lsb8li/sGWIfCGH/H7D07k1LZQS1nW2GyLYqwYKCSax
wBma+j4TIG1GfY1bdBeh6euqR31MJi4xA4una39h6TZhQ2xFWN3WeD7G62s5+qMc5Gs6/3+tD3UC
cugqbJbJdykD9AXKkkM8ok3w/vkil50Bjh4kBqI+gymgVuoUCUoJtgN1rw1M9Ll7nVEdVZUFKLeM
FIscvspJvpny8D2fc2eWdap8tTJfGMOPcOICLXuLJnyrx+ueaK6U/CS30TBTEfpGW8H7WMEvA6ec
N8uaeXm0vGaC43uEKHwud785h6zUdcpogL8vcj4ds9KItQlSRzofcdPDx1WwYhEl0lDMa53Yf3Yp
RbdY9627jEHLSyRTtbaKYAd2Fj4tLDiWxURqsvoBf1ATFGBF1ZRro9ZwE57lJcu18OchukAHQ7l+
vbgcSGn5ZhWx4mFoTIvBepimUN508o2uw2iRCdfi5m/LKX6qSdjfRRUjhCx2sN0Ar2LFfLCk6i+3
gTm8fVLl3RDfQnvSwotOdgCuVTFaR8aXyMKa5TpBO2P8XQa5IhKRH+MqsDwj4xXyRw7p1rjGxVqU
qpkoPhwFIG8CiQqgneoQl1ID2N2pTh4QeM+SYIJ3iDeAeCO++zoatQtBZi9AQ17pQdyBNNNWWR4p
Cciogedi3llko5ecjiUXa0nIWp6SRPxViyV2WnB6nGn+Uy3m0xAllO8ppUiB/AeXNhLTHQzpuXO1
tEjHZC6YlofLZmn6/HkkNwneXgybmBtozjjba0TTvJZWlQAoQi03iqzku5uY4RQudfmuG/QKIjMW
Y3mrDZ5etCGsUQaPse6STZCj0wnnAaUNomRbi85Nya2tKDLCwkbRfTXNCWDp8FvAm6c2zWMxXNdX
ElRXSxoc3j3lhlAjG6dQ5oLltUmviBshiBIGLeM8oRXTShK1jVGI5OHUvYXZDHf8KrCq+yIbjE2s
Z4d+FMf1MIw3ZK6wICcgrT5QAzdpMPoOFA1vslTawB6FrquGWJsI/S6p5H5nwaqsRy+1ZExhq8DX
w5Kw3eX85Feqv+XRsolYCK0UY9yqGAO3N0wbw+40TvNITEIsRN11R8ZxbreIyLdW42LONmyXTWFW
uGRWxVM3p7ItDdilfbhslm6iWeXQzQtotRBXU/vPG5bOsOC0efYNhYNsu2rYy1LM+AVLMZXlwm6u
0ikpsUgbjf5djuAjzpS0Kuuf47B8RyhQrZQB1ukgoAARJxFDZTwlJuOcV5a0wuhEdJvJ2MZBBSNp
eMq0CFcbvUucdHie0qzxtC7YX4UK9BBratPi96QC40ukCOurVj/nvf6YBiNaMYE0CTOaCESvvGbm
ZnIz2hBQDm2gZXi8AGCbqrzK4No7BPs+kYy1b4cbWKsC73lSfhpZv0Mtqm0IkPUwoCPvXopvT1cL
a4mQtBTllhC0cq2f9B4HvDh7Mtoxv8tZ4+GshTdMltoEtGJZeDPumlTci3HZ+3EYzdg6lOmE9ArW
T15/Q4ccYxqB3x/52KNISphZrzO8Yv3MQKpTksteNuU8D7xXJXIwoaq1Dd7/mK7WnkQPpZUf6ki/
5MWETb5tRHl1H8RDY2vtPPtYTC23HlwXkdFs6wjJO0g7z0h78JRhoMmq5o+xTMZ5FQ83fyR6/alh
TjJ78UdXCU63MuGzFRUY/xnerNcEFs4NhvNt5liO+pfU89/Yah8lcpfttoMeHlJXImGGlncD3LXG
m+7lN5juZbsK+4abTgp3Y7UJElL68HXFJ1nM38ZGeZmmQTr2EYbzqO+70awgqmfhbhrfSKuNdrJ2
3VgTZFbLaKBPGca93CjFRh0mDq8VvJultlXbhNQig7iDMseDVHnQ8y45pTFuf0RLVX6Xw0E3p8wZ
NbH1Rtzu6crik4RIWMfiMmDh4AuaVsEsCy9yDWmMiyBzmoLAktZMNjSI/ELFGAU1j+JnIwyum0Gp
HRWvWIL6cZww5SWRVxjYj1wNDYVWJGauKvRvkPxV34rEp0Ej0SHRT4NW5Wu1NF/TKcdzQlPvCrhe
dnPQZWzW0DTMIbbY9KJogsaEZWY1SbaowJ2VbtZrZg4HwWJP+8cuPFLH7yK9LR1GOo1myZXEginC
iZLQpaoR1zcc/AjeLB9aRUqdMoU9rQ58fIRD72px82bw/yGp6JdfPa2KRi5R40LLpEL7k+xblAx0
uCqy6nCSVQaFhHi5P06zB6wxFZityBriEeurCa8MhKQBwGk30hVBEnANxVF3ywERkH7fEyTHXYze
JctVExpmABu4jldVN+KlSTpUIGkrkMHIFgNjcqMweMCizk4GQjvy/kxAx5cgwEPESngmH/sK8pfQ
Kp/DsfgIo47dRnjk1DfBsjtOjC0b0UdpQOcz+u5VEsnBllr9va97b6Bc9k2pe7laEjWUoeGQWyT+
FGoG4pIsmqp8A72bDtJsZ1Atlg2LULcfk8RXmTYosbQqCPzlA7+b5UO/T//Z7OGf3l4++D9/LY+v
Bwvh0zhFaCtYHWHgAUY9z7jSQhtZni+beH7n9ymMe1gly3N9ZqLQ+z5c5+5QOvNdlkcYC1Ub5Bv2
FSoLxB/TX15eNvn8qd+P/r62PNIXPs6/ffv3a3DC/+uPTed05uX8fhGYcLiZoO8sL/1+8B/+wO/3
AG/Ny8WFHLTs2vJWOXOHAkhEt5lNdCML/re1Q2c/dsm1geH528r5bRctj343/9DQ+VefMXrSfQqh
fc30ZNbgg9z9bn7/5j90p37fXhpLv58putm05M8n/+WedZYSw+mEffsPX5fBacVhODlW6gydl4Px
IM2sMfyr620/82h+N/rMVlue1gv3bGahxctaq19YPL/v/3n+r99T//tbls+nMyOuHTFLpwcZsCZn
7/ClinuxlJylFM5gnw33y8ObSnBGO6J4WGyffm2ylqfLZrGH+n0q1r2bMZiuf19aHhVCmDp6A8d4
cdj6fXf59//qNe4YGkK/X//7GdGyjsS83vzFYyyaUxZxXPgWdKJ9u0owV/9z5HHtnbz/mC1iP8tq
ujLtt//5H3979u8cYf/2ocPZf/znb/nblzb/ubwdfpezTevfnniLZeux+75Op++my/7swF+f/P99
8y+P18epwvj1/StHpR437TX+bP8GRKqGBKT47wmim6/36G/sUOnPv/gveqgE01NV+J8E1XPxd/1v
6FIy/g9SDQn00tJNA97mfwGXf9nFYlZrWH/BnX8Bl6oEcElYIrilplmaAW90Ofj89oc/eCSHjeP8
+/x/FV3+UMZF2/zf/40nmPxPwOX8FSL7ZYFdqpJi/hNwmUpB3WlGoN9JE1hRWsCMj+LwrwqxirM5
0nJOt1w2Vdz2rOmj04IwZSyfZe8XcUoIbrCbpIE6N5vQLZvFmGycyTfL03JMYKEXWeRjiU1k9X/X
1oz9+NnN/ah/eE0o8hUarl2RziS/BQBdAL/lESQCXlSvZoX4JqhnSWG1rZK5fbw8DGpg0qGfu3Hl
861GHBQJ19yrw2u2Azhd62X0EKjW6JH6dEcpDKkoIuvWNOFpNUtLDgf9aqtbDEitmR8ixGizsRfm
Vjn1R9uJmOMyWFSWsWmm9MMqdKqUuVET6SrEvrlJJPQSMSzo2AWNl65t0cHPYl2FtKU6TaGCT6XB
PoWJeekma2PIAAVUqFSNaApScAh3MUkcscOkAp2B4uba8HCpsRWcj9JYuK6X/RTmZvHyiIUShkyt
X2chOqh5g0okWolDTDICqEFMu2rBC9CZ1qSgbOsQOGyUew/5Era/+sZs35M43UXoVsW2MTZyRe8z
GJhWQxxQVWPcqKF6zvG8c0lC/GOhtwBKFEHEzY7wWhb4+XcTzt51v0+nubXmFoz8eLXSYZpd9ZaN
uNC55qeEtf31Gt42aM9RaS6AxrLny8aYiS3LawKiBnnMVd1O6Bb/Qb3aJMGRMV3Jwjo7s2JFvJtC
fkbZmTj1UdkTHgZAVl9kLM7Izf66Yuw54gHslFCURR9jAGgr2FghWfNJDnIEh8htc3pv23UtnGvq
xa478cjqVhZxsE/AOzfZbahQxPu2HyBH+4G+a4xdKh2AD/Am+JHcm319Lg8RtFXNU4gvT8lRpEiS
MUu4V3A5rL5KzTdT3DuBFNLOnSZqRUj824gq3Kl3zBgNSZi5LTvSeuo3tw/xElUsFsmas+MT4U1G
b4NBFLCTjR1xRSQ5ARtQjQtXl5BXQ92HhdtzFRae/p080CgMYKtgP87MRjXV2sW5OBMvoGOegHX5
fNiIuNaQWqoQGFDxQo1dEUGJMhutyBpPWhTgrWkP+DgYzjW8q6yP6gv0i8N33z/GR/2JxawVeu2+
PRMDzpEw3LCxb91Kpftveal8mEyH7A/CR46o55sTr1evo2147+kmsaudcJcTpafa1WtXeihzM1IN
0FOPrjzZieqIHuxwuvvqFpHI2K+m+KFqHDLfpu9OJ0jtM4HzbiHGsfV0U9bO7VM0nbQ90arg6LYY
pekwuR3xvUIn1dr0OZq7MYIG7Iwo0LBOow14mjNaHuSL8pxfkVowhiCZQ6jjNkccVCAtVWew3k0P
uFd4CuK7EFWGm54qEyMwG/ts5m7wSczAsrO+B5don4sP41I8WV52j6mwPiDGQJX7akHjWk+lA+hi
dWArK4S7nUEkg9P0n3ibWunFXMWHDArgw1S75OUWlms+KnvhBYUXP2b2s3hXv8fHGD/Onb6tNu2G
7lMfkxPs9rKbfRGYiYoywY31M68pyMBQ3fwgK4wUa/Up3Q0EikIXPKblud/XT+OD/GZiOfoCJQEZ
PRdbvzeru7lC+UHfpcLWKG2rIS7E0zLSeB0IkLWxQ44Jfy58u+68eCPqXvlI/mnMmXCIXaCzKuUe
CrGjGrm3H2tLkA0Vrm82nuGkW/3H+owelV3zrX4pW+09/rKOjDsE7enn0KvQvsJMvV2CbD32tjy4
YrmrHhoFH31Heg4AihxyNSdvwNQXl7T7Yh1s+vupIArdGXQbAKt5l99zNP7Z2uR6yP0q9qIvTFYG
vATcr/6AvW9/qCirntU9inQcRfsDuWaenLuNh+QXgC14QaeKe/oBxbtu2PUOO+PH+tDedrHFmAEf
d23+FDd/ehJxpGg9pX1plFfGjgBPbJBXQi1yNzNOGs0bgGuaKhv5ncQP8CxuKaZcvm4s2VnvSuFn
K+vkC7kRpi6xjS3ZCWkbx7x5vz0mvvRRflsMobZgrifdH0b+/rq+OsnLdNH2YUhYlD2soKdsBp/A
KPxutUv8equdwS9XjJbDW5/4t031kLRrqaduWXEuIxpYqDDFTfUYbKVgVbTr7EH4rOv5/A6Cx6nn
3isex8jlD8oxUVf2uO+eAvJzkWhO9JFcS/BNfgc8GYSD9EjGHZ0eOV0XTHSMO9I2e0y4KDHaELzw
HbAlslBkQb9F1bUSk3UaePqR2/uYH5IPPEatz/DUBlvt3lAZQJRvU059CvfIQG/3UvaXpD6k0gov
dHpmgs/XBJWTECkj7NHiNtT50ojr8/76KZ3bl+CA57QxPQBdkyEePg0iEOqThpEPjgE4zaSqX+ar
VnqaiJQQ8eO9N8SfqOPnu6TtzsS73CPkRAcyI584WZOLQj9CPo4vCPtMdAjYyZxv56B/k5tvsmJt
7t6aNAgD5NLukd01lp0UYETQ2TNPDQmoBzbtfAYLbHPYgtQBGyTEhlqcGTcL3qL+GaYdKkJaTOUP
2RpYuNijH8BSQpSa2uKKtdk2+gwnR7IfBU89htlLqh7ku4LdxRD+MGyc4IW0eNSGTH07sfYzDIYL
RM6fPQlFGdXPBmPuuPMLDm2+pjmIF4YUPZCCJ8Se1B76YcXuEbfdTG48QwyHOWvwnp2dbU1crOdD
+1KToVr6CcOYqzZHI0U7W+3SV2urbJOTvpvW6p1yf7sPLuaWKzq3pZ3wYixMKtzKbzZK9hd2ocEf
srkXYoyW/UK5qxoM3BJPCujT3BXyWbZcVdviPR6cMm94LH3NVXw6d9lGKvy48or4KSboeqQPfyCB
aNoVXuo/wQvnDGpfUvSpokuU1zgsK4qNyl+9OiYM0niA64grVrzTSeumbbMLyNz+aMEJBVSsaKUF
pA3ksq+TZFWD/4ZMn6shebyVfqcdpB6Kl2tmBz1w+LxceWF2LFIvRLgNsZ6r68RAdJm/arDze4yB
SA8AZtxU37R6rxfhQa1XEkg1U6/ucJYCoqm/4/QoJ/ROkHbSLVhh4lHJO7lxhho0yk31laCiNvTq
mmDcnZU+GcNankE+LJnt+FN9rg7WKz3s4sirxCUEO2xhhTuaqaljPteVyy6d5F1/s/HkWJkf6jPN
2312mn2J5+G0/REM93oXWhvdv8IZdfsVLYWV4hVv7VFY9UeEzA+CtO02zf2wU17r9VGnrfF9fRvv
2ptn3ld8BzaLO/JKV3rp4s+WDAfsKl7EdRw8XsH9JMfccYxqvBFAuwQ7PiPRbQJXZrmKjHzYFKbX
p0/KA4DwNXQ62cO6fkCyuxI/rFfxuWueSVy/XvrU7Y+Az6nbnKcdayX2YsWaXZtWxLHh5ZVts0Oh
O8lR3WXH6Xl4vl44/vwxXBSqI8ry6x0TRz96TrlpHodHAF6uWDJNK7/F9JkYvq3xJF1u39HoKTE2
04fb5bqlDBhmVbAtyl742T1U76SdNUytYMBcQ6SA2mCFRrqOTt0mPAuPxhcXznUlXcQWhxhHe5IU
umSstoEFXF18Nm/nlkUJe/IuUc884ceEVrdu19f+NEQrrVxpjlLvDMRMlpOmPvL6/dXhIhV7Rng7
KN6SY6uSKuM3nZetO5F+liemp1j3uh5g025yH5Jlq/vKewYFX7Gld6+p78sv5mmLLIzcV57gAESr
8uvmCSvMp9oNJrJycKGqqu/bi/iRuzfrxfRj0U8LHzm4MTpNcyCgOLj5+cDq9qE/XU9X+YD3ZX9S
ypWVbtLXeEATzVVfP+Cu06H9P6ef/Pha8YZ7/sCkc8c4VrytH/Cwbkev0UnxdHrjDhtgId6SDNLc
32CFslDXsdVcFye13WSk7GWeKWKZbidvU+MEd+l98MwedRP+Y+gLw/u+XJEFlIA/j671o7E8h1+Y
O5V6TIfVNT4b1ceYr+kQFrgjvczhn4rbbbDcZDUh3Q8bjjmSBHU/YMiEHZLCmjPC1ccGuVJdyjJz
q3WJuVUGyIdVt0lKydwuGyMqSLAVEkrL61ug0MTtI6vb3joYbcuj5bVlg+UUBDdCZ9BiED6StWWz
qzqdZM0gca+NjGXBAoD+yuqWR4MExXd5lAsC+7VI8TK1wUUr63ejJca4mM7o6qgRNb/+t/+aDmzn
km7NOhJyUWI6dSq81ASTezI5rLbWIK8XSurMbv6D8syHjhUOtRWjJZemLTko7VqFx7DIBa2iZtr/
oxycWfsTbhCO/KAz3LZuC+r9XX7HBDJw+x8o0RqGRycOnfa60q4rLG/K3oUz0jU4ykDFsFk2U6UM
3+am2F3J4tr0aKOQMn/okm3uqXiS1hbu6PsTIC6+aswUKCr2pezjt2BCxt+mh16Ek+8IpKfpK75U
1e+6Q2+ThXXWz8phkvwyIZTZ1zAwIXje8PLv4nl6ELyWtShWCfwN1p/PSA+DPeGeh+5VfqVAuu34
9XfEh9xswWnXum0dp8jFvvq1O9RvVJ3h4M1iefBKKMymx3qsKuz+uUav/xpuxQfpTT+3H8Lkht8t
sQXYy72SID34Mqp13UFom6GcJ4Lyu/9KHihSq+ykfZiudkSD0t/WmIdodxnV20fhFxsWHlLmVPt2
j9kcznLNjyA7ZHmtp28SXN4S1n2vxlFFmAKxyZ7uki8WxVR6g+4Er813+VbTpWucpIWQuZJ2HLz6
m8UlFMvXEOyjn4sp+el67sm+ZEKq3JLRda98yMx/x2bFGWlZDx9yb5hYxeLLoNj4HUwPU2IXa+3Y
bkk/HGzljm4QzfNibswwp9ni14ALA/2KlCV7m6zHHX+NBlfdErPhTYXPP+KrbqfabV4Cvwqclqam
TMxi5ZQZVhw2YuM9V2WF7O+DNho1Vf88p0Dgnv8seJ+jg+nQKt4HjyhQnXSjb26inR4C/zp5jR9v
lfWVPByq+lX7QVib+sW31kSiTQ72tTurcayPQrKFcxvh9e+ka144CacaPsZBxczNYH4/UT8rO3AU
aScxsJyT+5BMS/yIbm5JBC4kstdGsY2TODhcKwaivy8IY8/XgAqfNZXNJ0iPzZjILwjwJFfdhjvV
C49F4BLqM6xqMmJsHDm5jEyI2jW/0VFWCtGzeL8ciOmjp7nuLsk9nnfGc72Vdua4yu7Lt+icYpVA
KMuX4SjHoPeMxAkvyJRCvHU45l7/QayMwll+xi9SfNBjT/5SKb6pqCDTcAWrNu1ORNTBWd4AZz9z
NuqV5dOsBRB6lQluulSSlx+oXrp5EbiO33CZsygEUsbg0heUjXRicX6scq8JXU57VcJ4cWrNCdZp
DLaF/GqtYjqm2W3jj/Db1FMH/MTEmeNpicvZseuc4Ay9LnkndBAXGfNnVB1CxmmsCtTunyz+KE/1
VbWZwTLJ1jpaiZ5GhVIviAEYQexQkP2QkNbvqSPF0Bnebvugf48CO1LJCiGrlZ1YYZBTsixlKm38
7l37yNeknd8APUAnE9+QvSA8F9mj9uyLT+Omuo+BmUYWMWuMxnC5HEIyuG0MRUiWUp6LV8TA4W3V
0aQWXRInxw+pcqUdXl4z3tI4zdt8Fb2Z36AIKgAMF0aa2tyGAECc8O4IKiC8UHxrH1wk0Qth2Hha
1m8KHjYfzXTMs7so8TMAiZfumyEueq1qV8dWiCzybtc/NHeCzJrK7Z8rFIFXBkn2C3Biox8HsiAF
P3kY3qCBAGXooQOONWnPKDAxqiAgVvzOrl7zNtF85qANh4SjwPQdIkN1zJ8G/Cvz6VTmb8gEMBvM
VwKwT4h+6kD8omu4zUdg+iKX+gEfmvzp5nar5N4g4KKzb8/5m3WatLsch5SOHFAny45Z+hgwMj2H
pRORmnUlw+vQjDPMwhCqJ3djwNwLOBTuA4hKZ1FzIFKdsJqfCwdAB3ACYnrq/e25f8CZcR2cJ7fl
dJb27Qis5YxEtdfO9YucztINlbNB17073JS1Yvr5hOZxa8U+I7TiNhfZo3oBSVvTSJ8u+VHCB/NQ
DU+gXsxEgfYQWSwVPKac64fhQYWnrtopz9y7+KBMh+pef5geSsvG6sliVNpjUcjorG8VX3G5muav
O8bVifNYD5vpMo8URKWeOfPccsIztFTzGCeQJbnfuRk/mDWaaZUkDDd0pzpG3l15SQ/Dg/Gmup2F
9NIVv0dSyrjl0p3w0Wk4whHgvp5IwKx8EyQ09kfDLllGWA9Y9nMbMnaBI5bC93K8OTGqJ2J254jm
q0sgVNSuSE3UYC/Ywaq6J5lXk5x4RBmJZSrZDtuoXOelc5UhN/q6ivfWtBWnFRCW+c1Uaw6o/VdC
9qInO2YoRlEurHg4GBKlpt0+Dif5u+U00xq3dawBBw9IHOwuEVxZ9gPNlQePP0iwu2TY8A4g86QY
sE12dFdCP7YjArDJi6CL+Q5VCFJX8IJ+JH+Z3oYDdxoDtgjW1fGtdkwGcnIRtV0GqWBz3ShuNYUQ
hNyi3FChcqwE5cJqYTA87OyeC8EJkpUqnPp5oFeob9l3jrd6bgay9EgI3xN0Wu2UNw27x8LNcvIL
NnVHj3NVj76Z33dcjV+xR3nsa6mP3wrhxbr0qE8eDcFJY97DqtoRsZvaVOf5NzOy1B5YJ5cjHCo7
4sla+8BtCPCTEx6gfarWofGAP97UcilQVTJt41ELWTFw8JxTYWSSDq0784WiAqf4bXZsGWAaprXh
wLSBh1JMnRw4uGJadwy/Nhy0J5wXoSqZ8i7DuYb+z7fUnC2sIHqqyztiawsbULCjSvoqj024KVeJ
H2sPnBTlWb2Ex/Cifmks/+/6Xd8CbWJo57BqC9dkN83Yryt9Jg/hDquPvtzkkIgH6HHzhVeuwEUC
3RYv5WyHCBTHvx6+WXvVkHFoDjktqM8J4+LrvfQx9R7A5O1j5FCwnDu2jxrCq6fJiwf3FrrBsWEg
meHolGqx3MCh9YdTc9G3+Xt6Ej39jVQyPfIp7q8LoN8NG2Sy/vCDF2eII6VPnrMPI0cYPysCsFeE
078z/KpclhcmyZvqi2cObNDN927zzVocqz7oe9eKzsBBeGdKT7eNo27NQ/UiSXb4oxtU2/7NvLQt
bnuKg3MViE3KOXSCbQoQxkvqDKwS6Wl1YDr5HTX/m2HQcWO1J3futXLrzh0ugxc+5dwBLPAGJj4/
L9bYXeU73Aj1H1IBWZPhvChqNhgpKzX8jAtb3o57+YdRV6RxfHOE+3DHVdaeiy8V5rWNZ9HIlWBX
++nYGl7wHfEFWMZVTgUOlGxvND+Gb8WdtslDfQrXXK2f7GRQ+027ByytqntOMpL1jcrSbaWluEva
ZEk+1XeqN+7iFVSjDk9hW5G5PAF1uh+mZYvQ1Uf5wtJL26UUJdtsLxE4BSvV4V3RUVwW5yfGqKuy
llEa0CArXRIPOeOBtAvNfYRgNfYJuRPLPaVd/2F9cHOSbt8/c7HIXzK+b4YNDWl4CrbFPXdvcxmf
p8TlhnI5fF9v2eNtfz03FwbFBPwE/OYxZpngyRv19fZhPd+a1XTB5zl/Y17S1HsSt6Ppk4mG5X+w
V97mqA19Z36yOhEiVFira7KJTjnLh0ftWAHonHEbHjFv4HLby4/IjLPnft19Y2SGC9h9ehiP4ot2
tctNdrPzfbFTsW0jjI8qHJYW1M8r/RZb3lSedQixcbaj9eip9/hiDVQ1yZPsKx73zj72lLXlFw/W
jtyT0/CCVn9/ZUiiWLrD/Y5Lt70HEqdREfmcjasdYO+ZeawuItOWPjSWJ2fGyGYeN2yYRSgG+zXL
9xBO+Iw5m7UNYY+CRGI1WXnXesUVjvgs3msrawVMMDyKMSxPd6aima5iuuYNer4jd0457ib/Ssy1
tcIlsMx889x1drEzFfLpiTe2U4UMUTezXNJXHHPdGdtJuVQMrClYFGjDtmOJLK9xoWSBWHnDp7S9
btu34bFvfIIR5RcsKF1OOivmTvbxzyruqfpYmJ7IvJXeNE/flBcqvh0NgQ2FhXGBl2odsrsqIpLY
AedDEkGp0byKIK0M+uG6pMhtXeE9WA8v44/Iz0N7d6hfhNbvPtsncj+xAc2OdetgbTZH7zyZO/ED
4IpwSvVZ2F6lVXQanwYIaBik9k75lbBCYq9A83UKMnHdKqj4/YQcTkxSAZpg5+ENrgOHEPVpN7Tx
8PgdHXnfio4KpW580yJH3IP7TGcMhjHoXZnn+iUEUaIFxWLcwNsLMAaY5KSmbz2/KN4ML/FwJkqe
+KGJSwdsfg+S/rlG3gkidOK01YGNqTjAm90R3iy5ExA5w8gaAYfw1TrGj/JE0yMIvTxcabTYpHX8
oNwOeAs3XBZOCEHNvDTdqmr8G1c+ZXDmSMka0jOGzbhZCisVjztCn+2scCdaqyvzs7IlJ3yBVSqq
zg1kWp6Pf3zF58UeT6QZRgErDZu7gBr+dpruM2SFMyhVPpifMJz5MHVBhnl65qUHRu2Maod672vy
VW5qeosP9V24M0K78mQfMxZuHpbKTCThQfPgcr93T9pHu096O8/d8B1OY3adh9+U6Ds7/2lfzZl4
TY4Q5UOzbXbRgR5r+KM8JivrEUmI01PwT2/qD4mYNDtu8dwbjZwuWmumz53Wb9JTIDzcKPvrucd5
w9dOfLjdIDLbUbcdX4JiN8IKxW6Z0wby362EYGumiJAdTd2rs28HDrl2hsXnzaexGc9z1kX6EGH6
m2vJWtG0VMJVYLhD7kLquTUvRHrWN5puDm0ivK+JNA+x9WEdQU+UrJsOZrBdn0ioVJGd06N7URBQ
jtgF+uXoNoLHtEBwt/nO4ji4gxN7xfBzg7bRw2mJDhatb26Az+I1B1sTXEbLwjriVg1ZWFtfzxIy
WJMFjJ18RvCsmbLcdJ2/owoOr3Ymuind4OyeBsdgAUrT/VxTuNRewL14l2CsaYuH8E1mHGN1j5sm
HS7OHivg9Bin7k2a9+Bm2vlRJn7HlmSbTFOmM687RPeJdmj6jeFdmRANB/FnuGLIvuPnsjJOXlgt
59W+gJF5K9es0ax344Jyp3hKv0Ld41LP9wgLPPMVJMDAkpvSC5gpP4778I72afuY9I5pYAy76h+p
4WkoWq+L2SJf/lynd9zSQ8kv8ITv4dN8ZZKTCeJlQkJxwWLjDd4y0zczXK67DK79ebhTv3MS7R0C
UD9L3a69NPIneRMEe/QC+kp7UVyuCQz8sHuUUp9e/zj5ceG1V7eYfC7aeazm5LPsfXTrK9kHNv0y
A5283X4ygSJL+poupYkpNgt/DinmGRB1vf9H13ntNg5tW/aLCDCHV5FUtoLl/EI4FXPO/PoeW3Vw
63bjNFAwrFgyRe69wlxzTGeJ5UilM8UUdVKPeK77CSJrjXF6r+dK47xmsv0Zv81bCgRZgRl+sItt
9JFVbn2pnktGTKQtzQU6DkpCzW7tMF6VXObxBe4YI16ohYKQYIOPsu6/Uuo8G5PyDg6qVK5IJdqH
+aHYGStpS+mIc4HIrvKGZ+qyc4w0d5XerAvTE8ZZZcx2pb9oa1wKX7VyXUnAl9wBTIUL5GsojjFF
45Sy1OB3xGK38GW5KZjWax+xve74gLQhaGVtberkuW91boKsnSEoOlWWuQuj9dL4I9Sz6MM8mX67
TzlSidu8YUFQJc+1+KzxJ5bvgRvwTwPauRnmCw1zGkZjvzYtj5Il4YZO0xfYKG3jFyoXPm2st542
5bNykXb5uX7KHtnUmZYyD5KHFfcPDSNmJ+IGt38aDrHLWnyT9XOyH88mFqeBm/0Gr/LrTO5L4L2r
34tNsle9xaeqo31S7O6gKq8w3ZDcXnFVGBmFH/jSrnuOb/w5iBYVny6HtoPOgsCA5dpwo4fwPD0U
GxWMBkUl0aGLgQ2zDVUEX80Tl+b0xEnGgqfWa+Omvdks3Gdsw5QdPtaaehzKdyhR2gtm9123wfN0
KlCL05NlqNqj3V39FtqhSX2bmhC9MrZojj3hDlNd8zYiv+rouSDV9w2Wl9Gz0nWZgoOF//ughF5k
7fpqE1l+r2+WiV7GGhUZPktmytm/QpJK/2HCs7tnXsN30lcM1KkpHgbppDywsTTMz7UuR8+69+MS
AzrgKrXoR6+09+Y3vuVfQBeKXxrCV96eM0Z8CXgkrCxswUiUXttD89vInCJs6SvrmDxX+sp+tHE3
xYWACUY6S5S26hUtwCFhUVpJT3w7/I0g+hbCsFf10HvWg3lGJuTKB/uR3uEERuDHSHwvoA7R4JNK
QYkZioN5GD7nb1x+NRLRP/Q5dnDophVTFFOyGceXsD8pmq8RpGEcfg3fxEQalV3rwdrI9EZkYlvc
cYzN0ntYihJuQCi2O7LZ1fwVv5JUBPmmiTyUEC3NE7/f48PKm6tf9qEK3ehaPWd42q6lHauDDNx7
05RHp1wv4xbPWcXnMqi9WiMG1i/hr/I402/+tjO3c5FFPGe/EtXbkrKEp77y/w1r/nZqVg84HW61
Z1qKklfepHfzcXoPk62yU5kfcNXvlhDlp/fYKSjEPUvhrnOdDb3FZ2aPWDLaW7OPppX+Gt5YFEx5
jxANWETViyTlZD+MW/oMsCmdBKN7t17HF2UzfqeXjuabhKPxijO+etbedZo88S3TverZ/sITz6D4
c+ifaJ4stTiezcbGR+OJ9+iuzVX+0g/pmREFvDFaGpx3Pcr0snw0Gy0UrdaWQgN10RtNZgN/Wx/1
m/qmevkt+uC0C28yxWbXPtPyqWYvP35+klanVBi20yYlBvu1xlX3XFMUciP+Iz5jDLZ2Vd+S5+WG
NqAgqmUFLwEw70CNzFydXwKq4Bz/ZBxQ5wiv3g1ZONEu0Bu95YFHW5nGLbopP/udb/guXtuDiJAn
Nl6EACskJM8ULA/dKT+bJ8njK00+Ki6sQ7xuHqurszMuqVdfpo3+pdEwHFfIQg5Yw11w0O/e4lcu
3Wgfe8U1O40MlW3n6YCvNroXyvKEnVdP2RUbjKTUtYSkw9qiw6PMQmH+UWPxYIYO/+jX7mM4mfy1
tG9/RMkWjMiRLuXiRQdcULDNjUnXo1XxDPvw0Qz9o/Gnjg5cXybzI9TqdnzPP9RiotCX2k1vrJB3
IHTj9EV4Q9WBJqK1X66aujPPhJhp/cRI3CFn+WTrqY+clxg2PpexZ32aX9zXA9b+ZYngRFHeE+Q0
RPavzQMTaURsMRGRV6uXsfMTOjUzM8no6VyWbP5CRtk0Mtvapew8YmpMRvzUXNF9SgjsyKhzquWf
RO+V9gQVYlh8Rd1o5O4YQX/XR94JsSwzK3LvNi/jDaIQ7xMXohNsH/RDEHnGZ/+UPyUHzk+a1yVY
Jirb+T69dQ/SPn3qd6iozHuXn6zxUT1GszfuiNQrlj4+IjsmCSLgjlda2Bh4Fw/KO3Xd34mo6hi+
FEchEQs9e/oI5p1zrj+jHZfWQj31DU0IfRsIC/0qO0ps98jn/MrBO4uRJjd9ad4A4eQj4DSPdXt6
AxKwUJ3ahy8oOqSjeaUq0FGA/2CnewLLbF8Rll2RuV679/pVxhB2leNZ/smKDY4hAcPC6aPBWFmx
05h7VEN6jQyNQrhLoKnUDyEm9FeibCT/M2RGtyQ8bq7zU3szLuOh2WTpLtZdi8j2pdmwwJx7POgP
zlMW7syTjICEnZnyx/ItxZvQQxRzAMrMyiet0TxSZiHqZbpEszfzxvFYCd4ay5te6HU3L8mL80xS
2tlU/FfOc0gaRPjlh16/f8sAC0WeRVxLxZh7HUwCVrRU5z+x4zpvyRMJQ8cXGW4ykia/vjSnhJiD
tKZ2g9aHqDDTIPrpPslU42GTnJyP4IZZGUui3Oy63IvkLdNYmHcH46GoTom8Nb/N7xSgGoeKg3i0
LM9It7TR4zdyqv5Nn2mH+CaNK/lsEeyCxLiMP3K3LW/JtjhpXJi9a31KF3a6XDvn4XuNhkXj5NLJ
p8atPDMbiEn8Y5xdcV0KonVNq5XA9Lem//dKDBGzv34oQI2oNlFbeQ6/J7wCA8ocLpcPK3WG7U65
HYFLK+6UbvrmlXFdtkm2pppymoJadstZ1pRUl+m7Uryi1xSuKIKpD+Wh27jZB+81E1ZxP0vLgOvD
3nrPFb/ajF9xsWsZ2duaB8N0o0kk1BjG67lYkBdJRDSMU+ds1pHYgMPbvO1+p416YEibqUR6C8ZT
+wqPZQm3UXm0A9eg+qF7pbYtswdczJFRsfJJtPUR8Vkkba7yPe+jY0UtYxEhLNkNdcvQbWs/Yq+C
43JNKJqPL1N3tnY2bdNhq2nIUI/s07Sl1yELTojlzyPocw2rCEQQJtjZNREJHzjP3pQAySj+hUw8
g3zpS09hU6EZQWytisNfq356rsZdLh2G6dqVj3F6VvOHvNpi96pMLiLDRXqRYLgPFyYjbbpd9CBL
GhP7aXjQsq/Z3Os2YrGX2aZcUzAhJ2SIxEIECTpfL8UQQnbCbtW3Y8joK76OJUGrd3SkTYCoDurV
vA0Y2jQBx66yN/3RuSBP6ju0sW5Hw7rcShII8hVwMKX8DPVdOx2NCQ3HCwtzbO6GZ/NruGiisd//
j6Pxv5sKKBrEbYr0VwtwfyCyQ1EdadDDMbE1mSGeyHkTjBtDjf56Dc+QYtZWBxwtyJ2dbct+3lMY
S1quhEqiKMdMX7cH1cIksfjNqlDUj7Ni7OrmaEuQilb3u+4PqkuBYLOjtH2/T1kKHnbEK+63nUZf
23UNMFE4/uaJ2sIXiH+UUWjt7/fdPX1r4Xl3/3F3Hr7/9u+B+/P+vsTWe8xKpXjovEGnvXV/EqZ9
2n+Mi+9P7cSceJyo6X4wsuYcDrupIhvXZ4QqfbDV+LCKGdubZmzhzoXdZkYDpCZd504jhBWz8OPn
tJ8fmnC+TgGuWaHNt1bmmnGGWXPG/O7T0fJHTZc+VXno4IDrcCFob0DXBf6R+A3Xax+cp2LSNlGp
YNabvQWS064s+MnrDD1dGg7TZunacJ0nOJCVVBAcwBNGhix21hLZsySFlMa2SJN7dKKZlpwgc73l
Qznuhpj4lIkTtj6TfdPsYxpXbT9tc5POdjx+lnKpHvQAWVQbbmdY2HwruwRec2PIw7pVbMBHHaXR
8ZJ3qnLAc53uhmX82DK9eJvpZuEFk7ae3cwfTIW02LcQcPSDma8CJGlSSGCUxbQsY/SdBmoLTEgw
+O+RNbYjG2HaUmwe5WmHUcvbkKh76ForMUgS0B7AOKDCoxh3ZayZ1xyQwjXKsEDyzSBX7tQ99iuI
vBY9QUyHF11oqr8tLnp0+FD4t/hgLfTLq2iUXXWxfpLc+Cwc6hlZjJteaaSeYaFMmGy0Lw3lmwQ1
BS7PpBiaongK1nIK+KzKxsRlLMhYz3mE2A5B4Fz82FOR+Ew2x1P8KCaUW9RizUAakMyhJzzmPKMW
L4+c7BBHL3EzFI9BmSJ4itQrhO7INTRjPlpRWWyKfKES12b5vjW+pnlrFNJ+kVgDwVvHHofcb7H6
XSlxBrAl798COap2Vf5HTlA+BA2CdWvKxtWSGpjOHeuBoYdYoebQdHFySrrc7zux1mTFZ1wzbaGc
kqpGpFDaiBYWqHZWan1EltVtVBBUTrQ8zGpGUcpWUB7LxhoEEG0+/qJQp7apRuZ0yg0AolkZbI3I
JujlUttZWu+XA3ZC3byg5sZ9AqZbvtLM8qXmTPSVUaEOWe+YiEIcmbKYJXb2pxmj5lDZ83lZqInY
8cwCXXB9BLg+oNPQafJkxK7WB0tg9UfPw5/EbCitZextqUKJSuWU7aihqbU0HBfswaA3cpUkRAN6
0r5LNnuB8CqvOxpEjW5KvtrDSMTk+9OoQUKpTfJmxWDBOsBVvlXd5JSUYJAAo/QDXVWZumGYsLUl
mnPr9ZCyX5UaXsNSllS5cVbI/tXxEnAiYTFEMUINbYBHIercDPV38WeU0v6opKzcuqp5Tl8Tkcc4
JpsOre6ekCYJwmkTgLt2a0S3pYr/giwXqOczebOAtmZDLYesXM+GeTA5AINwoct7TrNhoQoejpG+
xfnhgKtQcuxjApW8JeorqvQ6hp9xO+0VHd2XjMiAJTbc6obtzsDFVnE6/uQZw+FpHL5FJS3l0soU
/KvTDQ4YvRs36bJRe71Yt/bMZYJSNRwKiv/NosckwOlrsywvenqZMCYaO3qIUzojfu45g6PGXmUS
RaySxmfsSF6ezvLV0vPuXKqkMOn0LVvy+zTxXeMwO/vSnPrIsr/aktx+H0QqX+2snW2dkqOkvxSm
wl59lwDNNFwSGbFtXqDBNZrHKZf095Ryo6rRq7SoBYcRNsW6tB8JItTJZMNpbcxWhvgj6+3EZ4ju
oGFAiCpyoWs90CCdQsYSAlQi8VxfHaVb2QLGUQosRyIAHZ2Cm8QgoB0F9A4ViocqcB6pAHsEjXbD
rLtA/E7NkCF78B8CBNIvDeM3oEEKAQmRVYbDoYaU0ENKgRHpJqwnVQwZSbSAjOQVCSjUEXMx5JUu
pxTbyeassap4X9Y3VQoeYcDRpxAAE7SIgmYSCa4JDogjmJOAJbK037D/arxAcFBMJhQUQUZhsNWX
zOzZmcS4AvCUTlBUZHAqyWh+ZWb+O3emszGmcXBNmRp87kempXoYDRI6qtBZGH9TzmBQkAwomL/Y
OvmSoLmoguuyAHiJBenFAfmiC/ZLk1Gn4DJDKQcYBp+4BUPaUCj93DZkvoeO8yhYMhlMGcGWKeQW
LGc8vsj94zy2L235KD7iHvMkTqoIPo0GqEYRxBoJdE2M3yIGRoayVwXXphGEm0SwbhSHyoiNY4KX
lXO3dnqC6YLGx2BKPRJo2W2VWXIXfADWw2CcU8HUwSmh9J1m2QHErXyzza44Ws7bgjbPCJLHEmwe
WVB6WsHr4SHYiYLhYwqaTw7WJ6atwfo7oJbzFLA/heD/WAkkoFmUqVsCcV1QghzBC5IFOUgCIWQK
llAlqELSTO1LDWSaEJ3xijEMgGP7uAgWkV6jngDE2aFcWrZVNSSYhFX7wAgzvywIIZ2c0b5EEI4q
wToaAjtcB2RhqRTHdNBIYRCejEgWQpuqoSaYSVZz1bD68SO8/QiWSeyhDo9MXZH7DYK6ZNF4igSH
aRJEJluwmVCO1PMwrGqzrTZhgYTPMo3TDG4DMwBcMOnF9vT3Y0t3VZb+dSQoUOmdB4UTwjam0a6A
iorBy/lNpL4qgiIlCZ5UR0GthHFCkig9O1lre4HNBLigUNWCR6UCppIEoEqQqsIeZlUs6FUyGCtQ
sxlm0YJsxWaSN6CuUkN9yfXTLBhYOjAsSVCxZjllYqsrfzjipOygs0zB0Jp7+zsQUC1B18rvnK1w
p030A1QzHg+GGqI0F1SuIacK1Tj20QHYZQRQtgeZLn6ZXCbB9NKW/nkWlK/AIqwhuqvGdsNkK6VX
Oo0JLDaM9mCEDcRsjaCG5eDDcjBikIdyNxFksS6mhgUmLUONpvxoqfFSNrWCkabsT+N8jAWhbBCs
MkNQyyrwZQUAtSxqHxdL+APVngLmjPCs3th1SKkwZOZHC80POGw12VfnZ2DSolwqTpUxceotDIzR
PKhyde1IinTu+fwYT8FbKwGvBQDYZkFiM0eqMd4s+Gx6J29DLD/xyHKWTW0N/tCg/5EF100H8DZN
AGWDeMF0bbzUggFXAIODAcw+GKHih+zJGJJgxiUiBRIUuYhYQFDl9Ng5haMy7yxh79OAnksFg06u
aNILKl2hP5hSDoc1pL1qmAwyysofY+y+MSvgaeEFGfR8IL7jgFXPeI/bu/roTJ1+W1STuVtlVeWM
pGGQThj9EiWxvmYCfMGOa1/FNHP0gLNWWeDsRQbNlFrCQxmtkAWMLzao0k+tWpPnXKowZ+B2ZpQU
cioskBltLeYyy2KhuxofJkyuupHeT4t9HCg31JAAATVBBsxABCJEmNSGgUsE9bXCVx13k+bLEhBR
pn1Xg1Vbu9mqD/qkh48VfKxQjVycetH2aTpGU3X3YeHSfMwd5zA7pCuYtWyG6aMwHkD8HltGhX1J
MA8LQT+MrdcIGCJ2abmLlSVQMEFKNAUzkYQArq79FQuaoia4ii2ARQXOxjEXzEWYqe9GKv2mHQcU
C8+Vg4VfBKaxqZEYS4AbczWmryGXpzioob+ScI9cuV5uNvjcdBwFQYC0BAuy1m5yDhoSRGRYUdtT
NnVoy2u7HFynI3KqgUqOwCWtMQ+YcvwC7E3gL/iTBGProqvmk2YppzyCUSl1qBTWuiBX1oJh2ZP1
svg79VV26Kh0cdluKqHsTWrol4KDGWrovxjYNBZgvEZI7NkyIVIb84suKJqTHWO+lLSK7xj1oZZz
v2zt91JlHx6BcKbYtQgSJEohQejEvPDSMFrwJNM0G4F45lOCV5U2opsUhE8DYX56MAeVFBrfLRPL
aupSKkMmRc5vM9o5OdQaz4rRpxmwY+MYqUYT6yww3/KyQFPrCv7Sawd8VB0ZKcOQK/RNg+HQcYiR
Kc5hsg4CUr1FS29Ak2Mv6+nV8m2Ubg/mdBC8U0WQT8miqefb+I2Tduw0ybwoVk29q12nYFMldBOT
4KjaNCk0QVatBGOVTQufgXHHlew8ttWxAe0396LihlaQiweNUwWXNhqh7qqbSJBcM8F0pabwDJ6U
uQ1or5rgvmKURw0EFGzaF9hq6LZPNC+5bScfg5lurWxgVilTbgQoqxnm1SQb2ivGdRTE2WR+SQDQ
3vk3VqRk6zyUOGBc7KrtJ+OroUi6GwmKbeSIedn2heHu6aAK0u1ZF9RbA/xtLTi4piDiauZ0HQYY
ubqg5QZaQikUgK5mUnsNpfBhCUSwrHByEpciyGkfOM9zzw4d+rvOly3IvHMHn1YaLtA7HvjDl5Xd
krDhtcgM+1CfLDn5SLU03bRYMHm9oP+WYIB1cMDqhHp80DqkJTPHVxbfO7xFV1OCgxo42asMUp4R
tu6QCAChLajDmeAP57W0yTqDXp9M32VyqE3zVeodjQ1w1NnDJOp8LUTjJvrqJ2PfzCAQHbvl7LB1
2jpNyJQPklabtCKcNZrWC9O2o2btouSxzJAx4CLyDVjqj9ZQHKgFZ9mhr46noycLAnMxcnSxv+zX
YY9gRxjAbaSS5MKsmdqa56nZsgswAA3ZOZ/RI5q1OT5EpbWuHGMUpQxmvFVEcbEa9L45aQhWF7XY
9cJLHf5YQbatu9gH5a4cVPamR+PSIHw0BHu6AUI9s/QaTjQf8x7j20SQqvsW9dHoGBC3g2DECC3a
DsPysMgq+Ecb3d8E9NrpoV9XgoOtAcQ2AGOnDeJraVEP8LJGGlssTDoYbROctiTLnjm+LmEoY2Zt
vAw6iNdqaC0Mo1AC8X1GW13wuSdB6i5Admugu2e1QzsNzDsQVG/NYK5hftEyk1FUeZncpEJZ1bId
hJz141LK60lQwsmCX5FmVDL08KW+RSo0cbHqW4IvzpREG5/UOGY2WIuvJcKOSkVhWM31tk0zr1ak
4CY3TIjAWKYnC3w+e80wDRuWndYyWyFp8YGwEOvaakFsAZsVGDoL5U+01LVrFWR3RT9igKflXiAY
6k2n0V5TM9co7NI3Y4eE1naeitngIjQ5US2ahaPgsquC0B6Aasd2Fk0Iwve+lcl2wLkzQQVoWRDe
Z8F6j1BU15j1rqU6oc8hddF1BmodPjLiUAlafOjAjQeE8yF3NFNG0T2a3yxBmM/M9kOVSeuqdQuA
PiiZLWUEay93DMZkQOo7maJQgmdAUkK2VEfCKkG0b0Hbc8lRYAqA8Wqy/t5o/bhSNISnslmoyNzl
L80cb0tDT6MzT2lTIgVobeR8CgKyMf2JrLi4LEj11ZJWGUazeI+RwinEcNUYHiFTrO2REsiUKcdg
ie2b0dAQGWlezRS/Qi1WTlapeKXBGFUL8XafVlNxWzT5y66U6Ivc5scIuKQV86lwDKqaWvvD/vae
m9ReoFYSZZ3Lum/w6dsbUzitwzp+12UdXdauH9lQY51h3ranrMbScMxRuMwFc/udiiFoXm+MkCDG
wquh0cY1WxetCR2/jjGz3UIZvgI1qVwVpXgZEJ1g1RowdT1sIz1TQBixvBWz8pkFzjOsJ+ZXsvti
RfMJHHQ8Ze+20o6bxczbI1B2m36XBEQnlksEOfXnMOobkWa4ZWMs/mzqy8FxBqQcxC3l0hTrQQke
WOiSg606+iqsCoobtvJUgYHAs22SkHoyFGf0b2xe8TUFbODipHaz4az7wRKg+q/bZ7soPHOudW8q
a8ZSS+2md6x/haI3XhZWGwuo2QaNqlox/hTAiGKfo8YzsfYVk9zgOjKY67zRYZsW5tZCeaBlVr8J
JIJQm0lOLShYhXKZeQSiJLwVmZMn1RsiVhS703eS3seuFFZuWiTOViO22Iel/h3nknOOk+qyyAx1
jqo2Yd5GtrfYTLzkBYG8bvpmYqyDWl4PM6gw3Sm6k/Y1IjzJWfhdMsIabW/q5VZL1yF4hTbk24uG
SB+/zTFKPpuqtC425WiyhnllDtaLg/guZ9SPmRd9xlxP+gPkajOatknmJp2tvvkJKbz5ZYNWYqy0
ZeOgxFgqivV1QNgtqvalnJfr0NLS1RiF1nYM5pM9TRpEVHqkRjATyIF2Y0YFRXEAgnU1q6wYCvWr
cGkACEeT5Fp9/x6G0ktSWgb8ZLLkqCre1HnJt6qRHoIAn/95ZPxQ64XIsuu8fGaOXxpZSHF6Dbda
e2kkGyuGMKfOEUbGuv3opf7QQJzbqMvIUIfZ4FfQ9i2bldR6g8Isj1wsLRaD0Hy6hXLExA7nJjjs
bRNVtvxa5ahKk/xt9saj1ubGuyOhsbKT6iMxp0+5k05qYx7Zay8j3+xLFcDQkLXMjYoWxUrLNZhn
+jop3nAytLZBg4+MhJqhOKYjg/wJ0vd8ZPHvGMtiI5lW5CPsz2b9nYUFAekdplAKqtF//zWam+vY
iYEqw8j3k2OUyfn+9LAGDEijWiQRwzh7JP4F06HiSeLHv5v53Trwfvvvr/eX/9fH/718GRpkz/9u
Y25PrrJRpPEP/2XEjAS+1v+AhPebknD9boTL9b+b99/u990fvd/8b/f9t6cEuM1Uw7fSBP6cMip8
tyoM0gqHh7th4d9f/xkYLndfeSnH7UN1yhv5yX9ggJxdWA7+uy0tAmx5v32nAzJHE79Z+WJs00Vy
HUluVVenlLnP0g7vc1vqdnqAV2g129tg0nDLseme5kNt7CM5MvZLFNieYxPS3G929fKfB1LxFMvU
6TxI2vbfC+5Pu9+UKAptzDE63O+KDV3fT6rNJFsvpzrzy/j23J93f+T+o8wb/nOSzsck1hjcNgsG
uhLxMe4Pd6ph7Er1G5tnA8GwMzDdaqIViHEROxA44LIl3IqsmmZ+kLEX1xXdXz3pbl1Cg2Zo5sY1
S7Pb33+oU4cgIiqbBX3jgkIE1xkMZH8mCa1FYRtUPxMlPqRs4HpDxyxqW9qFkuSmmI1t716Dd4fB
O4brn/UgeEek273VYH0c4jGrCNbA/eEhBBXuB1Xxm41U5f+97q8l4dyb4C0Zi/tfFoRVKAnnEfyL
+XPizb//7+//cn/bv8+5PzR1dFKUsWAq9H7VCc/E9P82Trw/cH/y39f9fx/+9w6VnbQbp293/577
v/7PEl/yOG0OmUIAjGcWy5+dY6RgOAkWo85t1BEuqgpzdtbcHVNKz9hJ4Z4x2AXNMCmmdPmZ6kqN
XXhAV6CMdlY6FzszEkba/UhXKaWP34XbIRr8pMt2UohupS6x8sJixQsc6XNohJ9ulO8HCESrJiPU
h7XOnFtkkGXjVCCZJjUxepZqQObpFNqEAwweRIPTbgJ6H5JJKUCY761T54kArDylI0uaU8tIZ2XZ
D7s08KDz1Awr0awfigbhp00uok+YGrR4eBT57xDGkt9UaKCIBbw+nS89JTqPcXnURWb51Jk0EOoI
ZxAFJcVAlcwj6Kbf3TGvGGd6uKsn5aZaxZnwtnWnTEaIECfbjC14O5gKlIQCDx6FvEwOYuRUNvNc
ZX/JlJLNLA7606TQWOrpYCoabbpeqMGz0NkP5TR7QcrQViKhJTaWauHSwhTHQquM78eMUNKupOZS
0lsMknMU4MqbLw4SGqX7McLU9pekhkXqKIcyGnvkpwFidHgUoc0AiGw5rymyyo4+iBeGMRNEPYqe
oqV4L332Pa6+TdF+ydY6zbKORqNBRz9NL21Nsp0Y+LfrEfO6AWpQlebaQTc+LEP7VNOe4dmWYpo+
K1vDRDseYeXuluchRW5oZfUrUwb5yrHxOWm6MFzVNnVSJcUyOlHaBUMO1gdJL6ddbZE7hPRg0y5u
DtYonegTNEP3VMvExQqZaVfgYTJDcqQZfBpT5TjCzEY/1id+Z5cPUqfV69EIzpKqfxW1qNvycSRO
YYojqrSSkh7LwILBmDQo/lhZfMgCXKKLsJYeooIaGtsZnkKxxDHJ1FOIy4gmD43btJQDaiQwcxWq
bpEqb3Kn/ZqptC1Chit46QPlAC6YaLnkknkbzGa6UHtUQ4K11EABZhqWs7Xwo6kphgCik2emptJ0
p9hkQYUjHazgluqDce0y9Y+hMsUfZ88hAQoT9aCeaBUNoFQ9p1teo60U4l8sL2qy1VOh6zW7b5qB
IvEbJd+uyfW6kiE+rc/8KmFV03JloblCzKoVtLSRwLaFJXu0sVS/TK3vcGiil5LyVoB9uxeN8boe
MW4LqOuugzzYy2m8o5iJF7Qe7GqOkORoEqXO0nhWSoAmuYMGzmYR1fORsTrd2A5aZG+7Knhoo7jZ
63rBOlLme0oCDzJDWFM7vNdZ8yFXfIK8QgSbB9eqVC5tNJH6cbwHyR8MQkGtn3+U1JQempg5AbWl
hCdFeMZH6LDSGBl4YgRvUYyoeilkPHWinKCTGeAuCh7KxaTWy/WBe4T0TbqGokLeFQ4DvmF/0FHY
jQz2tA2WSizna23Eja+S8hBNbV5/5SZlgxYKgaeZmO/p6NsUSnuIX9J2bS36eMu7BpVhglCGY4uA
uYukEzE9Bn4Kotu5OHRWHF6snj05pC2k63G4njTlw04cGTVMgf5STZ9nPe438LIzlhvLOA1R8N1R
QusVA0sMFXnX1PO56j65xF2FfeCiMT0b9Fzd0zAgi5lXzkBlyggRTQ1jsDaWSfUriEFPfTnSthyf
6raV0ZZGv6rWa25NsWDdGWh+J0VViOF5U7rEaFx6MYk4Oo7bMDOdtXmH30mi+tJw5iOqntoGHYpR
Sh/61NYbQQqjjY8SdprLQxGOHdZ5qEkRckD1lQx/TBiqwA0oT1Eam62R71QNYyFDis5YkI5otIQT
At27dZDY3a4L5XO9oAujWfXcA4KlonEd2xaiqU3tY64UxgvlENSL3X8nOKWucET5mRIsCccmKojS
5BdJrluOesMMkoFTZt3NB9mwGWzrrfWQ9JTwS40Cj2YJG9CCYYt6uk2dih5cj6kWS96iVsuhQ1yT
GWH+IERmnLlWOcTHtFpyv8nzI3XSsyTfBeix7peJWZN2WM2m79D/wzpI98Lsdu0s7UkPY8xpqiGg
jDC9WykakGyazil1e/gwNFZymzGuKYERo5XOTp7S9xHBqzVNeCnTTJfN5KFfJPTRM6MWpsoIk9xo
bmgghZ+H+dg3SbavAcnl16xSWFML5xPWIcX8jhFfs3lJbTlGM1PdzJIx7SXGRdRkZ84l68cUl6oJ
wBtnhGMzcgFRsyPaW6avQK5PozwDDTD56xMm3hWZkWw7ZwS5jp4UpzUUpLpOvUOXk9cIEQDn8Hb5
fjQxt6PNzBiUuO/+ANiqfF1b+lPZduHBiYw3uADhOhEch1442IzihzKmDFOExTNEp2gf5cARZ316
i7D3ptIP7EYh2kNewo8Gb2zfyJETJOigDmldKLvaWTxVVA9BVm8mkQPIFslBTR5pt6WyucNl7z/U
/+HY3m/+/YjiBS2szH3h3+8YOpVwbhKfHDzLk5RmmPxYo+zZzJaji3zNp+5QFXOxIXwEkTHOabe3
77QMGunlqjQLDQN1CQOSxtkUeCLmzbsWov1XHHSe95D+/gMW2YIDDj/uNyPJpoJOwubpHUCSNPgI
IXovfz+U1rbj4nfAwSNxhqc6+0GXQCU2uVpILmlq3iGcpYp/yf23/+e+AQhP25sMGDUqNtt3ShJG
8tSIQq1HfZkap7DvSejuDKB/P+7EvT42Qlem4/x/yDuT5biRLGu/S68baXA4xkX3gjGPDM6kNjCR
lDDPM57+/zxU2VKqu/K3Wrb1omARZKpIIgD49XvP+c7CrBh2/sgCu8YBBUnAniUnyEIlVfbqEDsW
Uqbr+0hRWOeKboyXyu2PSJ5rOs+VzJrV933rip3tQCy65vLNKplaa6t0MeiDIlUBi913Ja6zurBO
oVPwgLANYz91hdxfX9W6ZuzLwS5oZtCKDRQjtpJS1WIWWw7eXX+H6yubre7SNpFwhdGxtCqxbxtX
7NGx96Ht7ywVumwkiH6DMsQEnwpz2oXy/prkmQu32oSxC5SteZsH6jz2etmCsUHFR1joSz/QsOw4
jdyXhpD7RsY1yVcV9iob9YFDutyNQifDuvScHFoAxJvUh6ZQIigtmdZNjWksZM9ehjnmBap+tBGZ
w+XkseVdtZH2/Rq7dj10Cn0rBh8x/SxpDJHSdj04eeQu65SGSF27+YEECuxLGgsaVK+SxLExjlA4
c6C/uivaWWxGFYk4/1cu4vWtpKWYZjRzON0BAD31GVC5/ePgjTBUXLQCC+JUUeCmbIiMUCIqHTZF
h+KlouD1FEj45wV4fTvFeMrJkvCXXeM+SDm8lSWeun5WWsl4jpt1qI/vZLKAvW2c3TCWh3/PzL4J
zVYbzwYwwtnb0dwBvhmw8tKzBj6ZbIpklawc3GH6l/kzZAMR0yZcIa+G57jyHqt37bE4MJrSEami
1Fa1IMzlmIKYXNKFcwyf5jfwYp/jLRML/yl8zNB6bJwJwuki+w5EUd2U44a2JxPEEl8So4DpRpoE
7VK4Myynx7puX3MFHANBsuahPj/Ak64HQK/rTt9AdQz7rX4/37YfBW8nZIM3JmIIEEfMAN8Mbl+x
RJjTvvKjbGZxyL/qG/0eMxpDwgw3OMIb+xi9C3Yx2FM9/tGMnAG/sXbAO9XGKyrnetzgCDHMdWh9
IIYBb1sCGn0Ub3cArFbRpWMcd4PNGKHFo0anVFtjO48VaMo9Th/BxTiiTgNcsMIfC5EgZfT6WbKc
kZz1YH9aZ+NB+yL3/gP9eGq9BjuWhL1744dHagYeK8Zb/DLd+p8j3vCXAQY2WSdHEe1MDPzdYuCh
bbORXJvVUmOKhZz8CHx2Ltl03xSvXAc44GemE0yNjukhfsdxWS5yfyXMdVDjKMARi94CYy+Ah067
qSJGWAvkcYCihguVGM8NJPHe3RG1xWZ8D6ob6/6b167bCan8ccLnTahMhluE4GDnQUt/IO3/KQTd
cOG5UxdOQZHvPv/j3xCe6JZOOWE5LtJUYVk23//4eh8hnfmPfxP/XhItFKdSYNTU96WGZGWVfNcO
xTZ57/bBPZTTFN3CWvcvkbOcsg1tRefonuYPrhDqWjR6qWK7TPZSkDVB2bTTUsVJjYNN6O78/AKz
cyhhqC6lttE8gxk7dcPGQPL3quKJvlrP83fofutsnb1B4TjhAd2Wz/1dfJ89ls8tHYeFsay/xXuI
ta/pVxODy6Y/p3vWfnSYOhcsxvqt3ExMJDbOHQ8ztAZbZDPYqZFP49uXGJumjTEszCV3xwLMG8rS
2cQd1T47JzDMI93so92vSMf7Vvef9mN2BMcbfseYgKHB+Y4DypoX9oFd2hJg2lv8jhhS/6Rvjfx1
eGCw8FjxoWO1gVXMd7ir4TVoyPqRku0wzPpH645LtmX8eI/YjLijeOGei/UZowReXXrDKedvjyTq
zYkosrfpO1r9tXYnn6Fgrr1V8G1+tzF2y030mCpOo/HqylV07Hb6NtyYZ3yh5pemXGCfWmG9b+/A
ACJ4zl4KyCK4XlA2rZA7Y47kPnVwA7zHq0W0yy1wrTfcYdOtQgA8Sn3xDTBZ5KyoDpbtIlpugVkC
+2SCHWIgPHTKeHHApwBOfSXuGVaKkErnSIscuriiN3DZIuM7T0uqjKVWbSEy7PgTg7W8iM8s21Xb
8StbcH5VFvCNta/epoP3xr5yQ+W2pjbfajiGlgq0cH6zvqAkRCG62scbd/VLUMHlxxX+K/7fUHD/
/3bh24YuTNuxPc9Qqaa/XPiA7BsUXcZwNtz+jGcpXKpnDJfXk+O9GkphSubEMv+CbQZlE0ajJxxJ
jSJ+K63y/+eXIY31v/0ywjRRPOumpzu/34VW3I527fXDOTLoFfK/Vt+F+WriFIFow2HD+rHEZ0c8
Evuq4LZsbwMGuNgsn/CPRLfXX0clTPzMRviRlfBfMRa/vf3Pzbfi/DX71vxviKmQtjph/zymYvt1
+BpFf0m2+PFP/sypsMw/aKgJy2AH5pBF8We+rq3/YZg26RXCNWnzSj62f8RUGAbxFYLyx2JEb9qG
SyrvP2IqhPuHp3sWKgmpO4LviH8lpsL+/QGtu5L/E0d3bZsOtOs4f71Oh0o0GqMg/77xR2/p9YF3
8O3SO8yt0Wx103gu6wy/yjze99ZHPHvTybTWQjOKhYzm6qvuy42Wpwnz9xRbv0Eae2TAegoTYzxm
A751bb7Xpibejy3iz6R27zQrnd7cvEHd4unhfZnh7YkAaW5MGAFR1WR4mw0mDFaNLcyt+yWdkvFU
Faxz0qnn9cws82gECFpIGvc3/BrvyPzEobWSeTXSPGsbScwebD/HPZIthaM573hotqZ+b9FaX7Qe
tYJd688es/zZmcWW3CrA4mZgH0kObEPZXmLCnZaFnzobx2KfF2Ed/eUS+R8eEEL+NdfYJBWExGXP
sg1bJ/nCdLkwfn1C6LaXzrEVGA96GVPxTmm31RC7wq4WpyRKtJc0B4dUDvlBtJ355M6oNQyvJj+S
VLxNL+ZnmvoCfHU+rMxIFwQ5miPh8BlMgUo76LqqbQJRb+gU+9DZAMOXbbsbOglvs7KC+8HV8qNM
mseoBCTXRluHmnI/JfRldD8dlhrqt5YwqZVj0OXoRKBha0KZFAzNdhKj/cX1AHTQO3cWqYdzwnUx
wUUtraQpH5ytzH30OD2uEMJ5cypNhupFiHs9cbu7KqCxMqMdWHcD8JK2YQ/RduToNjaQa2TKXvNQ
FePWtMn8Q35gAa20ViP4wzkmZMwLHFqUiCpGWRyEGdOpsq16oUfAVXwmZEvf6dEVmYN52/TDRwMV
Q5tKE6BQ2cGaHRizavZ7a00vbm7CJQ6cO8Osy9u+VWr3iW1TlWR3k0VjwG0c5PQxM28kn9b9UMb4
Rpz2pXF9VBnoKO3Eg6Ah6dITI1auog4DaSaWyZA0W8PrppUuGkDgcYR0Z+jOXGanbPT7XUzipkht
c18U4/eiGJLbodNetUi/NIUx32fWiHUpaYKHPKrXrWOPi7Ayy1NfB5j/ylR5e/TvWAYGXCn6R9x6
9rl2UlaWEQFvoKs0jXl+rEaHoqQN8w3z5+qSBXg4//5Ktv+ac3O9kG1Cdngq6bpH8LdafX5Z6rLZ
NGPNb+yHXKU86X63RcturcIxpXK1eraQomxX/NwwS+MvupUTjwZjx03NmFxkowFOfKXfCrahQ7EZ
6H3fOfloLZu5B0tN58ALHkVROjfz5AZYzHpIJnq/mcN4WqVjtzZEHm2GTpxT3Bm70rSYFRKeMk4j
GM4Ktk+N7kdU+Amkhqam96jW4xzJZtOciwyN70SBb6dIA+gEfaC/+Or0c/PSMLXyZueZ4BPrPiwF
RNjhi5Hl2DWQcKy8QOmYZHEbi+meZjh8h66Y2LIMxmOdYjjJpY6Yqs28h78/4YauquafxQVn3KRV
w9Mfm55umpbp/vWMl67tBr5eArSsFMlyap19G06roQ/liSH8wvOtF7rwwW16HJOSAFEkj2PZf2l1
TaNFjC+umiR7pq7+sDraXXQa8q1E8n6c6GoCAjxFIorXsQv3NFWHoAqihQjQgjflIPbxOFiL2ocq
gD7kIuJi14VQmiN2GLmZ7NOyR8FNaEKcRpcqTJQSwyGPws2ea4BlQzBGTwat7QNnKSdxVkKkCJx9
WiNaCarxYrn+c2ACqqgZs+ztkjzkJMfR4EQzU1OnfBv05pimZb7JaAVuTPfYlHO7RJQA6t4Dd9e7
5VukN+7FHsw9AVGo9Wf5mdvdcagNsXV4uOGLiTZEegEVyuPieQqGo4lIxcrQHrSmxoYCMV3njuU6
jEvYrkxyF2ZQINmdEOIOOpLMEIxSmoUmceV033X7jBgvYstleUuJ4C80cKFGyI/6Arg7HU+ovN6r
Y3UfxUzvNJT+sTSfmOxFD5YJ5qhFZpE2MaQCmaC6CzFOaO5iFoRKagO5oHoX6NuMUJzYzDFf5jVk
5qZexinU0RB3QRLP1qG0xZOdz1i6h2qtN8m4nEYEo2kTDWRMkn8TRSgLvdBRfGM6wYhAFlgv3GVZ
VmgtE/PcBUunnoaDpvxgbc8tPffldKgwWMiSvpVjl0Cfg25naiBqmK6DvNJHupmau88li3QgSpS0
lmk9uG63LXsSj0lGPmHTyDbc6J/MEg1cW+zjOwNAu+8mHznz6W2W1sY+0pdp2+onrquFi63PMMjW
IfJqGcZ6eeh4mNCNzgHhwC2eSIBCghmsK0SctyOm+DAzL36Hajr3rc0YIWTqEMFtMGiVp+vBAZtU
Vh3EbP6ymyBPym2ewQDyrPZkpv60JCbyizToVesdDgtR2ltugmTbYRLzJquBLZVj3B2McctU3lv0
cZDsJSrywQjkxpzBdE6zw/KUBIjiWB0Nt7y0dvPR1eGw/fvHgJB/ffCysUZqZQudnDPpSYNe2V8f
A0bQ+37QOygOUvb6QyhwPOSVB7spJirFwhHlmfVdUrn7aRxogTmQTEEPhJoT7bhZ0K+R93nA4GQx
KeL2yvL+OUCLuhAs77s+GD/nQLceogwXFw+Lbjw2Fggmq9q7uUY0Ql1aTKrKdq/BL8gom86VW76O
ngkZA3HjbrC4krVgihZDOxlHL2CAYTub8FZvHWdlBPWCj1wciwg6ddE0LQporJqmzL/ZvuwOYQCl
JzSwcBWl3x9mw7DBoSIQCPJjFY7VuqjR7ZgkzpNgHsUri+Zv7i88w38fMxlsM93M0CABcCUsdys9
OLqpY5yqnmf/oPVkAyjfZsmPJxNXM1YTN9ZRlmD/W4bUysSTsvak5qbF37HsxhaqP+GrzD8061BN
+nOfhV/6Mnq3NTTGRh8sPN0ODhld0LIPxKqzJouYKqY6LXS63KvclWNacCTQPO1rhjhxGaMx4wY+
2J6B/68H0Rr5tB4i0ZqnIZdwTqcMp7Y3UZdZSXCIAj7elqS3pT2mMQ8ApMqgTlGgDlt0qsmJjR79
jII45iIYkqMbJJ+FI+xNNd1HGmHxpoP6RJdac2/EendMK/sREw4qw+wocndTVGV27GYnuFwPxAB1
3//+qjVVWftz7VIXrcQeKfihhi4dw/rtos3nhDRotGr3qT2DN4zFeMZkGaxfzW72L/mIKUU3w2BZ
uBBEYSR6WnhAGdXRmkZmPJkarZuCRFxLW1VtOuFpTWwUC+Wz7oOgxZJMGIjZe9hiIKHNtG8KV1jn
nI44rKb0IFigdn5BEoLLlbswisbZFkZKaWr15SGdZPIodOs2Tdw35uS06fsQFKXh50fUOjcuq8pD
GyBMmvU0WFOsISlETPD354iw9P/hJDmEHWKhdegd/H6ShqyOsGYO1j2lCg9unDa3kbhrZuZDddjr
G37mq23EaPL7sdvr3TxSNUNXq3ph7rKeO44I4HyTNF1LCYYzbPIz1eSvgmXplOB7E08wKBEHO/Dm
k+4hRJU+PVUjz8mow+WxR25wcqr4peh0E2DYMcz6o+6UEKVKZs2DgXzADbp1a2fexmuc9ynMrC03
5/zoYHmvR+ntSqkfZreJjj0yfIE1+KbW43ldUrgsDTcbl8KNpzPxc6xd5IKSg9OsNR11feEVJoPK
3D1i98F35w+kRWBsunGTcxxE4atGpxFf30uvdTX8MnM9dUl4cmzQOd0Umo+6IFtIJrN9yJqSoWg9
cT3v0Xf0izgiB7s3IBCF/TAAF1+bGtkgOLxRmJW4M9vKerUHtqMDJfdqHOhi1Qi/VOw9Qs7MJr4a
C+uh2DHRhhbn2WDcWLsvwhyilebV9VJr0+w01HAgwjACVGcfiy7t7iMyf7TWp7/NVPQ8FxAH40in
UWxFr52EAZHB8ZVF8m4gUf/qJsYiammbV5bvbjNKk4GK8OL38rNvFtNIUBxWlHSZZ0xmRFebm+uD
0Azzi8vG/FgwsIxK7TYdhHuL0bReu2Fa0OiGsZsyhrWGXaUzqSjAkxeInsFuIG/RkN3EjrYvQ3un
53XwjKofY9AUTXdRFe5rlE34avWXjAHV0zB6uyStmaKOqM5QOYPONqKGhDr0M63GqCV2nUtbPmVG
Ft+SmX0ujDZcG5Y3ovFixx1km8joiSPDq5hVfXcYcJAhURu+OYJsNr2wgzVB7DqiVaxOMoJPq4XH
yg0wvDV0Ha9v3QBrZxZ/yCIrdtNIMcEtxe4LTBHDvYprhtNupsaRRZv529AyZCGDJZxAuThtgCJ2
DPQTJ9e9+fu7mIfZ73exJ2m3eZAVyBOlYfPbxsjNRdY1aA3vLZs1asxQlZVW5+wbNvZnmjH3s03L
w6pz89ZJtAcjVMOTqilX6TCCJvAr2tOxzcLGJgPbRX2QsdlhO7loWX5nGnH+iFXaxvV4pxtgVSKJ
DCU0Q+MJ+wjQXNeWN27PzBwn1GMbu9ZGb1g+rs9ZWbfAy9Jm2IU+Tv0Aa8itm/ifvdvf66n0HoOA
Pi4f85kkZQULi0E7s49f0Cty0SoXCNF7MhAotNCZeaQEaAUWnwbFG4Yx29/6ogyBD6E28TSc1eng
rGttcg/a7LpniBDBtkMQik6nyvnBQX5rdfKgoaGigseOaOVB9+bA/Y6Z5j7agmDuNNDDVTUaWFTL
uz5vLfoCRfgkmdqRc8DPTZnpPWb+A15P/mt91k4jEvKdh2eeqbyH8M7n6aY7wR3B0vrJ9/R5meny
GPsKuQvt45aC5aWxCfkIJyM52tjkSJEkRS6Y9Jj+vfORway4DzrUc4h4AkKC8DmCtM49OSBcY1Vl
Tj3RQPCcZdmPTFtYue9bgaiVreymwcsIYZaVK4JUJhP2FaOYKSrRQq7TtN/k1Bw3mZP5Z6MqkBTp
NhQxPW43aHsgeLfYPpsxYXs9aM9RT1M990t9U0/wGh0m3quOZluB/f+QG4+6HlY4qHrcOj4pln5B
MGZnhxgNQqxF2cDYq/OUxzhCQjfQHgaLXrUrt+ySbephmWXm/hLGjDordNXKoYaDLCDYs0g9tlKN
f+xje7rjPCytJvkYrFQ8oE9NoA7KYB+hubi1mWGgSlUKmir7EOYtK67/FTMxkj40XcdADOkuKSLA
cZ5/8M0MBKgb7Qss+E+psN7pG6iET961lXfwAvyCVSr3KT21xzRHfR7Q9F7b0XPWaAZYuEZe/FA6
i7JGt+fibLnxdSjJfegl93AVxpukYBdoJt/9eni3K9e+g/kM2GQfoiJYj9s2lsVdpH1GbeguWobF
hxDNy03g5AyAestdCr1wn8w5zTY0s6qVFqfFJhko/1kGnrUGLGlIrtAxCaS99HN9KUPW37HJphtj
zpitTFjVWnAju8DKn8qg6DadnjMY0x97WVPyFDJ6c3tSEWryDoPiOAdAcFt0vULG7mHKjBqEDzSR
OYnWgQijs06aM2yIdmdpGCMCExSTYZXTc+Jz2VEchWE7v1Yj+AH8Zvkys6DQ4L8Kj1mqQkHyt3IE
QssIw9kasXXszbK4oNYgDqAf0wvZ4Q8dCs916lXaGrhDepoV9cLz6ZL10UhNpjXTPujilzwyrJVL
DbXoXC/bZDneyjxQLjBDhK8ZrkU8a71zQTPJ1rcGOmMb5zBgzD9GuInyJCQNykntjdmjHWtR5URB
6z5uc2qje6qVnZbP4uia4VPst9qqDLZp3NbbahowVKOjOtglQ8KOMp45qOlvM81t1qJmSCphwdyL
cp3pVrHS2waiQB5GSLBq/zJa9O/MPkf+EwAX6kyJJC3Jak4U/ihHYPpHSmzw1Bn6ZVsND4QlpyfD
xdYg+2mfZSk0fdUunqyvbVrWO/aQD7MPmnmavHgDYMI4R7g7vWlTdvFHGg8pFBRXPxqYXmY0mMvB
wYVeAGQN7Mk/akM1n4eeUCCvBB3ZmybFrC7c7Szkm5M7W9E0b46Yja2eTePOExQJSUucXRI5wxnH
85eZniW2JObfvTvcM0PwOGnehZul3sd6N5zTcgSSlcvvaRXg7B/F9GJO+W2Amf/GLCueaWZS32O0
W3veM7Km/NWlhbtsU7gHY9g1W5va/cdK+S8NhLb/l5LPqehtioF/PlK6rb8xQv91pPSPf/LnSEnY
f5gki+vSdm01V2K48OdUyTD/sGwm7Y4ubFsXanb1Z/i5/YfBLMvyJN0Cx5KMjv6cKpkq/NwzHUe6
tumYKNX+lamS8Oy/Tjcs3TIx/DqWwaZbqtrn9/DzppuTofOiS+5/cZEg7vNqbvZ2iquyGabtxO7J
L7rnUFbk+3o0TzF2PLlQwljlQdZF4PCvAdQ/D3jN870fy+NoowxJR3n5IWRSaqZaJoe2wn/wQ2Vl
qYTrsS2dtRi1Uxp0QJDVoXDoNMwAyYAP18wm6mpnC4GOBPf3TZza9sYeZ9jYAUQZCjdARU1G80f2
B1+aH2zU/UvVpcgnpPecuzE0VEJybN+52IAQg4FdRlXhfXMzYAXmWYyuezSa7GR1Sb3Le/ke2eG+
9GftEJisv5ViUVVXo9GsrEGIpvL99VWnHBC2MT6XAxGqVWHfyj4vN1ZqnZNeJ4AmjHOCfTEfjv6H
fpUZpe60KkoI3RFTMQh2o1BmcxomPpGjYqAzqA5eP0pEUV+HLKgPlR9AlzQBOQO4dDWa8Uovd9V1
Ncqjc317fSVylBpJSxii+gzygD1Py3LKZjs4JDOstLmbIID1guBxJI/Xv8GzbXs7IYRoE1ehKdUf
p/PTbmgbpahyWzXUTx8HGR/jUE/pq5LKMRWuAUUW5jAANGvZ6ex7sQbiFF8nooZ/xBMVDCrioKwJ
Aab2et/ciJ5kx0EThGOppPsWKrUP7yW3cuiQomW2YHW2Qenv1Ad/lgbUZGKhssAliDUABuz0Yie9
X0/9b5/Ez0+niBJzpdXdd2kiRS0nH4A8ukNBnxgdP/y762EczVotht90p5iQcQzNPrBj5LA0Mve2
uhmur34eRi1s9gYUro0Jikby4/fXw/UP+u1tJI1qX8+gLuidUbSRTj+TZ4Xj9MdLpM4XRmopFjbj
zfQguFK2lz/y63++Feprs1MDnMowDqsP/qqRvL76ebheDNe3M33kpbAaVn+lFr3ejM6cYxcKleXs
+sXr1YGL5lVmkVxdJZLXU/fz8PNrMnTIUEe9o0R7V31iOk/ILq+KPaG0e9fvpPPgL90SKchVsHhN
sr8erkLK632eRTUGcyzkZJ05BMAbVDE8EGL0c9h6yv0v79NkbU/tnXlVjbpKjhtetaR1+hViYrdv
+wJmpxKcZsphJpUI1VKH69vrwVBiVVPJVrEkxgLRJxnOZU81FZSthMSgtIlX1et4FcBetbCVksXm
6GNrdLJuMa4wukD7Y6q8d6V8nJSodrjqa6+/FEI9JbzV1c12/YJQp/x6YEjzj1fXt54S8no1UB4l
7Z3UPzCU3DeLoxMLBBGzCIETJQkG7oDoUdcgActi5u/mwDRo2nsV3gYmx6+REhizwQ6JHn/izCrt
sQrNvMZnUkNDpOWGX/uolUslW67RL7uxRA6sTuTVtxhm+kgAB4Lnq0Px+o3+hx5aSaOBC9jiLGAv
T3houaORUCfzXeOxESwGsyRAtTnHqK3bGjSE1AYUWP0xCgBUqJVuYRj+J/DBdDdXJbJtMtoNv36g
noq2QdI960rFxgx6YaD5zpT4e0YF7q07r073UaYfhywiOqfiv6iilmQixepnskL0V3oqXSffYJ19
G1GbizF5C0zk51IJ0RslSR/RpqdKpJ6hVpdY/Rai09/8CfZJITKDVIgOdU1BBERM+ISRA+mPesI7
A/46CKiluaonG8EPSvkkzI+pks5zE0VH5QMBPJMpcX2Hyl5XcnvFXRmVAH9CiS9Q5LshqiBcPCrt
3vFuMG7Qr0bBLyyk/JU1HHB8d/vSLWJ6b2FDVPH0PCoLwKTMAC6ugETZA0Z8ApoyDMzKOiCViWBU
doKqv/NdLVwZXv9E9yjZlPF0qykLQjBhRoiULaFUBgUbpwIgHHlwlHkhVzaGWELxBfmXZ5m9svwr
PIPEPMNsmfsUB03ZIQpljLCURaJRZgmpbBOWMlAE2DGUocIyiX+RIFTGOvIX7ghFpccbvOxkR0xi
TJiKhbiZzi5GDaksG26WfJvErG8Cb3rs0uk2re3hMTWlsZox4rSFdFZj0YInQRk72chNPWF07HL8
cs3YHudYk17amdkPHzzUkTzRziN6vFkGn+GU2mc31YA1+OgFcj97GksCcxMnFujnzC9FXAbrYdYY
eMGbDsGzXaaUxLIWJM5MiLKm1dq5sxl8BoMLLjtjF95byfgwxDUxO2ZHIGnmgR7qxMktrXKZCZR9
gjrpPVUWm1nwe0V4ldZGOBgL15Uvg7sIu0OhjDpzbuyKsF/qevSZBCE585lCzznaqWNWKKZqAlFF
JF07cgP1efjWZH2JOmRwln1ZCbZSA1Ld1CP5FBMRv8ynY06gMtXwRVGPzPlT5PJCG+Iux4eUpJxT
Wy++tF7z5pJ1gVDoNBTZ3nS4bxOjAjkfB+dB2ZuM1EGywa0aJtydYRhi2fO7Y5MJ62l2UNdOhU+o
R6Dt7Lx8SqZ411navqtHsbZNDa49zn0jjqvloASBnYkFy/Y+UiNmOdEDsURuqp0ZG8CJiFEj29yT
IpsXYEFT4ijHhd5N3cWbDZxSKG+oDIYPJtI4W1I/3s4prt12F9riZVDGsRIH2Wiz0NCCv7HHpxYq
J/n25vekdqy7vH6sJ1DGXoD4FxPlrk7AxFKXGvscho5txv62kSTL+BYe/dLd1poxXozEe+AXvcDX
6BYN+7kTAAU00sGO7sC3eJKvs7LL2ZV+lLpPYq2y0gUS4lrI6FVQW/Y2+uE2Q81bZ7p2ypQZz8WV
p8vqe1lgwah7PVwXKXqTWGj5jQTQMGcGtr7aeR/x+cWaV61HvTpF/hyvCkT8kKXFscUdKJVNEJTP
neEk97UyEDY4CU0CEJrwNlUGwxCnYX21HFqYD5UUA9EimipDWRNrF5Mij/7gxlfGRRzKVGBj8zIo
UyNZncriaCuz46RsjwD4NlIZIbEjf7WsL1IZJGtllbTwTGo6d32rbJQZfsrBoZTRTYhngsobx2Wv
rJdQEL7O9JJDPJmhMmd2yqaZ4tcUjvcSKgNnp6ycM55O0LDdtiuZIoxA4jzTc8DWVZ+5soJyIlIE
q7clHlFPmUVRIsC0XITKRJriJrWvtlJlMNWU1XRQplN5tZ8qH6oypBrKmjrhUeXx1J1ZS5XS91Ir
G6tQhlZFHIK9Ni8GZXbNlO3Vwf86KSNsMqLRjUMKtEHCMbZUfXJ9f30VJHzn+nZoQMdMGiWZ2r5c
D9Sm5Y9X17csicT1NvnzaKK36sFmrjjAyB9icLRqI3Q9DFe/yV/fFrCFdsG4zw3qPclqwoh2ohVO
d70Hc3MDFjk6OBDGlmUVwXpXpQRTzJRdErZ2mIL1JjSDpzFPn2ShT2vAxtOqSqi8KlGi6E+BKggJ
Q1EdZnATPw7xOFIBA5chFIpPiZZvs2cICi6TvspNFhotz1Bw06k6CKtPNhEulJpOxD6f+q9JoE0r
aWS7aOj7zfXLNZnngWP0jHfJEi1IxbSDedqzx5hQDwAot2SmLi+v3ruu8Tmlc7NC5IVoXESltet1
IraH+pcDA596bwSZo7Z1J1uVwtdDqTxDWZm7UCHIIQgqzBtS1dOtaU34qtV7D83AOsmcW9dSpGuw
yfyx6qXEJLmPVVV+fStiSiQfLz6VPaLICJG+esmzCziuTmEITi+l73aeGv3gR6Z4oOf/7KdJv2UV
AU416sEJD/dpNjPz0QzAz0uXMUDBxV2A/YsdUkFCpu3VUDiHqSEX2C1V/7ONxzMYzfHsh+23GbDR
OrUcyGEDY2UBRpHI2c4blimeGEhg+peI6C5D2B9RgNfNnHoSGCPHIqaESySMCqYSjMBuRQ/hPKde
yEP7a1eYFqhif5/SEj/nYMABLUpURBr0K9semnVTG19HtlwO6O37I0tD+aBVQPG1+kW0cfBouxqW
j5L8THbj2o1p5dZT79sJW2D0NGb/fUr94tSKFrR1WhL3qfaLujTMlWmRi+k5or4Nu6C+HWygiKNO
X7WOrQNXHlJvRC83diRQOWWYX5cRHLalqYXjyfCmuzFtTphyznwQ3rZILULAxTfZ1MnZrBQ7W6Kq
KO2lzGMoyyzxNxX8nHXWOMxBvakCkRRNt/EcDmth+4s+ER3zvnG8yzpJzPlYnfohY//PBUOECsj6
ssLT1DnjStfn7KAFWb0ba0iZSoToTVFzRqpATEaERTRE0nBq7BBp5lB/syaaBl4A5WEBxqI9oXGd
t+NkXprILQ4yHTAlarjisoZf3SJ1xfR4BAce1zL1/aJsdLLUoX83vas/TgoMaqUGsR9F81kZc7qO
jQQsPVZZjYHHqqjo6k+E0miemC6D57w6rnkJu1HspnmE/GLhOBjDcO0m49faC75o+SQv7VT159zE
q+Dk2snSpQ95waSbPqebAgoSdHG9u5M6+v7JIi6NqmVD+XDuRZ4ecqunnoNzpLeEkjs2jiQ5yP9H
3ZntNo5s2/aLuMEm2MSr+tZyOt2lXwhnRzLYt0Hy68+gamNnncK9F9iPFyioJFkpyxIVjLXWnGOi
jWelUnyj1r1j1TcsW56f3Lqku7hTLx6UjdAVXMEBDuCPznFIIZPENceBUgjvGWkWfTaigIEJPHCS
1lxQNQPrHu2TyY5iyxwJy1ZjWccme58CRXlS8rlm7ggBoheEs+oQTE6rWqiaJvM01fqLinTYx3GA
AhlR4S1hB1+wzOzbecJAnYKCmBqi1VPUUtCtmkO/zNHRKm/mtLsQUW+k4RcRmU81XZoDT1ts66hn
UkmqnzAanyAfQsX53LYWhrjbMlKNEyLNAhgn2ykXJ99qv6TmqC9N4evL/RolCq1gA4a85zXFPqOi
XhVsU6l7onWmJ2BH5Xw14ogQkozsJUV2bGiq8yDpARklqjNORtapnIadQBBzlWoJMfJ8cLyIOJUe
tmaNadz25ElAq/mapn38ZEXj6q1OCa3syh9ZAOU6XWocI1K3XpKQqc2raQ0v8RiaT2bxrcdh/VgC
lQXLZz4MXokHuAggOzXfLXMm39VrOmQyJhwQO5+Pus3lyh569mTaym5tFuW3oIrTh6z9rk0EHDBQ
mmPc+dFzNUcnI6vBhTY8RabKn9q6ZEPgIRWKwYs1HRTpqCkfTOESWzVZq7ipu3PZdZ9wsp2L7PF+
SoboG2VBeAAKXG3pdSBkLY2ffYXtrRd+tjYL7xXo2HBwhWIwIpsHK3bRPgrr+b7QwgZ5woiMJiRy
l3Z8Tnk/pfCswvmEXo9g1Xw6wVjlQOhjeuqB9SgSTcyjCwi7bPPH2DEfOBt9g4DWnIpg/OIj/78m
JUdgBxS4r5ZEtw6/7SToQqBzNlZThkTR9+ULC012tAi/owT+gXg+u06RHDed54+7MOv8PWow0pWV
XwWbUtvYM2NYbUFbsVsJIG6xRnLEvKcgntlidtektS3i16UF53Vw0I74sF9zw9oZXnqnRzabym5u
46z7p6WbOh6yXvk/Ok/vu9bb8p1qD4lHYqMuk+UYLsENfxfaNPk6DIeojK3TaH1ni6EPaTGVhAO4
uBTj4jh7AblJEAJ3BVSc0UiYMtflQWb+L8W2/UWwu++RZ6NjM7yrBdKnyusD+pBP5WdExy2wam9A
+ytavG9dZYcv6TWX7lElXsY4uwQokffDWjcpZiSNu9UwR1K1bfm7nVUE74RMCCQfydqHUAFaMsQl
VbLBxsb5XCObneYJ91W8+LZGm/kcQK8tU6x23dpsYGeP3by37AFqDVERwenDfVOG5m1eFS6Kpr5s
X7ssYFjYlNaJUICXmnVadD3C6BKnwlhFMEX6KN1wKruAZomwJYznFJTYKWSz3nX0rVGFEAs3u9fZ
XujZ4aLrnfN91Gc/xmaSILqGJ7+zX8FldGfHEGfJbPmEgbde5TOKXz+rjgFMxefe7EfsV59CzzGA
aQz71UR6AnyL/DbM1caKpLhKRpiQi5j65TH0XwsGky/PhVk2V6t9qAZA6doLh50bDNPXyPFRHpGP
QytKMNoFMVy2CCDiJIsfMpe9ty/mdIfl4+eiKkUNZkAEyH+jDoJIE0j96TYVuS0VTpAaoU7iISAI
xvB5nki3TSxjMXqr+Cp9n4aDNEHlz+HW9I34OLP9IXpIUrXaEEfs38NsjhcfJTdnf8y5DMd/S0wH
i1fnqGc04JMB+CXNQXoGpbV1OhodPaK1bSWS8dxj+0DRQ8qNFRQvjWmSleSEN098dkr1bwKy/L6c
YVF3AdlusJWsFask0rOYTlThModvpx0kw+FL3ZhYuAE0ssKIcA8o0tiIqqHJ2VpPBSe6qM7lhYHp
28Sw9aRrlB3a4MIPyxo7KwE9g0Cdw3nGvFIccT4ckfPEdky4cZ8Zl4iQj5WSbXPIgSFWllhCojlg
HShvqRi3hVeNVyFbPDhF9W7WQXMptYrPPq9+NHzAs15ubwbaZodsDj/zqKpeJr6IyRCwyCLZeTJq
6IGVQYobYTsMvTnGCuYflrIoQNug3LvkGicS96POtdhklLbb3IzcdceJZgttlZTyVhAoqAfnoGUx
nOOGWAlO8wZyAAfN+fJbWjq38ABnTqQgfTaBA1gyJ3+p6VwLCVAUo3xs9TpgWEP5UPenRD2BFpDb
gl+6ZlZpH+KEHWpalw9B9DCijCVPEe8o9vns2KXZF8tYtNCaD8CXnbvRkUEJ1EtOAJTY62Ay+mNi
Q6aN4uxKY2KvhTQOQ223Z0cX0GfbIVsN8Uh2d+9bR3zsP2z4IvQagg4QIYQSD3bgOqut6MCuCIQK
wSl6bpNtghhuJeyhOrplQL1WohWjBzlsoPo4m7gwiv39jbZAjRBbMj0YBAp7TggfDKIsFnh/4Ew0
F8lOqDo4dF5+CRMg8JZprwkXYLnVJHN5H4aQNdm25bOZqfngRo5xUuicBmCn1zLX34ZstlhlI1oX
o6CjiIje3rFXpkHapu+iHue9C1LlEuZo++op/97lKc5rRC0HOZgZ/UhUBrlDcighFuuQ9upGjI06
l3hRLaNCEjMysTymfmUeGRSSrqRunJOjc9CFGVgbQZBZWj4AjN85/GX7akwoDDEkodbwrwWg8YSs
5SLRlyBFxIkWuN5ir/BOGZAAOnvGk6uUf75f4A9DmWM0ClGryG9uVaU7oXOW84gtZJ0HzT7Rvn+1
E6+48mcHfWLchPK+uW4vj2jFjVvnq28jx8OZon6ggc9aoB3vLfdR29Q9cGzl2E8VIPazSjrSBalZ
t346bit70k/FcjHKdpsV/ZMcqFSLUTW3GiChL3t4UGW9oXiwL4bfZeu5Ll16Uao+wx1Rx1KmelNk
1qMdG+NXcwatlU7kuyTj7OxxDaLb54Nbx23lH3FaEKpmih0y2BLtfpPsk4C9q2TtWtd9CKs0n29j
y/cXP9F3MdTJweZDfQDktDbyKblK5NRrERMdlqn+hx5d8UVxGEpOyV+HEPpDZj4YUQmku+IkjIv0
UpMbKoaZzXl2FKXb3pC6AcSqfLQdbX+jQVifdQQAoIsExOyCbaNL4xb5U38Nmk1tOJwMKE0h9JGt
mLoNUTcswnlmdFc5UrHQcXoMyHyB8ECoVkjoSQM2yqd1mLja3mSV86xd+1w1dbA3UH4eowDen113
DE9qmd7SabghVh5OGe3ANpV6JWSZLMhO+jTDtNIg2VYKYCJpEQKCVoraj8UTKR4jns5WIO3LwsGD
v0ipcsn3evB+J6r5ZYKw2csi+B5P/km3Q/5Qdmg9tMK0D+2r37rN/NA4JdB4pF/rmOY04F9Y4xPa
zb3IONUryqadzp2l4VZXu8SoQPr71ibGuviau82lNzzn6PjMm+fJr/ZTTqSHmYEcdLPuyQx6EgXL
jtc6sk2vgv65wmxxoYH7HFmcS7D9MetNLLn1esjD4ALaujp6k+scqbk5OHqqt8nF7ebS27XmuuG8
lhtUj8GXbqQ9pV2i1g2DoLmpReRU9HSUMIP+cqIRdFHtb5H+l4cErbxjcpJp+5ZoRNJrp7Jbh5P+
7Ht2tsGoEJ3xd/RB7e6d2X/TccEBnETZQVv9SxwM/TYmB46x220OX71RRLvBqGeWQI8GsWRy6zN4
OpWdeK4IlRfm+E6sTQK/SOQ7w+1Pf83yl47WP+Z+9wng/b4o7J/juih2dHNp9uZLL6laprF9W277
kCZMGWNyDmAvMXwqNobs8fUhBRDGkNIXKkgCy2Drr/+6rRbPs8qjI81D8zRJTZPV68KNpWO27wKT
JWa7bJuIZFgFZvQlQkeHDIiAp/vc/g6AYQ+lDxbxsWRYIU0w88/cCXrasgakmZtCob+PGB2f9NIp
wzrrE7kJiwTxoT5FNm6T2gkxqalOn+4XcaYewg5DmkGr5tROAmbFyMGdM8U6h6C7V2xpvvBlaVaD
V7+6s8ZZKZIY4jJcxrPKrIiYnSjf4OCjjeFZVXUGlwQvivSyzOlxyjkz/FVbNSffMJuTnDnz2jNS
TPqgL5Yi6TdSebuSDqe/sG4ZtMcRKZIphq77X3K/kMs/zZYm35/7DMdWu3QqX/4xhw4RIh5SqhF3
DPXp/pffr5Vgp/928/4Dv5rUpsEFQ/aKzy64SfXpfi34z7X7zXh5w0rbfp67+iGuAWjkFapfFvZs
C9c6PJFREJ4knC6YXIa7GQRIofuFy9nrODfYEhfsDuh1eFh3Ak+VMfm8X9xvznhh+VxQZwpSC4cg
nc5tNJvsA3gzltc2Lz1N+vmLDCO9ixRSVme66gyNmVaw4VVOQ90XxPu2Mt+tySHBZWmaGtCkT+m9
X8oepD1JKOa9VPGuYbJ8ykF+nu7XcFazkS8yKLudut3vYpA4HmP/tVv+nCVh7a+LrhrijR5IaLkT
iO5ymcgLTnkJdTo3QKbMXv19CGiaFR7o6QyXzunPxeCUl95eDMRximrEJWPUu3eEGQ4SteCo9IDq
kDYincxkFI8iSK2/XNL/lTLs/yNUgG0hd/p/6bqomtvlv6r6X7yAf/+7f4u7guBfliksC6MMLhmf
7vJ/xF3S+peH4RPLPraaf6u6HPdfpomVhmqU3y6pp/6j6nLMfzEJ8a2FPyGJsXKD/0bVZdvWYiz9
m3kHu7or5fLKPMeRwnQXxfvfrL6Jn9RuWrXpMRvK5CB199EL70HmcEpFMYanwILHaAzzPh9T7J/k
j0bIIECjk83a2Dawp0qRqDs9smIRuynnmwzpSnpG9Un7m4ADq/815iG4G9Y1djRLfRDp3wOJDpd2
qm6Zr8q1H6UzQyIA37BXJuArk08SF6DZB0e9c37apTYpqfNIBJGJI3qPR5rYSec3SXGofN3ozAYx
O7sgTvGzmlX7kdcU3GNf+7tJEcUIRSjuf0Qxg7suEF+9YhzWTYKpzYlinOV0S7UZzmCDyWLvq3Qv
zQZGepAYB88q5Y12yUhYKacjFWPFNcLsITXcFLEpmwcxD+2epEGmuBkJHlYe/TAaa2mqdc5z15Fq
0tXht9hRyYNkdPfgh1Gy6SyTCOYxnC7KnxlBDXjb8yQ/itwRCSxeMKSNMgg5lJhdpI9NNB1bKKGJ
z4urifNynfgQhD0bhinrrnYKxk+yd3TT4coYvDmUabXPw0Q/ZjGUJo/dBN6i9Gtgfh+HEv10Mfxq
iNuY2/CbFj0sJomMz7DCfj8p4o0Ioq8TYtI0ZqpVMuIbTT37tQgDsaHZ+mxVxYRHqOGJcEXXxuQT
Fk8CjXKHc6D1+Dj7fKCVE0/7ckxZhRlgu7ORXaRVr8qGJ3YC2N9J2Xw67CXuj566+IF4EIl78SkP
s3MQivpE7REwCxuhN9TuOiBNZqPDBEumJHKYnFR5IDbrFEqb0GKHPxIiByQnjyI4wICGIu3HEBMs
3y0XZqz/fYHCPf3bzftP74+7P+T/dPP+g1Ao8G+uuNxvQfF1IUbTZ2pUz2bxH7/j/nzV/Sf3q3Mu
5K6OvKd/vAziMQlnnvu3GiT66c+r+PNSXI5qxj61Q9QZf8H/9eXd/+39pyJ1rC0amnh1/xd/fnC/
GalogJO7PNffXt9fjzTmV9djyBNFKaymPw/829X7A++/ZsbXYoREUowEi63ptpiX+0Vr2d0mm9l9
eXqiBAXxjyQ7x8C66Kcw1qQ7tqTPRY4Bb8CU8Z8LYxIpsdwZ9y3TpChDKCiX+0YtrB3DB7/W3+4P
v9/bBzOqh8AGrov+xdXtGwPwEs48PlRE4jVMi+ESG4zNx7LYxpJDyTJz44If07jcr2EvhiYckmra
cQo+Z/4Sl0TuYKNszSiboiiF6Wsy+V6qZ4lq40JoJdfcxL4IwKFMkjdtn70tLJj9/ed2Zy8xBsMl
9I3pXBjuku5qs0WutLhEkSfY8HOtywrc49NEhbmSLRsz+gziMi+S/aiAbxaavId/7vPjfuv07MTG
5RFTE/5o8H5vstShRaC9c5UX3jnWJP/SaiD6eHnf5zF2yo2q6AvFzqqQJBQpuiZVC5tqXnoD90fd
L0yP+Iz7NSeAn1vp9N32HGItFcLSsM73To4sMJQTkkofyU0gscFiSmknE9gY7pPOipxdKIofabgo
/mqV7wrTqq65n74WVefh+9f5Dq8SgbRlbm/NHuAW21M6eXSzL5OKg73My+e8mMYL6XnjZVR2u6qs
RlLL8Qi7edTD7JxzVvply/cQPyZaeBucSBaSstI9UgEd46mIL2q5GJB5nVAQMop1rS07w03QOgAc
fJ5wSIgB9pK0vDrFh0e222UO96amkdW0brPThTFfDJRIF5M8oUurYJTNVXiKZ+663z9rsGumCBT1
GPep5ci/X/teCwbKQXmZsqM2CMPG3cs6tbTmCqlxAqWVfStoox0resykbTQ7K1n4sUOTXXAvZZdo
Bqc52Etb+Su7WKJdc3GZRvocU64PgpAUtK8ydbZFtUh+GEvsK8d9vR9YjWOMO28R0TYBbZkaC/B1
bpHTtmJqdvebAkDGDmA2NYU55VcGHiWGhRKvVwNUpw0JUlfRF+Yyjw2qaNB9QbgpU9IF0wi6j6Mq
fFcprLDRwDvUl5F182EAlI6TvSVAg8iYUjfbiy1kQ+g9R1dB7YoX2cK4iELFcufE7GkdNWjQZk2I
Xt05xFL9Q+Tw151/RA/3f0iqGbjN+yP/8fD7TWIwMZw4/e3+q30bYF5FZM/6H//gb0/919Uiz17a
0EaA8+eV3H/f/dfPec7LQ+QJy89L6vXfXsTfHt+QZ7wmlBDSg2nhMTeWaup+ESzl05+b6VKN/eO+
+0/7QcBlE3GWBXvbsGxU3iYJtZEPHBxbEjOhbRkqvnDe97qIvndhVG9M+M3e7H+g/B3AK6huQ4oq
gvn53RWkE/K+HrPR4wuEAYbpsWtvRoWp1CZcvQmR1FSjx7+A+wRIKduOc0K8T5ZNRzrGb9hejx7w
vQSniJjxiNkx9abrV0+DR9hrMT11ll6igPHIRygIYQpZPWj81HWW4Mkl7mfIiY2D++1FubUWAbZf
bHPqmGfuxcUTf8BK1tIL31hMTFSrF1BDfcxo3tNd9xAl8fSlh1XVr6stUKV3DdVjg06eaFh/myOl
uvp2LQkPbp8tWkFF+BYPPaNsz+sOXunAsKbxuU3n4IG+7C5N0Z/FufGRVzlxoHSm19EYHGqwVhtI
v6Ch2jnZBAO29D7nVMtCuDIx/2+sktmJYgLYBD2C+FYeSy7X0p/BDZQhWtx42aK4hL7UlGwJk3ob
W/rGxkYA/ETZbCQd+u2U5oJxw9aqW1o7M2O0oO1o0EhU2Emr3zKLHVjImJosCrCEfA5N0qpDCOsU
QVVEkYkpD/FCzJugs89qIAFhcvd9FLer1PmZuIxhc/OrZzHnjqAKTYZj7u28ffeiNtx4If2FZAIJ
P0l5IluTzh2eOqTRBoEEQ/pc4aYjo0tVu272PqJ5iAjKQNqoOTzZi3kYovr8UqTNR/Hq9+AH56wC
uYTPKTf795bIgo0c/e/aN5utTRxm2tHPrLxx5ciWUDZd6I2tDTYVY7T3TabhzCk/bJM4WHn1A/2I
iT3c0nm+TzzXxPYdBs1MJCNHah10b/Mc/kLXAqq1rTd+yCwBKtORlsaBd8y5NgWDa/NszUN27Tgc
O/BjG60lRUM2Mk8BNpi5SOYJMH+JkZ9J+Odd+dsXjYX0rTfPE2W1Lj7LIsTfbZaHBt9bPOXdRSrv
YlZ9TBc7Q5fNO0hq3boriEaRybDB5SfPTkL8m40xtracj3Gepi+ewzA3TptrojmWAtyzPuG8KxfJ
HuEG5q0xhq95f/KXUHJkjWyfZxcYYij5pMSyJssXGRv9thYj+QGwVwM02/sEIYSDa5iUvqBcxUyj
NwWLziaNRjJwfIcILsnAgf/LYGfZ0QuEpFehGr5SIYkVjekces00pfeSk18apIv512gq6g1Nscbu
QLVa5c2feI3ucGgLeohg7sQuj1SPZYbuV7plWMYuOxPE05qHQYXTK6CVFxIVP0dvGRMAvd7AK3b2
Wf9QO8ID0say4iZQLIsABoTnZQZ5ja4Pq0m+jK3zqlLcJgPtmG3ULDLlVeoBLZQz03V2YXu3cBzI
89SAbRSJs0pvHqT8VY1Yg+Z5Ma+rwliPYigpjuhEy+g97DMTqcH4ruuy3ga6e4gTuHH9WH0LOlzJ
EE63XQY410Kgf/BGIjvGmETFgshJ9JU2g1Zet6ogjLt1nsDq0MSZxSbw+fTVJSNja8dlsrYrhpwE
Z4ldT9rc5CgD9jOZHSYB8JskiGysvO112eJkESprN8v2hZ9BPmGWfsI2BM5jUTwgZt70lXGdoTiH
LPvkq+5wuBibTjM+8WRwLnsC2jLiTGLDC9bDhD3bs/wSMyZ6MXbyxejTU/4MogJxlhHIg8saYig7
YSMlkXyYbOULu8Km1EigRr/t0A8PiY8ncsISvhIpxFkigpGAddi9GbHEtrUvSLzf0cSmtcqnoVxN
Rz+pfkbuRXXfAwdRnBhJ7iuS8YOKdVzhuFFrTPDkJBIvuGztwsNcAQMSIQp45QzXxldrm37jxhAe
z9qaztUi1hgj2nDslsQbneqnePa/FQMJwYkIcG0tK97drtTV6h3BF2G5YXYK2D/NEem/RSTirSE6
hANIIGmm0/hvAp92tPgZ9YvKMvza8qavosfcK/Ajk626miLxO6aFsbK7pD84CmZv7J1YqTQB2t+c
pkE3FFOmG+LDZgp1ojFGgRyzNNfwQzgpia77XS1i4Jw3esW6ipZjKUehQ13hug8sOclz44P9ZPPw
6AyL08XMf4QWZ0CJiMxqYHPULvxmDaKnDGDIKPdLJA38485GZLrBmtxvSsn0oJ/wcuWtoN9fmA8c
BRcnyG9mEjBhTq8IjiLdX8m4wBWyQgq0ipqO0Q7LiSm+4al6xV9wmD14ypKJnMoi2siDty88PeyH
4qmi8gRGwQwa+/+mQu9AuspOWUv4ox+q7VR4HyLvSUkZ5EFZbQ9m6oetgLv2QndrWSfn0K9JfG5l
siGKumaYr3vvsW0xDRuomBtwESuUw9XuESODsw3QGRWB+SUt+PrhS9GbtGh/ZgUYDiJn9t3o/vDQ
Tz4J41eQD4e+jeTTuAzOZ6ohb2QeUVuHyh3eG8XGIkDIZkfs/PPoEx4kKa0pVuY8pitLiVMyaLQr
8oRLmvqT3eRAmJNfuhbfvI6+CYvIkgZJ0g7jOSYSIegy+lrZEiNqGMxFA9rgnBhJtxtYdiu3/OyY
Ma1LD6hcqWLAu+6nUyThyhlpbNlO8Qx/tVHRS5XD5ybTbZuKqd/1XvA+e8sMLwa2aM+3suRzjSOs
OJQNaxJnP7oix7wWTOpAmHgXj08JzgkrKn6A/do0kGyh6bxUxmEyi4+OgPmN2xmsiQPId9U8DIFK
jm08QD5IBSgSMc0PQ0iQp5mWHwU9GpBCT5MuPgy3Iu67qzZMCZp9Ny2AqSh6CRRhIvctl43NcSUa
TtCWojrNltp3JnZolwBa8utoD/V0V2j36jA03me1Ue7IHyZswat3Mkp2Mg1ZP8xmLSF7bsEhvZXF
XDG9oAQaSY/MukreJqAxbeY658EHXeakpBZpGa5qEqv34xDKTYuLW2bjbdK/XadrdiPR2NCmUgFx
vAZRnMdvfR+RHdCIr0Vvvk5xA20upoRX/dXKSuccOSfXMfXxI03ncCU9ItyTBoSgCM429JczwIkc
7Uv9Ln1Oqrnr/yJw+1dks2yGi1S/ihPsDm2JxCG3y10WPpRS6NuU0+owZEhol6D6jIPkKIKjqILg
AJRpUdAriO2e7i7NFwXYh5mZwtUalDOoGpDLNbJ/vw6mTVnNsKGr+OXg4MEgGzqaM+cIEe4xEUCm
zByaSs78p2BesC9pdTDPzwg4bJlYpXyhbV9EN+04G0CA6zZvvK9JL37bOXKRMQEZb3dEU7AUkwCr
wOqxrytT63vMpqkPx3Rb+Y27I0EJLCZF6W6ViHG+9hGYab79pwTgWQgKOp7UCIHRf0tDye7azodN
PxNpnDoXKyMUMXDdEymSyFBynRwDy7niRHspSkzu7hw0q0YCrvS9/JvhTl+7oU0409Ym4p7mG81w
7wjEVSG9SO0fxGMYG9eekyOSkVc91edmRu5kNU6wds0b6QTWarIKzrr9InnipEg0MP4rYNjDtPaN
ho01ybRbp6ovduAeehWWq2iWcPKAUesS0LebguUa6sfBjp9MCf4jYCy2xr73bEYXzyqGk2jBqLWL
3Na2ePdtgxhx2ZuLqYfiZUTQa0hsBKJ/a8N2a3VIP1OXCid0vQe/pRMIRfTmgRqkC9yu08h9hBR7
dvPuasW8HDZVV94ngfjnZsfC3nld8DaNrUtsZvtaSf2UVuK1dhgRZ50cNoWRPmVWzwi/InA721oJ
bJv4g1nyQH54NmxSVe8x0oS0NphQ6yfi4oJDZcRXk5H0ee6Vt1lVApZ6G+yn1N4xiSqOvW/rHcKn
fuU17rG2BvXQ9wXqyxH5MqtFVU1Uc07oHFq6/PFOD/a7jOAFhjqPt5VjP4wFdsD78EiUUYBMw/5Z
eYZ/pggiq53mf9WwS55dpODVsRl5Oj+uzkbK6CAPCe2NXPk60Lt+8+KuOo1LTETP6YfW+k8n+4oG
EJdGFAX7LkifErtKtlPjB1tMfoLAs1951esLwlpCWXtyTIFemn4OpKJaEjcJWttqbM18ikW+K4uE
IG1Oip5ixmUsLazuAPcPtXCaQVdgT4zu3l3VnsR7NJaHkMHeymPpCOuB2O8YXrEIb5EvrqkKhh1H
snsMR/1sqwGTSBswMTcQRkjj2ZdRu8FNRTHdHkvoKhKCuhjh8qr8gALkHJRxB/khzDm12hck+5hS
WtHjV2vI/NVgNmpBizQKZn9PWUmSdPQ7NIfskBT+hpUcSvJiPkS/weZjlqe6R+4nPNbggXMhFJt0
XCNSm2nIdM+Muu1TG1P0YIq3zvnQHJk1MKYwDepC33BWHfFck3q2PDBxsu6eRvKbthHoLBQBHr04
i0x0XuvgIyVpMfegbj8NfVvsfDhROwRvhCZwQJHqdvCBEwLMAjnuJyLfTrriFFgpQj5ctPO4ttY9
Z0tkWuYKZNsv37STc6Wjb/hogkW60cVC4QUC256VrB/ZQImB8S3x/c8pqgC6ZWgjta8PfTM9kDVE
E6ZVIOOg1EPmlWveMUobx0PAqQ/D6D03eBg2kKYyALmmvXNZ+iszJwt1ZKtSBK9R2PS8x4Qi2dKo
wbtSPJv4v9K+qjF2xl8qC8Ziliw5QWaNuufDoWVtta9NRiiuQH1wnRNj4iN6TyfEPVFjfG9oUljm
6Fxaq4bDRvAJVsIAHfmTgT2Nb4uLVHisaANOIW0I8UvO0evUdvkmh53MOAlLhO3ozxI0AdEg6nWu
HyLVRVfMnuUjMUL1DmRoty2a14KISM4nNHJ8gzAOUe/czOT8sZg50dQFOIDMcI9D4dlBQbEdO7al
tlm8tQ494JnErDmdf1IKzq5tQozLr9WUfYn5xOhxK87zjwj0t26Hnp+pNaB/6X0RtfqdjuI25MNz
Y2h/C0OtXDLCZrLbhKLgGrbOJ6jxfG/UONg8giI2s+M1azElzxmV2dES8glB2qnwRxRO9rUxQxIC
7AIfFPp7lbzSNMp3DCdf6YoSGSK6J1R93pp+5GaiXlwXGXlYXZSctb9KvxOYuhxqAgGdnhjTOaHc
JVm2Vr2BMicW+9GYD4FjkwRroK6THUemZKS6N9G+ayVetYeEEfQnVVk8/5610247Q/DFD8x1/QP+
5t6J9ddg0OAHxp/u3I97eMInrGHv4Rj126JE1xE7iIvaUP7OMX/sqtr9mJ3MOnDaxFuVEdHM8OTG
YQECcwIwiqOerGgwFMRNcnZEk/hoMphdSfyhbXRpgurZGcwEWGQ7ogq3aEWnX0xTPOts5PBq25ye
vf9W2ylDSFFMJFZvfTOiBp6/WwKd61hj9WskNF2XUjFqyCYIsSFkwlOXCUepb41UOrq8VRwifK8l
iG8dxXSPs/fGcaotOGRCXywBfcGma0uPxYAqI+Uh7ytwvwTkRf50dBqfrbW5UZH46Ro+WOT+lhk2
PG18I0WAp8iagnrrOWtfde2V9iTmgTY7GPnXof2OBUGfSS36yLtiW43MXq2kJ/EZ48bRG3+yx1Rf
feC+WIOhgwYI8YeGLmAlKco14UWKmEGXoi3p2T7TBVt12dAuU9FfM/4a3xPEt/jsyOu2pfNSPAKh
gqcgyBmMGzQ/6IzXVTAED9IpCXFU/PmZ6eC47QvIQtnPDnLVAQVquPFdZExTT6SDYHu58lk80dSC
FspY0MABGvQlo2IDhZo86zm6mt7UHEtS7g1LB/sqiPZ8gVbW4uCWWZIcjbjAVC+SQ5olHBr19DJ1
INyZ12e7qQmOXVKrkxjURuaIkXS5ZDD1vOLSnfEZFxamcuPaqoGpSpOjdmwvU0HzEL9AufdpHZ+c
ge5L67yVoQaqXrjMH7xmsa+zQjAeh6C07gz9aCQWcEyHHQn8oC+YJDhn6qbZEmWOz4nYmlpZSO4c
2e1LSz52mfnNQ4a8tuJyNwylvDjeS5ZIgGjtUh4pRHeFSTiKNexzs/iksrqinLFnI7jpWmK/rkLa
gsZHV9ELG+gU7In3dAgyb6//Q955LTmqpln7itiBN6cY+VR6e0JkVmXhvefq/wdydyt3ze6ev+dw
JqpCgSRAJELw8b5rPUsAO+SMuFKQ8ej9pggxxWn5uc9/RhPiWGiGcsN1s4HJa/SdzOWEVG+9y9yw
uFfSm6GbRIrkAuNZP2i9UoA/K2BIdCoNKYxAlUEQ7kxkyY3KfajU4NLE5EARiLq5eGNSLd3mgpVz
QA0M6lPlKlL1B4OEO81sMZtNKWaIfjbgCqT4G+D+WuNJ9yl39p1WuDBlb3NzQrGaEpY0Gv0+SvGf
kUrplgAEySkrHFFEfyeQrNyMkadE+e2cyO/0pmTb2MvFNC6p50DMExJrK1hrFAk+6tAK7jg3/zJC
tGJUTklniWWcLtwoebW0j5Ay3URZcSpQkgKByE95FxzIfcz20pzUO1npb+j8N3Rxlky7GHyw6GNv
mwCR7Psq4beYW1fi2D+HFTttbhN2cNKZXt+OMO7b8ImRiOLKHNSyKDphlUb7uaGkOglvvtFsUP/3
L5i0t4LYDzdRQ1yRqrd4wMVickZ8DUQlGt22MEOi/wTEZLQHui1XccqfzfhucCTQkNi1YthzfDTo
HVQcXbp8gn9H3BKKsm7pE616u1V5p63xxZfn6xTqpO/zrIuYwRJNvC6zPr/o9i6vRXSxnVnDqrmu
BnADqaEZtN6NYMr331bz9al/u0ozVQg+mBrZ/ZppXTtXQ5rQlw/6WtKIycZEkc8obeCe0vd3/crN
+W37vtaTt9IJGr+1+bbauu6O3DNF29/XvD7/mnH9SxpTew8Hv4eNzd4LKT2xK5bJrwUX9NBlx62v
hVlOJljuk0ewvHvZo6Im5dtIkY5RLTz6EA7oNlKrjOLyLcXg6oaEPriIa3CJdLDg+lTgzgUjrzKC
O0ZRw0VXlsjb7LkpZsx8e9YVnUDBUbb2MZGZuqhKbtBSCZvm7jHlDBe3sqtKwQ9u+QMidePK5hI7
eIAIOc0DfBks2vcyoSN+F7sjbndbz/NHq8MfpKBn0eK7tP/o01xEYEKWp9YlZ1FcWiYTIuFJMBao
LSDk6Qj3/MfSwqgnAqfirrwqlfk9abBvQ+0BJapuLbQkNkMMQ9sIOam82cj5fsYLocTB4OKrh2DB
9WTI/Bt4y6oTGygEFC3iqB8C25yBP/KDRWJ6DYOXmmvfOXMBVzq2DnUVZl6kqEQk6duOXjy2j/AK
TnePvR4NZpnJx6HNPuaa3VvQ4lLKRa4LRdVSmsc2RwQaJLRrDA5aQA+A4nxrJ5QmOVk4VEJ9eleo
5U2D8IJOR3ACGSEjwhpgBtz3muLCA6q3ZdIMXhiSotpMr8hyuHNoN3CVAgRe8UYdGx+Zfk3LXC2f
slT/WQzK6PbV9HNAv80NosqJWynwpARcA6WuXYDzuPjlhwLHGr36hCJgjy68eO6Ac8zjHKJK9WRZ
jJxaiLTdgGzSyyXwLGZNA53MXrzIlrmtxJL1JUeiACUXpgq+QVz1TgdLwO1TbjdwZWDLwLUBYa97
qQZZtGHaPQw+4wq9jJesmdc5lUmkBn2YifUHMI4u/Zi4qHkCEo9Nm5NJGenDycA7E8GxryhxVmMd
bGRj4XMCb+U05lkj4gWtJVQ9zvDl6ZV1EGciextfo0c2F97Y6E+EpTujmetOjj+R2LUN79JmIjPS
trriup2tp2YuD1rSvmdjdDNPdC3VsHsVxw5vk5SqaHkMY7NqnvSS0JNv6sO/SaGRF8HeXwV9Om4m
RTVVhaESur6/CvpCX51S8P+AZvBW2VkvWAcjobMQSelNKqLuiFT/QQNG6MGclenPhP7GDKgKZ10h
OYKyx9u9pYciOV0QdEcpE6xbdZxABRrZNQwQrzCae04FwX+z4dJvhGwa0LqsixwOpOgoOnX/v274
HOW1PlGjxfJlJntB15BrUM6zR4POWYdA221ik55+Gl5rcRgdJsUq/rtt+JudR/1DV6RFCmkyyvvr
NkRVFOtjmEV7xBrTdZnK+0SKQ6waveRYsyHgKB/Mjc/dgVAxZOjEg349h3n5+u+/ROU3pPqyL5CK
qhaOENGUyGL563YkxTRBzzOCfVeCIwjNWt13Le15kZMgUImXHpboFmLIg2QG1RUq3XEHkcTpS3Vf
+o1w1VttdWJAb9e5OVwFCGa4XqVc0aWQaCHQSnT2FOnKNwIgrdrBbAdc80IjO6VBP7wW6EnnOPS9
IpLedbPvdyOggMQqjNP6EC1TbTq//Ps/+2+OXQKyFJV8IcnEomosX883MWontmbY9mEAw0/OnKEp
SaGDe+RJgYFLRnZCda5PfUUy39Tjg5LLfTbm9PfTmWH7eMphfgKRGNSdpGX93lcBiPVBaNk1aQNb
iEbyrpOH+84vlP+Bqvn/FO+S1q3Mj+Nf8y4f2/fwO+3yzwX+FERLovWHSKeVuBt9TVH7RruU1D9E
zgOWhmTaMkUV8fM/aJfyH6Ik82vQRYsTBIXfiy7aWCTTosL4xNAMRMnaf6SL1swltODbaVQ0VZia
OMxEfohkcvx+Gi2qgjQYmhVXuiQQibVyQFBjl0QYL0iQdVI3OoYPSEaqw9fk7zOo8HLwxnYbbHhz
BpV9pm+gmXZjFS3dYFqI+kBBtNCGTVcgD5yqaJtTGggB1e7qzjzVlFwOqq+aniDNv8ZCgL45zTVI
qCnaAo6ON0Ut6I6gLtfaMSDVppYnkJnBOcPFTeh0/BoKXKSl2MA2MkS7UuXePhnGrZx1ZGgalupw
Emro5tDNzbpEtMmVoXu2/iVmZuUIApa/WpAKc75fJ9VsTpH5zsXg9n7b/MkrXN+KFjzK1674tpr1
rW97aZ1rfVHUzS0KI2nbxWEvemtYMj5PnZuMBZjjkyS2QRT1sDqG1pfWh9UiJOYUkP7uNVqTcDzX
d0gi+MfklxFoXXJ9a1388nR97fIx3Eiy4Pr8v0z++09fV3RZb7AQaqaoHhm/wGcUzYU2s0z1y8M6
dXmjSUDMXJ6uU4FWIpRaJy+LXFazLrI+RTrG0I27VefvZpY0fYZZvnzotzV+vbourgUGn7NOAk3q
Z7IB1ie/bdPl89Z1/fZR69NwOSgEWe0Jv/zH31OOKras9XnomzK8d8KTymnBQ+brY7Tcrgykji2K
dibRwcFLzSoor3WxXV/6mjFf3rjM8rWOde6vmZa3L0+/vY1zh0/rVMSIX5PrXL+tbn36r99eP+Lb
Vgbo8OzQiorBtlJK4fFyZ4rh888tJLmEOzFrEEq3bqWeBtvynOiTP2daZ1+fzujaDjSBlkXXFy5r
IlGAhdbn6bL6deqyJO03pLmXZUyBVkGXkfBVh8K1UuLkaVFOcDBfJjs/rw+ZBHV0fZ9+SUKMgYUE
QwgQ+UmUAPrOUCGwCnSa1FuEDtpeyvGA+WYH9zeiqTj1ZP+2wrQjvNEhwImNWOGQX5MrylJjbya2
uHCnvibXV8PWOKpL6W19tj6sC67zXZ5+W+X64vr2OuNlufU1X05QUcQ5EJJgNjkdZ8VHP1WEk/k1
jbBCOYjUj23AD7ij0/ZtpTd9EZ2akTM52d886stJjri0EqBAjW2wGwek4NF4UA1f3+V0c5OpOs9q
9VAQdunKPaU32yJS8qBrpzprCFBfgFDmAvNcpy4P62v5wpAgBLD/4nDNtUKjIKtiTuy18oz7G9Uu
1qEdFBNlG4TDePADHlJyEjbRLD1E2QgQiGQM8YDR4sHStdsGbplT1m17wHSr2NFQobxcnmY1rYqW
vwLUCnaaEbQDSqolHcKUCifpkbxccFhGXVkQF8l9iaphL3VPmtK/Y2yUNlkTVEdiDcojTg/6FFbL
FQIE0IaEg3s/NR297ERS0IFAWyIEXMrBf041jFfpDXWOspyjzajGr6Jz507To+AHDUSnKc0oxYfI
5OXFqBevlQFs/CoWXh8u2uHLa9zAYwbIVPq//JDWB/jzRIYARgU4Dxk/1EXxIATXldgKW71GMi2U
Az+BKUOmixySrGNuUPO6o0DcD18HovJPDOvlIFtfq1IazNRYUzc1YNEV+DzN5VdQTpj7SDSlCn15
vk5VMiQHe0IsSBsidQWjHw9JaSzfsFJywsupY0frc8y042GsfL6VgYZjrhqt6jV+V7loPejnmTCQ
nTUE9GuyBULRNfI+nGduQmr1ENCUsIMSbhqODaRXuUX+sWR+PVTdHk0/F2SM5oe2Js4PxBQ0XBNy
1pd4GVc6bl1SjxI3HD2FHzI1ZRq80U6abpt4M91DHFPCfXM/vuFu7NAhFjZhbPMTd96/KKEGiltl
jkivoXOSnxEYj5uo35bBS5exLrcWd1P34v1QyjPKHLXZEZNM5Ec/yo6H9tGTG5S9oTMZO5hs0XwO
xBsJBp36s/PfSRhi1XHtUACm+58Cvlkyl2vBE0OstyBCuD08mCA9zB3o8RD8guXqxUuIgHn+lGUP
0RpltwNoCC3Y96jtBYe8JxgvJKJsBvVRV3eqtldQogTPxqde7iftUbO8oqPSuqvjq0KHZb6tEOaH
ngnZbjriRMlD2lf7UtzhhiferKBLHG7nGQNP65bkgbA7ZYEGEOlCbFYEWcHprD2pf8rsCL9GSrP0
TO2he6lHV5o91uiX12FmZzmtP0foThPSLgxu3XMmNPSfbsr2pw4n72AeyUCtiA/rt1p0iBE+jNyi
7UOECghQVEjH2SFI7hC7dSrukXPQH3RzR9sIXYDyPgSQaootQOQy2ROEkjWUg+njnEMcygQnsX+V
h0h5mvFa3xAiDZO7sbYirqZfMpSkl/rJFA6juFN+EUsuMV67lq4WKV+68zVPD0mwIeKJOyynf4qP
o+UN15jcpEeYQ65iejB0kAZxK5+0+0nfj8q2DPcZwLL6szXoax2DgntYR4p2hb/R55Mpf8Qz48jD
XHd2gw/DukUQWehb2A9UlmvjJulANxz6+dCZFAjQZ8XJryJ4UpurgOPoSH+O/Y0cRwy22N1JQBd+
5cQ/aATpugKH6Qi1fZE6eDpfILmj5VH7xW9W1VBueSFhmrJr0vf9VdS3ebIvZ0cRlx3GfhKqmALO
gaNTNnbwqWIBSZIDZkQnN7Z32reiOyIkikYkCBtyeIQlMsbJY4oFXm45EE0M8yi2Ownxwqm8IzlG
Uh+s9DCLOzV0m33W7vzaBRlnFMd09oaaocPJGGabYEgEFCm8kdOMotMb38ZHVE8xvHIv1W5beT+E
AriDk9bi29nQaiXkEwGMlu46tAgzNAdb+ozfdIFNRcrSbAFWD/LdkOHB2YgPMvga4VXMryLjOnpB
aqDMW70/SDojcCd7tbDT8FMItpl0UwJIF6O7GeDDTAuDX20d78WI7jyiWnWj0m0EZ5ChqD7KRKuS
V0M/E4QyYvrJAajWLa3ZU1yDIdkmgQr19KEzr9sUsdsOQtgMc/RniY7iEQuZ5ilnPbSJKyQDvrBs
HzYtlDF1M7wmA+aAbTzZtO/KbMttUfEijMgvaKCi0nbFymUt8HHi0LFSl31+5mA2rqyzcsy2ORlo
ntBuuI4jiAF4QZinHSjOCI9v0cVDoqQt8siN05KreuxeNOWlopGReu2uu5N/+opHx4VNgwxRAogD
zFGXZMfYfrM1s5OsAHqxMRk8ls/EydD5UqwjjMPO88VNId8Ta9iKjsWpWBpO/XDSxU340UVndEtd
txfe0wV20hKUJWyb6IxJrKZvRKnzMX/OrgCPXqsPgtfOdyGob1hfCBWUa8KvO7w8es4YzhOJUam2
CnCX8SSoV7V/pOaagQAqNktsoXC00lsq+CgQstsIHa66g5pDqvKU7tob6zlj//8onoxjqu7GHazr
eyiwlJeC2/mYqPZMx/nZItZh2oq5OyRej1yX37LgYthVDvpMIJJsIxttwCqUDqwoK4QMTj/MpsIP
hFd4ILawmx/UGab07cBNafNuiae25sLgkEmmaHzJVF1tLd4QKwnyWS3uH7rwYZqhgGo2RK8oPnQp
eoRt3gEl+TVMr73K7QN2gyh8zprG7nHGBteQfVCoYnjaKECw0m1q3okwECAV+Cd93PWcWSICe9yo
eh/KkyQcG6CbJoxXbFQ2qg/UzTlaOXhNxKyS1MM0+M6f5jtbeR2+ROqRtSdHbmiw2SlYpXQ7fKCb
th3uiqWZ7kI3zkndxT3CfbYL+gYgbfshGXaxDestcb8PS6qwox+IhbXjDV2E2v2h0ap+LidXv6Hz
t1dvlWQzb2I3P043eu0pbz7ZRsS7OaRu0p/2ksERf5acDp6ChzhyxHvjPMQeW04ZFxXZM0nwNKDI
8Qse1RvzZ7kLroKrz/oZKLF2jlsbG0TtO0vnlCOWJ4IHWMTW7hoXUeQO8YGNaNWh1bDR7n7Yn4Dd
fzQb3d2HQDFvlHO+k28mTgoMAB5VnH3QR57jZ9QdEma0Z+2uxwoDEV11SVXwH/QSIpoHjIlZIQw1
/R5ySLLFrejf+IbXy/SYN2a8XQzNvoNYUzPwjThYRRhCFUTYboLB20M6z8JdiDr5rdnCKvbGDscO
Kp47bpdocPszMojN5EUH1e0dnJHkjNXqps/P5ADQJ5DcD8tG47MDW9wBEHveQ2Ib3nyU7qfJC7Ca
2M1Z+CE+UX4GlNC8B/wMskNxq+2yW/ExOCQwFbkk2Dj5/PgMtrR4LLaUqMnAuzVfKZDznvScJR5e
1vnDYKu9hE0Du1rscbcGWGYZtjm8RjSpG90idgdnbLDbn0FrcpzxgvgoPcgUdu/lp+acu/mmv9FO
SHP6G/A8DiT72d6QAauy0xzthAbpjDxt72/fBEzFp/lUnZWNWTnBTuCpFXpX/LyzmR8bT2lv1Q+t
zzXD3swMEKb8njnIFLC50zlpm/CVFKqeP3zyzIN/eGveSTQ8jyDtbHPL6OOEpOdEOxvrPvsxcQQv
dS07szs7vvKdzGYWt7hKN9ZGduKbdo97oXxIzuWD8BLdjW73Hj9Ydvxg2OKv6olklr1mw9kjOv41
eMZMo7nWA+Qw1HLAhXnMWpvckA1XjWfOZBw67GGE8WjLGCAGtA2Xc/hwM9/VJzN0yn1yFnaaa5y0
h9JFR+fkW+smd6KN8SqwLKiaK0RK82vngPq3BYczFD3EwNZfBWUHbYqLy2vGX7UNtgxK9umRw+Ep
fmhPw6/kbG77U/WeMuqhVPYi/nrJztEdWM1f4Wv+k2xq9gTnGO2oHSEoCc4Mjfk+v++uYEpvujfx
MbrVC5DhfPENP6rIfhA/4TaR4zo606NkowF6sD66t1bmm02O1W22M9/Vx/p1OnMi5ASpvtev8Q/6
66RnuuN9ckyO8qPu9DfVrfqYeKLDTt3KVzw6s0tMqv1RQgbf4u9wcpdaoXYydrpTHMKX5aDbCc90
Gjm9oYvnDFe9LZTUq4jmwbIl2a20y6+5JB6qT47V4hF/+H4+xpvmcT4GnGPa5yLxiiuuTsnnety3
z/E1ign+j/yK3PGY8X3FUA7tVj8ovoM4AkmRj/yQe9LPFm7m8xILy9Wtw9pyBDIArxqxLIthLEdU
BmRg/Jg/4nsBTHJCu9WWcMmIWAu2hFi1+O8ehQ/xivOy7mibcY82hV/LjX4IduN+5AuZzuPP+rXi
DtRWELLY+cPAkPxHgHLQKZ6E63kjbYIdlqgulnYNBivafC/JVtwH+2hPknyOengze8pBuFKuaF97
xl32CVVWa/B+/ASSXqG3lLlkjjfJM54H3dqEt9OduDWu51M33SZX9ZEhhTYm/FbE18LBhbzzbz6j
24FdjeAYQ8LsDgyVD/F1dDs/j+sJcD1LENbISaVS7eYRlTqibdSGtvYBE5P/LRohzh9cBj8GArEd
9and5+64l7hVe2+vq4P1kaUeHc3hzkoc852p+jV80U79Nf4Htno+BTDK7/rW6ZDsVXZ/bzyLj/U1
3rsE6MftMj54kz6qNzYxxtikudVnP53mZy6I/Qe2HTZPyJeTMSc2hgjDVcNpafIATtT2dJi8j37H
CA9r2J1yNl0sKpwrQifw6mvOpVwm32aiVadt85hec8pLr4cr9muyQ4rnCccOC9q1fCB30mYI5Ehv
4h66oX6yPHPPD18tebH0aFbtoES7+ta6Frfiudi1QMMfgud6g9uBepUdchp7CnYfoYuXdDvi5tmN
t/qptzG/OvE12z1WnsRJUnTQ5djZc8UV58P4Ob+2g6P9lF61a5Nrd7yxzvlzedT37ZFMK+tOjj0k
kV3scUmTbxgOUofhoH0cdwqn53o/OITHHqV7mtxbRqiseXsDHumOMcXwCcy2egsO/bHYzrvus+c8
sct2ZLk50i7exPfkTt0CnNwMdxsy3aVnmUMgQYbmyo89v8xbfrP+E7VFvkD1E9ttHnnYId6n9/Km
fkjusnN7yjkLGj+s6/DBuJeua3h1e/9Aq/ds3ope7MavH7Er3I3Hnp+zslv+4dgMiauuHf1Jfk9v
BM1DOj+ku6qxQeUJLyImb9J9GUI5wCtfzPCKK434RHik2W4YFx/0Q+JFWywd5Z77hdt4IxFmvxy1
hJgCqttwni6G/fgQHFT8m6D0NjJOKeNTJOLYDG4THbLI9dy6xkP7YFlucNA5jmp+scWd9cxGfARb
BvgxWrhurbb2DKx02UAEnHJ/tJbdhCW+phjIrVofvl5r0AWasBnWotPK3l+nUIzT01kKUV/VKFPq
Noh2brkLoRa7GsHXh7USdXm6TpGkgjF6UFQwmJSi1u1BbHHA0VBiq5fuk2HGErywX/2h3CvlgHC2
MfbSsDiJo2MjvPUUc3CtbmipeFUvR5h8ioAwdvYRmx8JmC7R+O1EMbiWqclv6zTgBnh54NZFJ+53
v1Lr64Vsv041aH13s4LbdsmDagDoMvJZ0PUUgJDTrJNJC30GxDmny7Qp9iDfbTkyqWCaj4GJuHYO
iC0f8vwOmzLCtBXnv6bRTEp1U6vUBiOdisMqb8Q21x/CUIKmPSUfUqtTfUGfEYeMqMsxoEE1jsug
PCOyAoBxidRv3U6qWnQExFg0gNZESMF9uJE4qc6yonDCrYQFwL8j7jHlxMk2KYGCQbZ4HnvDcGAQ
ZI62kvuNpT2yTnajTkkjglb+jdq/1nXXaq+xNuuGCvaqT0wxCMjqsD5MS/8OQcOfT9fXSqGLdnUY
bAIyCyipLPkC7ZIq0C8P69P1QVzCBPqBO7C1Dro+lIJQETC5huP5/m1LVsxmrct+1WrlWU65X4t4
xHgo7KISepu4hD2NS6V8+ucU3Be4Cctr68NvT9f51sUSARcbBaTpTTILCt3NZyI2n+JoIuQxOAEk
ZMUKIteZViqOUivLBzDXeLH4u0aKlODwQBTgXB63MXEFmY/2ISDNoVM4E6lUxculizM2dPbWqcS0
jnOOdJdYp5tC1HMJ4ztVxgx4ak9kbnfdVbWEB1OvDrNcVoeKqjo1Uv3JkM1u//VsfcNCAuBGATX7
by+uy309Xyf70bNygySemZqrxglfrikit8GaEKZpIb2xdXp9eX3I6VUe0uXh8vTybkW6yFj1mHH/
Ocf65tdalI50L5Q9/1hYH/JbszPaTVEZioNAW8KAK2pXESai2ZabKaHK0C/UVZ3dy2/QL8iQEPCE
epY0vpI/UOPgUveX99apgIQC7KkzNfB1AUWvGkzJywrWh0oW+NJIOS4QP+MvXWdaF6J63c6OtLYR
l9lHI2XOr1VdXv16vi6wLrquNDYSLsPr5GV9X3OuL14WvyzztfrfZ4e4lW/qur//bZH1AwejriFx
U9O+rOYy3+9b9u35327Z5aPBlKVbstroPC/7bV3lt63/9td9Ta5L+pd9/O2TvibXGb7+QKvjPpNs
Y7RZy/e3bsm/3CfrJxsNeW5fc3/75Mvf+dsfs672v2zB5SPmt7lVH2nTvYKaI49xOfn/lrF3ee3/
YxZ6ANS1Lous65LWptU6ua5inbrMs75W4OZM8BAQXvk/+Ji/W+3XphjKfNfSb9uselNz7cUG8VRs
qyb+U++7XG/Xd1et6kW/aqwdzotE9U9d7jL71+Q6/2JRxv3XfYllf1vF+nR9uKzma5Zlb39tzd99
9H+0mnWLL5+0ru/y2rh0wVZBzf9WlCJSNhGZz7+WDIGFrIPo/btq6M9l/oFRFP8wVRFtHkYxaRE4
Iov7MyPX1P5AFKTKItBERUc+xlv/pCleVELiH4pGFi7QQ9MgSE/+j0RCXJ/+KhIicgqUI2tDxKSq
sqYvMr5vejVLLnLTL8yUPkv5iXaZejg1qLn6hb7vMArIljsreYyy6iQqNFVCEghMIDUHVMVg+jDZ
hAz7AhS4NnRFEQIwVHtTFrHDCzHDGGphMBtkW2osfEODxKVIOJtDA1u+UHC2mRAQJ7F0kRJ+wv08
iLpgHWOljzZpCFWqiNWzgIXdRbXf29IoYaYGgb2pQ6pCSQzhOktLbyB+wpsbgvKUzjxncHYgObRa
yl1hHDOcKLQbRjTQ5JOlDKNg3Mgmc1MLtIpYkgxAHArO4CsAJDPBBqfzM+f6wOiA4lSyC8WIe6BE
PueE7En1BKKimMl/mXWaFOK7moY3forNpmnyQ2Zle4x8NItiLAkko133VACjBDyKQQfQnIbBMQxN
QsGqVm4chveY0m7pnoZEDFAiqCPzh5WJLkbu0BN7P3PbRhW5c0fPpMXaXQwewNHKx66l3j4nR9zp
mC3JAadWTD0smxQvLTGLRZjL8LV1A+Sj8BbQ8acKjj8OiBrSlG2SoRrO521Ewh1uMqp5aTnslS6n
DWHL+OkSHUj6XDHS4ZaefXUjFvOTCSLi4K/NWPoUUgCeum4JsxjEtsQgSZW2pkxt6AzFMwTGUzty
QyubP7M+OsME+SVDV2yFQyHGW0UOt9iCfliyv0vz/BkOCMeDvg067QeSUewsbYl7vodrWd8gb372
QYiVFqUv1CrU16A6xWZTo3/WqXx3tzN0KTfOzLuhVV8FWJAAaLaKepLb7mdpUNFtu2d4t6dJnlUA
auZOb3DMKZZMNJGKL2lQyY0DhAFUQJgo5xBSbxoh8QtJcicr5U+/tyBbRV5fZUjppxmaeYYjktLd
OKaBO4HrOw4WNUZTskglD+sNzH+6bSQRc3tyr/kYsMXph6J9YsjC+hiKlqfMuP8CKFeJz15Pyd/a
GFJ71ZQqbVzAqdhqlwDQgpvLzkfKkJPH0mg6yvNiuosh52xImQuvOjHeq8nU3acN/b6k2nFiySjJ
HNsFB9hG4wOmFlrdtFuVhrCnKdD8vWb5L3OLLdGcNDKIm01ahcj/YxI5THm86nsFfImAhy1GWT8b
ccq9i4qLLaIAZIbyURQ6VEN8mZUfGtum6yxweBy+k988NIQk78OwmohLGd4kZ/IDLEoQvvGMAVkJ
9eIKEdVbLgQW+m7pMR4Vyof072olJp1kBkYnwH0pOHZHSZ+3Uj+/hr2VeWEPgq5VF7X6SEVtmJxW
Va+LxKwdY6D7Yo3dDv294PmcpTad0dz2ZiTupJ/CVFr7FkO7K8kjyqKI4W5BB86aEv2Y45s8muV4
Y+YxgVkTZidm2AVZ5aPMN4m3Dq3tIEmCK3ZYpuUQjAy8GfKkJGV+UEJ2jRV+RAKKjHKs7sfJBO8j
ihOaqpQ2r1beGhJt13JEphDHCRYJjQ5J4Vcb3XhJiLI6ayURkzrFCytCh6MFP5o26beEuzwNdaTv
QECT5kmGN9qrjhCnoaczjOgaGiA67oy27ZQVpt2hKeY+gvyVUS5f0w4HiCqo3TEt3bEuZGcef6hz
Fj1Qv8PrVlPuIXfKHqWWpi13nR6JwnRtMuM0oOax9Vng7wkSmr8Eexs4T0oSxjDeMjL2KkkH59Nb
V3HbGyyNUAupYb0bRBVpDpyZOtGfWrT9pGlBjaxkcBlyshnbsL6Dt7cPEmv0xJI+sDXodJN049hU
uCWEMqyudZQLTZA/KoyvNqQ7bGFVFcdiavZIod+4gGaeOvt3EVIiWTLGW7GiDD4rlgcMpT4NagO+
YI7ols959tTm+bshjlfxCPxCWlDrpuX/yAgl88Q6cVGRhMANPoQ4xxSH5cHTNcA9piQ9yk38lNWC
Ag0kooRHVgkIZWpC4pCSH1JemxwGst7ne+SIjqVoeDGjHo9mn8teo5n0C6buaI5Buul8v90IFRGp
UfiKS2vpMpmHcCI1weoreDSWSUJOM76GRkfmmxE89VO7CLco39XF5JYxrQCNYbnbyoRMzLR460C8
lqzqLhxwxUOrH15UuZnPam3cIcTlZrtlU4E24L8z0JtIZj3vlSaaHwsB32CVjUdAyIkbjDAFSgpY
BWFxbhv14wsO2isuaKhcagV7QnmTkyTjTYlKYbHym6PesUfkcATquPSI+7y5phMkg/1fQt4sUmmL
M7yz907uon1mpsC2WmgZA1EYYS6JrjLx/eXTcOpwql/7wXSWg3L2Wg1aUKMVH1xr9OfZUB8n+SFt
+/EIjir3ctm6J8waI7hZPydz+qPHMH0II98gJcfazea80QfXkmcTj2OmbWvR+NkUlP5VXX+JQ3go
UhmfB2JqD8NBb2dy0hTcTRNC4lPQqE5RTgguwJMOQn+X9/Foy6l1bYZl7yrWGG9B/qKL42KcIi8+
m7F6FWYYazhVy4xEprOYW6bbCbXwABGMM97UvsaGQeZHJebbukhaVzQnhR0bkPLHjYlLbBRZjTP0
LSOhJtSVE76aMie8Rq/DA0piurHoTGJNvhrrYasXwtbnqNrXM9dAbLLRmTu9XdXX+2q2GGZwOZHx
qsEd9hmdvGZFiJapKF9FC4aZvDxAOX0H7rKR0L6VhM/3ckIZmR9tmZUkv6p4pqgfodTyyfuczLLd
1AUZHoUlg40uM1rOUvwG2IsTiV4s16VUsEez053SMhJPQb12iHUdlu7M2RKVO4KFJnwO6qcu/NW0
b5CdCyj/DTIgg6wILBR3cXu0QoWILpJdt0XBQGLhM8K2IHRtgAi9K/UguVaz7aQb5j4HlIU8XIHr
wFBEFJtz18e9k02jcADdeyWpKFwgVtXHpDDeQ3BvGH6X7zghArmiEE0RzidO3QZyN+5lKjZ4z0uJ
onf6yXDIohxTqa6YmL6d1OyMOZa4aM7ycy3nvdcqpP4ogoDEsOWnouIvqWlstQijSzrvIkHSv2Q1
d3Em900evkDhl7Z6Rv8HAy5jrEJHuOnTpo80ikGMK6GXqYyzZWqqm04u6wUi9SM2lWCnlFq5kztt
M2QTYFyqcp02XKXDGY/NdBT9zLxdDpkyQTAz9ndDJWRehXHWFfSWROR8rjzfnw7W4kpVu0j/f+Sd
2XLcSLZlf6XtvqMMDjjgQNu9/RBzMCZGcJL4AiNFCvM84+t7gVlllam6rep+biszFhmiUogA4Dh+
zt5r37kGWko6gLeWvAi8c5BUKt8/DXNOsjF4276wMaoJpQFZwdQYAB8rxiy7r4jMiJ36qqumvk+N
Cl8YUthJtMyOJ/PRMdvH2A6ZuY8FYYVwI5CRqWEnEqbklotwKQcDsxaqMvGq2s3WtnNinFvkLpUq
3kl/jw8YafNFH/JrlgnNQQY4oTPDuLj2a4rGduUVRrJTKfyOABaenxfHMTVg77ASNER6LKMO5kgM
O43AC2cJvlZD9DuJpeNlcl0UPAoGPb0TznDJ00yH3axeu5ERTJHGCN6ii49KphOgaq2K8G432w+U
LloarbPQvcVZ90YSJb53L1q2o3fSiuxTTyVy0edSuO+KkFqVsVknsTLunXevzz8DDO1W+N112ssY
oivGDW8/VxCmlvlbF1p7zYfO7pt70J0natOLpsu95zH09JrLMOCXCMD1qIK3FzOlo4hoTcCTZrqs
Rpi3ASF2obMstXqrTdWm0ZptY0/P1oBWPQf6p5tM63UGDmKadtK0biSaA6lU6t0ir9Dxm+NQFw/8
Iu7RLtgURnF1UvuRJ21DaMtnR+G9SMb6xavNTdWiSgha7xATsGU0zAObHkAU6V2nAqF1+Tz/klHE
T47lEvlJwynqb6VkhJJajHHIis1FBWAZ5zpxMBYjJZ60s3xotK94UpA0qp8tUkXfJ8I5LjZFQRu0
a+AI6+2mSEIyTaFlVcVDk/svfQVbrgCdnT4Sam5F+kYTDFwmHxCD/LTJGzVNprr8gxDIdwJp2OBO
h4E/t+CELSKZzKbw3fzvsqGes6NPjDaeDG30V7l8QI1LrI1gSqUFxtoZGNTrPbIrZcIHcLx1Codg
mZX6fIMwoMTVpfqVPYYHBRYhz2G4BD6Z9gWTj9kJXOV73xyYQeuYESfpbq3Ghv4WnlJZNz9ob4ez
+CeLcc2AMyHb7Ttp99/6qj4OZLGI8q2uuifGuDVSSE8Y50IrNkST/tDccT85r1KpFy8IGE6lj1kb
3rK4fq3lQC7XAJ1jOgZIuOQQ7Io6fzdHHWCUgUqAgqWF2WEj+DHU+JANzqM9ZuZW841vRBec7NEE
j9fu0+4hbcZ1S4lDQb92clCcvTkuC6HWKOAfLZg+AYgkHq4TofVaCqRWq7AQMUBlR5bAtIAzEeWI
hMPC4W6AkOVV95qR3gPs2A2FQXmokybfKKtkNO8yQrWoKQE4czu1zQF8mLtkrm/12kK7dagstdS4
L1umcsyMyTpYt3l8CghJKATDl9K/1SlgqaIZHuDPPToTWsA6vLPjdhM14HNa60xA2p2ciotejpfK
UMTq5OTQO+W5VCUza+zYYbiyNetIa+ClQ6ij2QYTRAtntzTv0jr83sb6ldmwAiy0UnZDoLW82fh4
65ip48xa6phWmPIgtezkEt3NXOHMOz1KntIDNlxdpK9MO87a6JwtiQZheKxEel/qaPtgHfnTU6PX
26qn0JtQRzqom4Ajm6a4d23/CVH6PlQzWMO9y1uuNPLPqd02ERkDC51nagKksYIE7Jty5WcxYCeJ
kCyIvpZMnAMwkevvtabfbCd408EQeukustofuc+41TYf0rw+jH3+rpvWhpSXVdXVj46xDeLk4jr+
RodHIsHBNGm6d2R4zbN43jA+caw/heVd7dZ7Rf7lOsOrakpA3uZ+iu01oG/YKvYHMRvM6A3nqUvl
ky7qD7fR3v2GoTbCitzTwUS6x0gQHNn/8I10q0cNGwYuFt+KvpMW+9Y4FG8k0ZNGwfSZyb/3CKwa
iq1ebatO7ofSP8m8OBRdD0e1dyuav9z2SOWvuYn3Wow/jZ5bDq/7C8A0Rr/WXAGDi1TiW9M4T2ls
rWsN1gfFRFZY33qzXLGmLf2iO7eAyovke6tFb4SWrTw3fmhzmBYI/UaJk9xzs22LZFPT2aNb7QML
BgIBTaDXZ+xTZHeaPdzbcbWE+reF377TG9xtbCzMSCyAuzxEmHMjKba+MZK5yqVtD2urvR/gzMNO
LJBmqlnQYWjzsrhTXbkO4pIeglYf4HuqM43Gi2NQjdAcQ2oYwgAdw+ewJB++SHCGk4n7UUHvLztJ
cioqTza8K2tG8oxUS+UMrMIKvpBtfCtZXdMUSrrlGstRQ3WSRM9FAL/RJ/J1EUfZjMu+jlBMF2Ws
PUJ3MOFsAWqujLtSNze5UM9TwVU9ImbNQn1TjcE+F/a5ca8wta5QkkC5F9n3GjK/iio2bdP9JMnj
nGXto37rXZpOJn4Ru3pxh/xamlVJ4wsiWiphxSeIO2EyIdfo+52v7ejIofnqWTjoTugRLcKh6Jut
1tSvIrevIka2JM5ZmFzSJt3bmr4Fe3fJOu2SWulyFGDwYrZGWIWtWfSXP2U2CVSqO7ZmtBqhhUd1
9s0dp8coFQ+yGNCwjKdi0giA8dCGEBIApSFiS5Rb63FoV+lc6JUkSOdsA6W9a1hM7MhbGXa+pZ2z
QipnGupYps03dPnDULEHkzfL7O8rlX0L0osWZodI8sRl96e7w93Yx7vKrZat+U0kUElyeai5RkzA
6lBP76Kg+qZ30SPyyEpufdaIblAnWo9n5kvc9oD5GsrzKqxfHds/UQBTaWEfANqXdfbVqryGIDUg
7fp4DOhSZOMMhg61q2GvUpV/VKCiIvPrwle9v6Nw4qyAlekt+QkbZgGh62dtqLushuQIXID08pdY
9IhyzW3Lg0LMpMqOHI/y04/tGoapyLAkvlRldhrMaU2oJyVOd2+Tn00GSzFS4mOYgKqjBlg1nK+y
zb93dvfsGs1rWidnJthbxuXbNl/LsLgZRYSlSKenBr3olI0fifTJykOApydvngJTOlVk5MDUv3kx
W2E5EYjm1QZZnWi3RDQnXPLbI7so5ABU9ASp+pp6yHrvSgTIHZHdahENJarfPH9oqocJMWczIgLR
UAcxjkejUO9iSW6ACDdkSRSL2rexBbT9tMlmOj3UNS4BuptTuaGhAkrOak+e6HVmwr21YoP+EMnX
2uov7FwpmJiXOmq8JtNeudlDXscsVzAqKnKvEI4WW933cSJlF3QT3xsD4dTQdKvRTD/ierwb2k+/
zOYF/DnpbLkyE83gksWMAe+UZg99U8h7+HkiCJUefYXWAbtWsavHQuOuMEyfW1SJouny+7zuTjnX
8l1isUGPh3KpiF29k1hStDTUEb4Sglvm47ovSQuZ6G7nOTVWRH1kOs7PpIHwFUCnrt0JqovmkebB
+gnbHXFoVm+kGbj3jdTp27ksdZDrU0DyxrSJCx/iqeUZ8F9IIxgEZhjQwM6qa1zFzhmpnKhx8+RG
te4dH19W7e9aG3V9HfiP7Ajep0DGG4Zy1b7taJn7CSSvCpEnPPzwZARwk0UpHwGN33uiNLa9NO/t
Xl5q8u9glWjPpZtYnEb/cdKGe+llzx6hAZz2uF6ZQwtApinlLiriYZsk+UwSFNTNmQuxCMaxQn9q
i8rBDlU/t3HirvRRvRi5Z27CbNhXPLcqaX+zNKI8arZ6IbUcjgBfW8sSK4XeLmHZNWgXOngpabVJ
fdAnVc1+yjGyHPU7wb+d427LsuYTCscNbfbmvPAK5a7coNxXXmc+5ckPhgxvVX+WjNZbqZ6qYjYb
wWnKFKcwJZnYQEcHFZQd8tYMLfRoCkixPc9wfKjIkFvDJU2DGPql3+/9PHoj0Zo7OG33ljABlaiC
NNVEQMZOy71JzvmKzNp14+UEQo2t4myQKOTWiFC9yHu1espTnMThUqsraxuAN2wHLiUzlqQL2B36
I2i6qAt90tXt9GDl8UPSJp8RkATA6vXGtTm8ym54qNn3QTX8TB2Hx91LmufsANCwJuaTBhkvD4wZ
Saw91POVXFWMRRqHGKFRYPNIcgehtNOgtCUZL88QuFZqE8AWWVQTObUej6e0DVbsVIMhXfdJdR9F
5uMg8ucAPbW8r7DZQBS/oJlZx4JL1upQF9Ve/30Uzsckt5DfdnZCnEyuQSaa5H7Kk88WvlgyRWhw
UK+PFiT/eMieix6pLmjZfWvIQ9GU7zziTnpPRji8cxiCVY/Uva5OMyirN3+ILXlq95NTvKdGvWqh
d6xoLHNZ+NE29uob++uUHVTy3Kq5dQgFEtQ14jNhfiQF87DEBCVRzJFVFAnWLnEKuLewJwNtKyHn
NpyClBs4dY39wNAB9ti2H9RjJ7vvXo0hMUSNjfNK2tbe9sWTF8JEJuZjzyPbggEYnnscl5imm50B
x8frhw+2VYyu2uTNBkEd5z2jogQxvR5n34Xb7Z2pX/W6uPVR+KH36RJ0AB4I892oxlPkxdRa2fCD
7Jtd7PTPZsimBD4a3aEn6Bifulv90PIXE3AcTFOah83M3OFOpiWtoRApyenU10Hj05cFPuiwuyjj
6M7iqRjNtM3I0N7JJENdhoEJQDlNEBSWw5kh1ws5lBEhhMNnEFT4SlbwUm7MUFal7m10rZrBT9WD
PySPAAguwvOoPIJr3iYHCwXYsW90jGHkH/Xk0vEQJ/Z1TmAvNPtuzAdGIXa1pzn9QXjnLh78O3ZJ
pI2iria4jjvBOKHseYP2ST/Fs3CV9DCly40/q590sR/s/jOx4++W13zTdevSaHPKXJo8AC4jdeBj
zD7nvA5iEXCbNLTTlXVQqThpro3LAkeQOaEzH9sz+W4ub2TcJdXwJkg4XdSjguyOfrnQowSDlfNQ
h8FSquLNHNhqufpEHZNw0U0wXKsZyQK7OK3qg6uLYZsWxacWIsViplhNxpmQ22vYqO9u5z55drKd
rASFVw7MSe8pRqp6PWjpvaMREJRWzbNfMlKMum355KfDJVKds3SrYGdPSONg235iTd+LIbvvMtwQ
omEqS9aRagRSZLKnmFKAmJV2Hay8Oe7y64tbkcf5zx+1+cdfXvvlx1/+2tff+OM/ENbbeDQZPaUO
paj9EEa52OgTH2FVdmrpzc5bovGQvcxcbxulSIaXevElsfwK8/lFdvl/8drwFdvj0RZRfRjvmw4p
3RhM9gpZANqhL1vyTJj40oF+/egq1ezV9FTpbdccoi9B6FfgkDMof2VBAgelV+BwDEF53mnz4UpC
h6f117dFqtDgfX07NeICsGOArBWyKH95xL++fKlS//gOLWpu4ys3E0CLelHuEa74aLPmw/zj23j+
V75+LkZk8z0tC0VgC2G/6A8HP/+zCPHrtS854tcfEH33D8ni14v1LF5USZwseV70y5woHp2eJS8W
2bMcOkwes5KSCRoiUQk9TOpzen0cIPiT6Pe+vvvnl6/XUq3U9m777hTdvaf1HxB+iSomuAS6Q3x0
fNpxygzfweo3Z1OhjycvsoEuBjNT7mJ3ZCtK8y3RWeKcml6V0X/GjdOzS+WLw74HXWp5KMCcrFxX
W4/oUHGEZd4qHVCXxbHwCI7OLl1YjHeVHHcCU660x+4cVziLIMQMy4z7Z7CKlfB5CLJbXuQDvppu
TO6g2p0iGNVnlY5kUtTduJ4I7t769l5L4p+6goswOPLObfvx7AzTzYl63IvSQ/SNOFcfy/cqIum2
y7yYvfWC8KLsTFZze4bI67Ki2gemDPmC5vw6t7q9KrE/DTXO5snIEZzHnMw8TfG1MbmkJlU8qhyt
PudjurLTOqXzYZA31OtXqIj1ubOA7eWoRqbc3gMaJE6RndOT7SXJSffhRmeNee4M0zyPjc/db8IO
0MBSmcVPlQLi56+05xSSX5phAyQSC+gpXOFmcPZKmN4xNjwqIBPC+fAqXNooTmF81kaTnrKc+n1i
+AKjtVH8P7xPj27ByKca46jsgoqV2q3f+gFHKGC07KLVU3aZwp95awEurSbi1+kuRp0erxubs2LV
HiWu3kxYodLsHCiVnnXtkenScLImcvsCoFtLm3ZbNolh04mqX7A/V6eEjjSRZpz3MLsZPmnWtNjG
o01Qg/7TpEUwMWKbkW1w843JB/haNDM9eEGpmk6ruGQrQR8gXYuC7WaQjmcxMBDO3PEYzkfC7Elj
Okd5I3SggZ5y2i38eM5KOxB1UaTEGvkuwZ8w0Xne6TvadI8UIGt9PomzdpAEz3FImcnxWwRk4YYp
bRP6L6/98cdff2KlKlgNbc4HQ2T8LoO/u0j79IXYuI8W73OekuvtR/kDQQy00KqzRzpJpHlPw7Cs
teHNLs1PvY0ex9Q/xSn8Y5PE9gFAROOni0aK59yMy4XmFq/A3mnfAL1ixHHrp649pAn5IpqOQ5hK
UYDDyxnA7DQgp2VyV5jhsc6o86Jy0wa4O0KyUBbKn9NLOgt2UfcicwOGZVOvEt0oUGzXaxec4NL2
qFOV5t5KPyFrICSZO3PIBZOie3R5VmmDc+1DQizHfrwvRU1SKpYONrPmkFOCNdZz7/UnZ4y/95qk
TGXjqdv1vUiRzgjCp3eMtilLsJV7VonDJKrlwjKLS6pODWPUDlqJazBLicOHIvRWSUvbqlNlAzYd
vinN7x89rNGFSvXXtiAWVaUY1HOzW2l4jZyYkz2ZPy32duQ3EVFu+cPNI8FrMYKFjyyfYDxqB2Hf
ex2AJaIfN5qRD4c+npzlkHbfWtu8yek2BVw2QeXft5qRHCMXzUYyzIjfeFF0+UEL8XwU2llPm4GF
UNJdwRZYdtqLVzB5NYKM2S5K/8qa3jyP2ynuqpsj5LqPbpZ1ZsV/dBtspJHKnkbCTLTRPJalSNet
ZV8dEZAoiCFM3PcdWPLQYWaRO81rhuIjzu2RKB+2fu3wmRW5u6+YkNxrAP1WRctIDSbfQeQb0/aL
3eQT5GWxz0MDEl2mSZeQl/kYkpHkU+OoR1SUAChaBmFDRspb3QDEzLNiKWAiLkw2OWY4EzNRklsF
HpEg7E+5f1BUcaSc6Rm28Lhc06AwlmZafipfvivlWUAL6F22Jj3JyH2A8jnsAgs/VZVZ4lD6b10g
jJfWouFi1XepAowXtgM2o1h7Edq5pD4rchQosio/klKwTHd3eRH8FHNOktJzCsTk3qU46wyy30Yf
rRgkZBjXOJ5zNtBaQPJLxRM4qKe7uZSsTSLBLEZ2hgrztV3Bm64GOhHhWL9FTkOnviBtybPYlhHf
vPA/nNrODirLkKqx+cF4b+aXgXbCwhidnbKncsduN7tVdfGEYuq9k9Fn1H6Y0rI2nTGS+jX5O9Zd
eZ/yYaUWTT2Yn5uBHT/zgOHJKcJxlbijonfWNJs33cqg+NNebmw5rcfSzZdNM1xEMLTr0mb4WHro
AuPYJGvvLdDMaWOxo+R0XwpfWN89S3yWwXSxw9TYZ3blrKMBZyATeqhBrr6eep17u6FXaBuUzTQ9
grEgZwz9ITZMT64CsyDROcDp3wMsX6UTV5ftl9eEredaMyoevx7zmUqNZETUP4wu2/paMj1qBACy
IgWEyWek/Tbh1tfFQwBGeWmkGYE8xAgvFXDXoCHh2Uuyz0GLCSZAKbxwWdlo6dqnyEKik3tHGG5n
6Rco34AvLay6kszO0H5ZAf52o3qFEO1u7aK60pZ1d6YjLiFDqcoKbklM6JHJpGLt6v6NmfWOzpBz
Jh4BCkBT6HvsK5hkxzbduQWFi2NB186TPIXl3N+ZZvvTLqfnlPwm/tv2HWDLY+uN0TMw9EDWH/7Q
PZZoDyjUqlVHtPSaNEcYZ949XRYHTlFJ97kZl6w2cttRGy88X7xDXezBus+7hdL+JMACY6tS/Xow
ms2gux96gyaza7We+kf/4ZXYr0xV7GQmnUXYoHFME9oT3kyStkt9U87WD4qlqnGr9egI76D5n1mt
kNc5AJ4YjBkHwKnFJh6YN8WB5pwCoIwYhElQ6KWCO+PJdZ6GePEsNTIqNrWdrkih9h0YGE2m93cq
o1eDb4cShgxqWq5A7890X5KtNTNndGwAGGHid6jpGhErnr2oJVKubiqSbJPaUbUCeOMsYpAcSA98
kl0x+GhWePjjlfnlqQLoZQSP5N5hzNDbdukhDjvYVTmTJ4p62LRV+fLHj2hOtpUEnTd6vdywyWa4
OBd/o8/EIg4OX9/ZNJF3nUW6lRV4d2HiIuH8+naqaDinZJ+uzEw8ZxOuj6/Xv76ozss3UdZ+46dm
p/cBGg09OdSzPymYvwtxrdpNau5H+qncgtleB2F1KOo6X2Fgcmc/Olv7hrAkFhW7WBvtSByMxVxY
DdPrmAYZy1aJv79KD0GmojUn6Fjw7g/V/KXUvH4TWNrL10tx4HhLlCUZ0G5LxsTdwSwtMevZteHu
wEQBtjXqw9eXrvdwNRYWKe0u2b12ra1UhaPVI2/9rk8IQYGxG62SwaBV1UEmJlXS54yjB9SQYWX8
QhSl/aqZ/OKQdG1+QFuC+ZQlkOs6fRc+TJ4sjndt6JzbigydIh3QipQRcaB6XB+QO+qrtkIqkIZc
PpaOEi/0SeQw/TzkGKMfbFu5HlCRHnq2J8tsYHARQV9IxEDDxMb+U8gR26UoikOjtyg6CmMrgBFT
SrhxeegKWB90F1w6j215IOXJ2eaNf2wiqqM29atDZgE3FbU/ry4+g5CvFyF0r7ikaIKHLuB2XVVr
JyOwV43BIXYkvZ2vfzCk41aSdjSY+QHwanHwBwYG6PtPJeAsYjr11dexR7SfsDrzLpqQZ2sbzcyI
sbpkXhpeq447TVQ/DF+f9i4z38QAyZx3at/k+rDRy/4QSAjHZUE9o03tpUk5gFAfvhmM4FdzhHCR
1c5i0glH5bH9Wtp0wGpcMShSKOdGw37jg96AfUxOjLWLleNscnRCvmahlHLoJtkDABbPr2Hr9wNS
iX4VVkROyKu8AZNi5ueW2zCwX80Oo3uKEFrT601aILnsJuB2Rk3DXEXRz/93F8P/X+hUy5nBpf9n
H8TLGwH0GRT07M9WCPOPv/YPgKqw/+YK07IxMKKQtGZK6t+tEMKQf1Mmy9gXBfUfLggJcFU3JP0N
TK6Cr3gZ6rxtgv/6D2n9zZL0nV1TGErKGav6v/7zx/A//U8GFcno51n9y8//I2vT+zzMmvq//kPM
jOR/klMlmhUbpTZdLzQFlAdyNk38yRQxMaxpNbRK11if1SxVPO7rxt83dOGWfktHL0UgLR0q9sYV
8dbu80Om6zmuW0xPdeEQJlcRN5i0+mnejv/pk/z70f756Iy/cl2/js51hat03CJQhK1fEMO+NchE
UV1cbbAe5ZTLExlOeCMdzSLDQVxz6d0s5p+LLI/a1Zgj91G2EDs0l6CbUpKmYp/GGdp61F5WdPSm
1iUQQFHzij64tF64ScmdyidgUGbuvf+bw/+r4+Tvh2+iAXQcG6fLr4Dqym/ivsqFvE7uUHwnfyQ6
lxOBS7EqCjCMiOt8pHv3YFlak766rzf3jTAOqa2CoxnI8Gj4yV3ZONlZ5eQrEZ/ROI14cotqH+aa
s8pSop9Co6z2yDJuX88PapNF7qURoRe6OqZacv037+mv0O35PSlDGkJ3XMflGvz1PRlmSCpFlJhX
LnQknzWW4K6CSqf38K8NwjJVIKwjPXCxKWJgZ15eaneWCMbjIL2eSKHyyRmIjVOpuSFPRJyl82iE
qHuNKEZqklQUCkzqBpfIi98f+nzT/HKtc+jcOyCrBXeV+cvVlBWZx3PQNa6iwG5ra9FtFNt+3sIn
aegtld8FB1SFbKbH+EQ3f3hF70ePa2NZWreLQthdeUUVPPjTsDFbhhD0rMPtHPNW8hYOxLietDlX
Y1QErhtVFlwcphDESug8Llxoc2qOGgpjF+epSjZcG7jhZTDNXndoRKIe1k1quOsynGhIkB69Ke08
3Gp9kdOhuzBOwXZElttu8vC6FJ7HzqHh8Ug7ZF+O/pnnAQEM85c4WimGS1vLRh9bxfppHMpwb4X4
0AXbPunBrOn9fHx1cwZNTh++dFrenrBFJGuWimFbk9SFTUIwHtGb7vL1XR8DsokaiCWmVt9Mw8jP
eumhenC3DjoNt+/tRW/Hj/YkqWSHWKw1IZvFGFXlfqh1hula8cHc3d1TWnwzMr9fTLTuroEodlZa
V7vfn+9fAOV/XKq2qSwqevDUppwZ9n9a25we5eagAuOqGe2xUy0lilNV6IsTpCKJ3DvKOPemdPZo
7p8C7ELrmB7xnD9N8ojhiVPAFLoF9CLiajomrbj2GjJsWj1oqqfVVLkn18rcl39z2H9F6//9sF0W
ZgVv2+D//3rYaAFUNFiVuE7UAizcwQ1FwYXGLBQ7m3yEMjPmLaOPP4bUt5MMatAD8UPtvpFJYhxs
Pfzp0IHY9Xjy9jWINk2SZ2GWaGzIlgq3vz9c8d8sCCb8eUTXusuy8Osa3THTjst4ENfUc8p70law
2sSvYZ8c2cS28A6JrI4yB0yCPIopi4/Cj57C2Gn2vz8QE3vir7c3UQC6kgSRORCpf3mUeXRNeDRx
ltqseyhjIY8V3BMSwfPQXAS61j6n3fc4z+RDOBHHawwuiGXDuHx9lIBNN1jJknOF8WY1je3Sx4cf
GfuiJAusqgWJz5E2CzV6SFHZrhtSgoHC7tbFMj9n5XjXe8Ld+J6oEWeX+lHTsvFOi5JvEbu15e/f
qvHfXCKmqUtKCqEs819WMkNqucuMTr/WQ/hDtn106B0dtlOFEwVTwg274k87d67ADSIil4bkNbJJ
cB47RmMh/QXm7i3hTlO1D5RxoHtMGikSgC2ie21VatAXf3/A9r8+yEkJkPMzg/8py5jP3Z9uRcaM
eqiZnXGt6sZZGSncURbp7aTaH4xMFPgISaRpwvS6VUjUWtpAh7SK5L42jRVmxnsRALGT+fDDIhLs
KLCrrYhVf8WACiZO56SYtK73gRFd+onhH4YVEwXfi41PaKcjvgeyGhQwSMNg19bmXeCiGUmLOthU
OvKETqj02KZjSno8N7ef0wMbbrFuOEccSu7aifDqaINKafRtssnpzqXT7XkqOJdoAH+iZ8Z9VvvW
Tw01fhaSN6WRw2hG5D3lkXgQrm8+pYMGPtDI5Z1Vk7GbpcPJs03tLg2qtZzfFEaUbvP7z13+a3lH
LgO3hC6kZbosKH/93KME3ZIzuuLquvM4TE3djclafpgUbRQbwd5NA6q7DKkvjiMpP4hBx72djxCP
tLQinkF6mMDl3eSIrSRmp8XlsrQkI9uIacY+gtyMEWs8kHncdvXSM/EDFWULGcxEheE11IbZKB/8
DMZSF0WXWMvsR8fRlklmHCazNU5OzmaHsMWenoRkQxTvcAImD8z70ak35NkHACMHnoO0klWxZjTi
EsgFavT3n5T4a4jH16qrTIlPWZd8Xpb+yyelDXRCbE+K61BkL7L08fa2wbeY6QuWLSFXjq2NzPrZ
63phimqDQV/Qpv0ilgNCOg+Ll1mMp8xU4+r3R/YVH/LnEt2mY4MQ1jV1QQiD+PXI0sY3ImLh62tf
sKdlulXfY5kmbCh+oq9E7IDSjoNGY0QrQphrdpJtvZIkOscuwALOl29hxt0OoSggRkMzT5VDNyZs
O3SdnntizAVGcB5cS6PQNrKJw01cT/GqaVGCZOYOL55+682X3ua5qPUTqYWFzWBQNW9aloCh9siE
ncJtmljlOpezkikptiN+nUVQAhORNai2er74TWCXeleYyzTEq+cFkEVDN9jQ90V1LmNrGdD/hxat
D+juzJUpxHiO47eI3t4RImuRsDRTexCVhGUwpvu26RwcIl2BZc8l5moZuNJf1r4BihC95NoMc3+l
EEX+u/XXle4vDxu2Szo3lMmqZkhlO78saJMTu6okxeVKxzM/pxpUIKmR5W5lAYHu2tGyyo/QGyCW
TiOJgfBvXTMLHptJgzMFHGMZqHdnqOKzNbazKlRN04r5LWWj0PdKVSjW+mZsmG9Ispftd3In2dtE
nbce3R5oVh1u2iaOmbl8b5pS3GJveGo6Wz+1+X3kxhe90/wVH5i+DaLqR9iCkcIiMiwcKCy3vjNs
xO/aXWz6WHMihIvYSIYODq7DLc1AIIR+N/KWOimoVUlia13aQjxxogM0Jyh2yU0R4wmXiCqps92d
7SAhxcVwVwQ04m1nzLZ6BVUoHaSxrDPVE0YYD8ys5u+M9jqk8k55g7n2Q887irBe6/EQX6yyX6PN
Ken3VmqrEho99IiQj5GOiXxE7PzYuLkTmkVMvnZ7zGyynZsyehGQTGBDwlip3JzkVNS/FcNQ2qxT
vWVcs0hKFV78wKFpE9F5VFGNndcCeunXETgkVK7EUIFUQzEdrUjIA2JH0Xsuk29jRaBVy/Z6OdW6
v7YH464rtfHoFgx0mJjVLvVAhQzo6jlwikXURucRN/Ni8Bh1mEP6YwKBtMOByfu05HmQ7VEDcH9J
lintrYsZBuWS1ptYdSaz/EHR7kv1hgAr4SxTq/uEBw+Ltq/PaZfo6K48WN0t2F3yta6y5+rh9CZb
VA0fgtnjFp+e9r/pOq8lR4Ft234REfiE15L3KtvmhWiLh8QmydffIXrfUztOxHlRyJWRhJKVa805
5mVWqInJJb5mY+jcxz77Dk6czE/I+xlxrSib9RPnDOswBv7dbaOvDMnJO6kZy9BFXrcWB0TmGltD
dvW+yf1i69Xdb2bdaKYEAq+WoLI34D6HujPnEx8bcregRpegrb3jOfGq6PJratBfzCQkNfNhTsMR
c5d8VfBGhD3mGvY/0S6sknNQD3+g3Qf0EroMMCDYRBuHwjaJuu4a6bS7Fm24nsuhJbs8KE+Ibze0
MxoYDJxvwwb329yp8hLJ7jKkaHtMJB3PovMZIiGRGCtelp+SERUUNsA37I7bNCXks/boSQpVtiiy
B5+AFHZhMXJU00IqUPytC75gUyHCvWU2V5D6l4iSq8bBetEO7vzBc6EMoFVsnxoqcBbkNlgbjn/q
/XHYqTYEb0xT/5bMcXdzixkcrWPztj460G0hY/QGrlwn0IimwJw+XH7qbJCHR2vACGit8/ofmsAO
ymM+u+a96HvzjpBJ3bODV4HkTnveJHRd0AxKhIolIvxVnqTxlcCOY1+73rlMHo1GdAWemPeoCPyb
VQAaLuruMRADR06OtVz5oO43dhv+0kyDi9H5PkWBsRsz1H7rqR8e+SwQj0CDwWKdY9bapP8j+my6
ho8LIeHONwFNIfZ24hSR3LEbp+I3Q+/4PveqPxh2dK/pgRtYnd5oYF3aNoovKcleIDdaZPlJ+1E2
uf3qx/YpMfR8TYEx0nt4Gh0msgaH7c90nn/ryBC7en7wF8ldP8/SQnjASmlZ7XSS3nsi2QvlM/PB
khh6lwyw+1LLxFl66yYjvWLqvsZJlOxjWUa7OGcITCuD+m5s3Edatb9JurE+KqhljR+J+1BPtG77
Y9FMyaubu8y0/W4zOvNXL9ENTXCB4ZYg9DXSqPoNZa3MAAXnjXVjnUrWg8ywM9D5FUkXwa7GZOvD
H2eswI+NU7tPRuNP0lvOYWiju1PDxujCwX23LPvdIAJ6MwEswePgEYcAXwzJ2edVdu/c3k1M4gjE
hve1ZPYsQT3LTRt+z7LPbZB2wxQM8nnrPlRDXhXMDA0n1up/t00wFlGK4z98gK6aB5xuuUgm42KL
Tmwng7eV3EVkTP9z0YZHGOLeQVQux8fEKrsRAZxt1IpH16Eu8kUEJpjJxDF9XIh41kekuw/H0bhv
LNThnO6OiRrHnW2Xhyw2NPKL8ce/u5P0nPh2vpN9NRzbx0XpAHIfGIHSMYFtUjQEnJQu4b9s6ffp
NGkkAAbUseUisYh7MEwuQFT88kvVblF1MKMMO72xa1NvVVW8x278jiK8RZaAriCsYG9iTCWRRiM/
cRIkpc5o4X2r+LLM7Wg+yVm/2gkLNfRQTPwKDRwjj7GDcZZ6RNUsF//r5qyYW8wGkihSVQFQ4q14
wjn7YRuKkPaHrG25mMX43wFJGPVcDLYkdqNdYhvJBedieVxuLtdiRewiGFYeySA1tRYYA0dUt3ay
XjO8AQej55QsCtyuisV+jUqAcbENsNwHFQo4681y6YMS+cqIL9d3M2XAZwT9qW1qYyOsP6b0L0oh
9CbGCzqmIFQvD3zIC82MYDNuojUcNWTQjTLRjWIzUBmO+PCt79t0G6Ow2yCt+IHgaDcrhKmsldPT
MOb++uEEFn4EfkZGRIB7WKA0XsGuQBqqmpI3in7FUbXmXyM0foR2zkhO8PVM2OHmfXFoMwWOBVhs
l2MCG9VGUOKcg1xXB4KCD0HDub9wrWafVj8qI92qAJ9APyMq6bx4WKH7O9tTsezVi5VVGK/orYnU
iHrambH01qUlRsD33YnW0H7JGCoWqFX6gFgtoT+cvg5hTIrJctcS77M8b7m23Pf53H8/+38+/Pkb
vORhPBuNhNE+U9T/+pvlAuD6/DOyMeEzML76r9/9LwbJfrDyLITv/6KUPn+5fFRFUdL8QdNA+u3y
QM3yNIOx6PlEZvZ6y19ZHvn8ueVfWW7msbSp+RlKxdpYe2024ASYtlnGN6QmI5JvHxukoO5/Z1m0
MyaHgfisENKGEaIpP0qH43Ix2zYmn8x0MDv1LPjaAiAB0LaygoaEacteBV7O9tIjv8X082Cdh5gA
6ZXTDJP2ryRL/UNqJt6xAhV0zBWWqaeKOKQt2ZivalEILQ8vFwP7oGMggOnaDYD6sHJSd7U8wlnQ
O+osO7VZNu+W5y13LRfLzdKroOyDMOgev2S53yuC/1yTBTbA0STE5PMHqORRNrBbXpUSHYmHKjYL
jP5Q5v2M85OTZ8SMzl4VMzSacvb2uBZV9OqVXrBZcnWi2AMXuFytCBSZV90SvLPcsVwo35SQYB9y
11o+VPaNAyn+ocj9lOV+3lxIqsJzCXv6vHPJN/q8+flzy7M/by7XJsLgNxgbWGOUSRjNIGyaCIui
N4f3NT9q9re4V+nWZgbw3/LZRTlbLXi65epyoR+guv/z5vIAOA/kxY+kpuUi1kmgAU///9v/6zcs
D1AOjKQxoaJPBnod/55dlnX4n6uzMwHJ+/zJLs37HXKlg4cgxkngMv2X9vfzaZ9/9FMK/Hnf/3re
Mg37vO+/XvjyyPJznw/jIzA2s3MJHXlvaZ/27j/h8TQIx5Kr5Ykymrv+1Xy8Y1GZl+V+eWdkPlbl
fjbxnJTC2y+f2ecnutwMe5sNWFk/0rz+XV/u/nzqcm35eNN6jGeaLI8fGEfL0KtKlPPOydL9aDJA
3qs5lJsOKVLDRnx4AHxbTd7gZjkCptnOuq9L0hPR5wiq/ZbdkdUoNj5YUbyqKg95R/FUgWf6d0Gq
ESDVz9uRFxu4ZBJQ8hYiCzF77DBY+5ZfmjzOqJ5txfQlolOBE+vJM9ptagbIoh/Tx+VzaSl8t3ZT
v0l2dYfoUcHYjw947oklIAf5fw65z7d/ue+/PiK5HKb/3vXPq1EuOWzSYfgeDPEvYaRMsQiKP+ka
U8A8BMCsG1E9D1N0mhBV43rxppc6z5GISHZcZrBFJRxsyeIWOz8icQl5GFaXnPQN4LbJRvZ9txtD
TM41pSQujbm9MIK4TI3dfPHuhh8556B6jizykNBgH2KkxyRUxwQsJ9bP2erca1Obb54a04PdY941
21NYus9oD+w9jZafKdQsT19dkRcblyWYcx5Toq5pN7Xd+CTcJG9zi5xUFDjEVIMstgl+1ixWT0OR
mSSUjcnGSDnXT2n4vWlxlwKqEqvJdaKDqY1TEUlaY775PUwCH11cNuM0h72dx2jccMAMdmms6hi8
WY4hsB0qRdJRNG0rxYbecPWPdJ5gY6G2xGIATN9k88SEyaY2CEFkdejQnVzA7HJqErSt6dfMABhW
iBHukEXEd0Rv6DYQwbbPWaw/PL8WB12J3wg49NbshpC0I4XU1UTqWsXpi+jmZifH7GHO7jcMhzF4
PHRyjq5R1JXK+2GPNMwca453XZweFF+GW1zTrUJeOm6btCZBwvziadfjFBuFq7REosHbfq10MKzS
tvplVCTyjHIi56DK9vRB7yxIzcmdfTTyaXHNMn884Gl5dkOzfBtGzEie6/6cbG1+tMXedDz4TwZ5
06Fh1uuAcNABcwq1y5gdoiDeKJ1zKsweQB6HngGfx68Zr/0YSu/04OEg48u3TIf+ljV9ytwk68Ls
CBXx0Po+HUvmQOcSH+RHkLMXw+zVtcGPIoZ0FtuDvbfquNgJAF79NJxzn0XBs7rmbnd6QK9n7YrO
Cs8NAK6gN/DrAsAhK2O8jRoFoLAm/ZIm7d7DfmQIb3i2+4kWioNasimD/BT3acehlrHRg7trBOI6
u1F8wDsSMR2KrVWC07WHv5zl62F0g3Mxyo94FNbBrRFLjRF4KU0P0fRksG6jHBLKqL3TpIzvw74g
9pDkvPBcJIgizTIZT6n10zBQ30FUREHeoWd25z5cRX7jHRzfI11iJLvIJijLTuU1pIm9gQ3Z/S7D
OL1mofXB/IYKlh361rIU9l0cCFPDgaXxbzllW52sVrwm0rHP5Y+ZkfNHH/60pX7RaYWhNnW/O407
3eMpQouk9YURXnn1BF4AapXx0NaTudKYltup9V7tJr8UdpudO3P6hUoPjeqQ+BdtIOQaFHOkEJTB
zHD9LTCKjTKzCUMbeUZVVxN9EMBub4gsDTARpw5Z8q5mfpGOB8ncxK+r9jRauH5tO+O/4w0mO8Y1
9oWe3zNZwJ5HtBrZ0z13tiRQdYBSSICvfZZXr6BVzFTUKgQlEkp/7AXTrk1dc8fQhkCCsSA2xYhN
IjywfdcF84Pmod8LEfNVngNciqKgzXvMv0hPTv0cfplG9NZuR7zpaCN7NvHQE5+HZtWJXOdE4YUY
lTzMvdU4KyUffqNqWHll9lUr/nN2++QytP1Xo4YXZI9FdDFE9Uf3WMql2PKUauvYEUe3OQBDmobh
BekBAeg2/QRuQlmUDtMWAkVgxYSQPa+VRAeX5N1BCwK12BVfewk4QSfEazt+eswLOBuMXX/ZZv0W
Th1cFoiasRT72psvWSm/1kZ7haY27cyIWWs4fTP73FrXSGlgJ7QR2EaSdfABZAdlhe0P6ysQsfli
JMambQ9SDNgB9PdUOM6hHt3vyh78/ZCNL72X/fXyrN1PBXMTUutlUSbrkb3sW8eEGjmpbg+lfgnS
xtyMk++vXJhIr2qkw+g8Eu8dn5hFdq1YHox32K17Ic52kdlviROsJ8YBZ4/wQ/IQQ/J1DMS0OhgR
UsfmoQbrOHr6Cwma3UbGXX/1xirD9dyEm1C84kpszxhZaPSTvjZlY7BD76jgKAgS3OhHPcRrWHDV
uTIL4+INa7cf5KvdBbS0sAIkgyrXQWoN53L+WSvdPge06wbCvinlfLyocjcVSn91Ovz/TnHunCx5
DWOfFNIkA1HetbIDl5y8G040PgtyjNIZvbie/eF51L9S221/Gp1PoFgD8qTPOWjpRuIDyxSxXGLS
q3aMoSrIXD7rnnNaUHQSZOpjUlLQTRjm57EHmb/cEzkIEp2p+pNnYbHHOg+JC36nOVXnwPWM/dxR
Q9lzShwcat4LyvZdKvk7bjbKS5wBulGe4nsxlGTmZXn2rmHktHFNkGJQZrc+WtwzJROPsOViqm5T
6cFTTAtQMQ4cKd8+DQDjTshQu7Xs9W/f66+6tiCj6PSHYbbiEFePZRuD4kY/SJ0tRSWlVxtuC7wj
q0Ejehj6/UwNdRfwqY6OWXuHKTAE4NWm59TrGq8FSViB6/6t9KA+0J8ecxPCgxsV6UtX4OPt0nhn
gs+7J2H+w0k0bMuxIoCaOfWxfzYEQ0C/wXLKQr9j7MJW3hW7Bl87/e6ScxhdUds/jLWv3mmtcPga
PZZkz1nVADePATni1ErqB815c1dkbOGDRoUXNwsRD802yMt8urbqOZYQNZz5oHgXttoiLdtvcQaZ
CQkoxtgxuXc0UBhaphHvzAov2Xtf55QXhteuyzYST1aef4mLPmKiZ2N5UHa3bTGjrR2T2a6MHmCp
DioalepX1y3eR+VSvNJiDSP4izpVPvXA9JZ7cC+Iw8u3SsW3qaX7mfn8E/BOBK7DYg9KiByRFE4X
kbVH0//B8M66mmLY8UY6Zam+OaBdwDDGf+KWyVzNnOkZLAtlZZ+cRXifYrSjdlW81jGH8pgGRDRb
LP+UMBwVer5ZMxhRBLUMikR3my2v2/jx9JGya6aDPKdvkT9c4jjyADHoeTfDAwsid+9k4e+0mYqd
CQZr1yMg2mSC7Ky8b0HBOBsMO4TKuH+p6op9aCuxrryKw2WQfxjmvHiDbf52jJRGcuh/4ewlN7kW
awst/7MsxHsylzNUOh/cRUaSUuc01IxjHpzc3AfmZjfGLhSYTgxPhYcuPnIKNT/MpvoppNyEaYeR
NcXQrV3S6Uo7GmApJOFZ+uXN8gV1PeqRTVoQ+NDl7DRaaukzW/EhzMWz0T0qr4gIxWjId7kVPM9N
1e77R7vEnEHU2Zast0XRyK2CV5HE7kBbmFDApFQIIDLykqI887+FcUGAKpl6XuE3Z2WNZCNOMTmQ
GLjyXJl74LOEQ8YOJFVsT16ldpGgg1Go9MRIcE8rm76KO39rwrI+NSwGHeOYtTXQhqsd2E5o26Jj
MzgvcI0wHnl+v2+MjmrZzwkJrUp+emJgB0QRXjFBr2ZonxEl0C920Wpn71KQmdRjMdj0Aq/yHAZ3
OYX6mNvmt6mEg1pYnFAEQ9VqGs+UCnhkOPHtpZh+N551m/RWKp+1GiPsqcnDOyrQm23RbLEeRoRZ
YF0lMDQtPXFvsvqbtPJTOkhjZ1o2BLYZSlLG9G3XKf4dyqoMTUQ/ko1SvmTaGA9Q4XKwPcFfCh7n
ZLQ4aNvQnQ+TpQ4+57ab7eNrgoC7G8agooWLU65jAOMS5PHumfkNfthxmiLKJr+bt2nb5HB1Bd2l
B7YJTRmhj/61ShzE4Pl3T2qBVyL64dbfUsecXvzMvBWD861GWnoTofxC3rV17G1E0rbsNPUmGK0m
84jSsoZTnSvi7VKkfklllRe8IjuHEwtyy7G8osU6Jo/fWXr4iPA6NqH1NhZy7xhRyaRtDo594jH6
MgOcKUC69eCdirpvV5lGO4e4EKcURqadBYAC4+r8l974S5JUvFm14OODcepLH4BebH2rVXShPOqO
geNjrYrnq5miNmin+5ifRVx+a1xl3W3yasB6NJJot3q+TXwST9LBuxEY9PGdATpc7+wi3d91T4RH
DjwH8pvfFO7F6ntvNcVWDRtkfC5Ih8Vull7CqAB7hmpqW1gkzodWggSdBOFFnhmnBYAfIym2rK8r
+iUdQw4PmCV2XUxFI2npj2I8N6brz9FhfjNkMLAEp9EyIZjNNMk21N0vK6hXLgPq8xiovRl082Hw
sdfyLkCbSOeK35yul2Mcmew6j0t5UKn6iwxxl1h47xi+MO1nWPM02Yyr04ma0nRPDeCMJiaUDBkO
2ENGx0cyTmg3ltZL8hR/JIFxZkpTX+PpO9DdcRXQhLwjiM7WccP5frnIEbtemlJ/UbkY9lR+5Xku
YT8GDfuzKilXLmx1QrPABLq6xILpvXVEK/f5V1xMSCVDAu0iX0ZkrzZs0hR7kGXsVNvjMQO2DuOh
+fhPa6AwHKjAxqnmzik/87xxq5Gbzp4MzxX7kaeMjfM652SD9Tr4zcQfdoI/nJouf27wUp/izMcu
k+mTdgQfuOkZFzdU8ypqQBlZk/FCjPQf9tfd3tDeT3uq4IUbVbJXSQ20wmDj7nlfGfAFhyBPQgS5
5u96JuxIzJWxNV0PC8iQkGwYyj1WyJyJmAHKAwz22rRJKc9c6LGVS18Iz8bebQtizFSTPxUhcBRa
wPah6bmZSAy7Tq2J9hZhytktrzddRQIzOAq1Y0cMDIEv14q2TXGqIKVvdDnf/aI04NNBg2yZ3VRA
d56sECsp+gTUV5tuHPYMIpwvXv3bnKmPdK3OPbuxA3X4F46Z7tQ5Lz1djec8D6+GpEvTm2aJRdac
7homUN8nMCgd1D1x7LrPXmic6C9gdMqqS9E72youSdUyiUljS5hsZ5jBqyQiH9um83q0M2NYjQVI
fwtZF3FDZQ+uP/1CkkZ+ga0BMSkmG48GV7opEhHuYB/nK3SYamcI6kyJ6heHy0q7EV8x3Wjo7D5q
txZTt/FokBR991umY3SZZHy34/EG+Tf8mHoLiXJlWifOuz3BbkFH5ld2NhEGHivXoiQtXMxvCAU3
jijQyXnDhqlvcy2Lutn1uZOBDJVYRJxsWtegp4zefnF19qdWzFjjrprgqnjDOSxhDHsMyvDjW3+N
znQuoiNvANPWTSnVrcEHHmeO0tXUBsO+8hmf54/hdhIV1tUocZvWpMUy8kIICRuN+dB0rEWo7smc
ERF90Eaibqrz36U0Lr6j8bMIq18PoXlA3KEvfRZCbSvj4SLi4mY0rbnyHxuSuPGyazkPX+Yh2YqR
2AI1Yv+C4PIUAbN6VyyJYe+nb2PbM/gdxRVmUPM9JMypdYtfth3G7Mft18YzUpJkUVHYIcFopTOU
z4NPRQK8YRsRzbSpQ6C8UIFDmhXVHfmlc4hgwIlCJhuKse4p6/1sI+g9rFDrZGu0lI8tgxpSku5E
96ApivFiExOPJ8HeiMiP9i2Jw/SyGJyrlqD43tTs1h9FSWZZ2TGWDxgmVP+pl+2+SRBfziliR+mo
N8fTvELG/AwMInszZXgx+vwYTQmesSgAzztEu2ywYLM2WBi63k2Z35k/Qioor2l5j3P5dcxz4zh4
dvZiOQxD5CZwW4A9D0tCELB5MV0itxMJ7WGM45+ul4+MGV9ilotrYlR/S01YqcOWPMjxAXcJWGs9
Irjshop1fy7MVctWb8UcxdiORXqMsw6UUqWyc6BvhiaFu6519OSTnLYLOshFFQTzIDUOjOAd1Ewz
wNXoASCrmdkDvxPHvCf2uMgHe0t4o8XAyd3yja4QSvJFbZnlRcbNxn+K6drdxJk5nEygeh6s7qC4
x/2EvfqxzCpNFnYvEolxq3nNCxEgAr84jPD36LyJf6zc7b/+mtm9ZCEVdStDfdMz24XWKLLtXEVf
tGzlJrYD0kuBGtzg13E2Ss9GJ74uLZhCED/hJba1z785dWExzUUQhMGXr9vsTgwRR3PdxfmwM9o/
aesVtFOVe6/G8bdX+sQ6R2rTZSZK/UKRDzx5r15XGaum9pBNNKT0+nX4PIagwXLZsmd1poguqfzL
y352mvS9rGJ73dEyXTkerjCYjhRHcGsI+UDCkUTm997KsnUQ50RtgAZclw4hCBjY/Zs9mMdUu9tp
btOdRMSNr7mat1CAm70tsI8xgmMO7sjixbaK92BMX8IpJlQ6TqeNO1KA+OZYbs2wdrd16V2nTgwn
yRDBBIkDmNmTzp8BicXZKj0CDkB9hRDcN6nZcriFvgKnBU0yzjnDpVQq6zkVE/tkUIZ4dSgwRjSO
nfQuST6WpyyPbqoyCauovR9KXuw5Cc5OSR+pzHCfeNn8OzfaeFWaALn6lkSPIQUvYA31n0UMH03B
z0r63ZcnelXZU+IF0c7kRW4SvvA3X2l89O8eZOK/8yPRgx0T4jh33I/WTwqu9NbPNn2/diouTlDf
Rz+l2VgXzjYDU7ol88Fc0W1elaBnL7UKzh6W6Rf6ttgYU1/g7kve+6wBVU/U2bpMveCM4OibKyVc
yhiPxCDI3GiLyIZPUvR4xDsUD8HE6KP1z8BnAJSVaJKy+hSNg8lkO2S2H8YEbDOSQKqLPqSCwZvh
M1yjKh72nWmdZwJSLhGyaDzuytWvukiI7YV6sKWtRLzyo/WYxYC1jP5u5xNdekODcu+zrw2b4XPm
Gx9jxPwlQPN5inN569KHeDEk09JhekoYVXxU4YsUmTgtF4WBCzLpypdCRA7KTfcPeQUZwmHUc0/K
qH7oDOZLV5+r3J++5KlAd5psKivB3gAl+E264WvBF+EUd1AKu/DxrSYt5GkqaHHlSX9DCdfdbBmQ
WGkWrPEbM6DtamCyEWHxtwlHcyPkzImskxcnL80TQ5b+AMSKgqRO+qOH5t/KjXMDcO09nbL8uf1p
dw0Azzp/5+xsnSsNO6xtdq5hZ68myvpNaWlGNparL6HVrow573bk6wWIONp5t/QWrPaFLQp+ayXT
3Uw8YkNcwZMZtOne/D0lRnJqCKPb5Y7xSgZHcrIHb617K7zoMj8YdSqQ3LfNEQPc97QhTMcqSb6u
H75tFdDlTSeoaBS1wq2mPR4HeliJ7axyu1nRsAHFnJG76yVWtEchglwIdzJBGQFRhxib12xG/LUR
Na9mR2igspJtnzjipRJ65/Ro9erAupZV/r2fHwqaUXZglgXdNVUjOx2yk6yh8WcVjUIrrXuczcmu
nmzzllT1B2+BJKOCElw71t1JePkVE8oV4vYS4EHmr4ZKwGakIt6h0W2PAR2WZCJQt8GEj3f9p6FG
EuEDOW8FKQZbmX5ARgEnESmNad0faaymFzIXyKAtxv6M9xks/jSUxOz8DOtqnQZ2+SNjNX1ykK/g
+IkvMu8VOQpOtvUsomAqP63X3oSJw1CW89WD7kOr40teF9Gx6Iw3R/by2sWsW8K1oh1piOsEpvZz
O43VPZr+VgzlN2PC7oKWj777MNJvU056OhhT8M7dkWCiBmmeiYwmhaBjRlV/GSppb0aP/YMNw1GN
3gXTkXfxw/xXGTfFoQ60cWPY/xoWjD5o17VXcALQPZ+g6rSvnHMgljUlaSH2Juqgmxi4NPdj+ELf
O381jL+F7kkvt2fCpR9bHSXz80Rn5FKYBUqcOOVoy9Lk7OfOLXPr+hZaoHuK7v3fDQgP6wJJNqGw
CPZ8txInw0GwalTEA5HXxJvM5uwttRUHiRWPZ6cn63wcNOGy7Sz2i+HCVlRQdseOklFRvQtM5I2Z
H5ybkZGVHRv1Wensy6Do5JmWea8ZWAFK9DfF1GBxllZLJ8reLztFXgKq38zYi67n881Y7wOvR2Dr
C/iw87ASpo7Yo9O8m7Lp7sXsOOPouU2s6cZ/QIUe6G2h7IKEoXraoPndEQ7CnhYn4Rp1qLjA9Pgx
l8TQTgMSjia2fPAj+bf4sZ6ANHk4843nuBsz9Ol6IldXGGvKSNgDmpQBZ3guKkddmBsYu0ZNsEUf
Y0fZcdpX2NhDVxKo/KhYK8piJDHZkxw4OdDsCuCqa3gCfU5Z2tXkCfk0nzgPg9ZBkyWqTRZ1J0ip
4aaTyObGEb8ZrwlNYj/ugoGGXDxZH2PNtqxRv2hg5nvt6mQbKQBtlmzFk5si53fs3jlLZZ3guGQ3
9smSrQDA+SDxmEUAksEsSmp823vWGw39kU43Pda9J5R+czM3e45ZsmKtEbUATVedxzPMlOgwixBN
+SjPUqJDZ/tMcwGjUQbPQkOZX0ftgC4HC422EvtNwHPqkfCWro29xqHNqwL5xwdlBiFLjNdKyRWN
uDXECJzreBQFFF4xOD0L0xCcIJQTSS/MYW/yuRmNvWrJC6H4s/J1m6Xt3q4F/bvyNKLmw0WbeGik
H/bJlBYhQ6xjHTfZfaSfsfInWr1dn/VHidyCmaZ/lUFPkC4brnPr218i//sU+/0HH9Z7qgLFvAJ6
lecMqAvI4XmyzMTdJi7pzU7907UbdY2CnV2GHftnNkAyCqk//BKSEIbkqd1V3iC/2cLYqDJ9LW1V
bYzB7+9zXR6AK0B5T4gieEzm8oKvurRUsO8tEDGu/UiWaGzrarvZSei3wUWArusiZIEs9K1OJgRa
vvrmBQ4vMgSxXDt7g53SuXB/GshxyRKL1wwlGk6bA0lEIexlXfjJCVYBK4eVRx9kTGyCBPdIZZFB
XjWz2qRtSjckRsFczG687rQjd1VJC7ZXp0GP6v4WI1Y6ecQalNkHpVOzRswM7zdvzQ3sq30QOYxK
DN852FX5jlR6OoXupE6aSdHUec5xUHlzaRGs7MJg/imcuDqZtlOelms1ITBQmawHDlFuIxBExxi2
6XG5Ns0OzlBD00squoswaGz7GG17D51Aa0EbtW1kY0Eao5we6heFfYhJMh9zNSbIEiGWP9WCGAwz
n603TSzxqhHY2Ns4cJ+mKpkuLeP7xV5GcFf1OsO0UNENXpn/rWO/koTWNzmJ4cUpUiCoiuD1Xskn
6RMP5QCAwb5CM7Cr54s99urZIS6mL7zX3s13rg5HBGbkspWnWsLPsGrbXuX93zotvyZU/jvGD3R1
Ua9zUp7Fltr2yMiM+qtMj3A2vrpmyTKXgMoMAwA4yLx/LPqIKYbmG6m0ucwuqDCU0qjLVUUjMwjk
LkjGN0Lr7LORsFLShvox8I9kaPWeUFP8tXoiCDyPr3Frkp0TGf1pdN2P0ppekOeBTs3qX1k6lzsr
Msh486wjmXUXNyJjq+tx74busM5SzcYwGE8t46JTGJVnOcT5WklsvG5N1e30QKJl+IAiOu8xvvcj
ZZK/7ply0z3l7NBD6vwnkW3tayo1nOCHcLkyAvgXadGviqEkiwsf3QZ9d7DtSronqXKMlSbz3Rby
bSiChghGVonKjDCeM51aZZUmhBBEyFM30TBvQ4u2ouojbOl5tunKgZizvPaeYekV6FO9Q0bynB29
Ox3sX1IzJnKlUKSkoqA3WukfSMMbIDpH4h38C60syn7b2IDDst+DQvwpG3RRnDd3oLHwb3QNqncS
q4qMnu7sQV+pdL1HWKX2CglCldB4bsa9o0xzb4BfSbt6N9bpLaEh+4SzpNt3nb/pfLXLh0z8UnvS
nDYKLshLbRNlkah23cIzWquB/idgCf8pzWGOJHloUWnb1q0Z+0vmYlsu668lLTXgXK5gfZGEL0uo
OPBkjqlANKHDqtnsw6LH9wLcbzv9P/LOYzlyJduyv9LWc1yDFoMeNBBaBzU5gZFMElprfH0vj7yv
MitfvS570+5JMHSACATc/Zy91w6cEUVflh7HvPscY5FW5idbbbIeK4UWSWUlBB/pMW7xNhuWbUm6
A30LLIIFDHIo+UcWKNfaB/pWGvVroMkntWiyS0t6nwY88tjYymXqwplCbeovOBFOuxA+WyvnMv0w
+k+s/3ZoHoeTpFsyiU/N3c1PABfvAYFnsW2BIZ10Pb6P66LfzLlJ1Bo05ba0Jlwq0g9jYKTIyAhY
SpPjYLcZsOnRdSIcWNEI0Gvfg7pq96SVCQGp8dP4/P9soCt+td+Mh4v39v1/fOUtrpfTe/b1v/7n
/07fP96zf85zvb3kP+Jc9b+w7mI3d2zBf8DE+w+GiW3/RZlOxQv3i1aC6UXQSjQDkIllWHAdNR32
jwP55G+QiSb/paq65pCuChcFM91/D2QClOU39zcqVsO0iU5Fx6BqKgbwP9zfsQKPrdEQtrRZSyad
PcaeNjt7KQKIVwZQD8p801QBwSoNnT1cPZE39+Dzfttn/4JYovyrzbCotIJV0WQi7v7YDHR59dTP
vbSpyB5zp1S19/xmPqxG/oHQk6YDyOKoKaVll9gWvwUpXoTqqP0b9MEfbtbb3nAUmEq6ikkRQ4Tw
Y//mt4ZpEzcO2XEbucZi5KdgHSZFUreS72m9tWV195KY/oUyxks61UjxC7jNCuaKOc8lwjv6/jRE
nC/+zd7R/zAkiw2zNMfEyIobXNFwUv3zho1JY1QkZfnEe0zC5tYVaz2uzkpBOSezDH7Fo06NOgyl
XT2rBOVMo8KIrjLDpiYidKpmsTRM3VzD8tj1ABIPCjkNB8taJzQ1Do2azxvDyS5DoeqH6R8XaWmB
KzUGoHSTja11KAw8jeF4nnFxwk+Ynv0qKxkaBd0hkoojKnckrYX8JVW2uaNVENxVwj7gjAM5bcyi
pHmQtpR5vh3fHj1dw+Va+Qw4bbOxqpTgg5Rpi6yR84QC6ihnzY9+dIiEYArMv50f5Xi+t4vap+jy
6YPN1pq4IDlyaQU7vyfaw7ZSGmFTT+VlSwZUEZHX2ZpQU5gYn6z4hzMlFz0ewj2wYGeNaoB5cJVO
+1wdHnzQYCu7Y7XVOCw5CJpQ1fyQyrq5UhyU+4a1sU0bpGiUxNs6zBdmL6AYk62DIiOpJt3aobJJ
EXN4SfY9VXK2lZgBIpd2vlrxhYhJFNCQzDCxILVdtpiDHqArzlDEnqk3YBln+gJFsrXXQy/W1YTN
ImqHyG2Zy8ypvq18vhROcKnQuMQ6ha+xr67xfZ5WH4OV1R7qEpqohbMAktKekwaLXxkNPMuhnGrA
KGbh7ll1fwjA8jWoqVyzmyeEpfpKq9XL7NcbK2eqRSTXvaKZ5lpV4m3fhSS89Ez0y5CKXzY82iql
cmmqOsCnwHYINv3A+rvC+6XM1ltgzYTRUP0GOukTCBKli1KhfiFp8rUljABt7ReVIdGz0BAjZDPB
ohrTexnx7CK3XpXyPlIyJmr5FJ1j+SMQ5ufEoOM9u3KIjw2rs7zWkuFrLBLPKFsI+7QTmYgjnKMz
lq4g2xItnY/HjgyXlR102kXPIHmkdchRMYXrsQaQFmfm5xSQUDDFSusV0/CdmioRpQqF97RjEaqY
pr9oOrrRShq0jM+BtYh1iqu5jwwswUQbVQ0tDUWtmSJou6LTjEWI2mknIZPf6fQ8WUqIq3I8/H6R
0f5eEA4D7Fw8IBnVxxSl8zITou9yDM9ICg2gZ2W7u93VBzUS8Nvt2wVzxkfFUdPfnnK7PxGvv73i
12tv9/26ebtWG+NMyJAB1QHnQK5Sg/GGUX+msGgub/fdUt1v13R1tpb6lD5T/lZI+hCC9oHFM0tr
8eLbE5UhBh5ZW8xbxcO3C3QE4Uy0H7c5ZLBTsEvRVkhK7t1e+PPOn5e3Z0WicjkPGu0H8aL6H+90
u4lMzdYGjCJ85m9bMslyuPEnZdniMgbIp8Q/t/DXttmBJES5t0243TvdNv729tbt3ttVJApsLqcQ
YgMhZ+rwjwknc746DUpnI3F4SoHyMQiSJZIIwnQM6JZ1QI6y4F32AnwJAHMQJMwJJCZl4mEXAsmM
gGUSA9ALdqZJ/S4HppkLqqYFXlMHs9mC2ywFd9NhxgqlmkUneohso83NjBBoBJPNid1VBL1TNM18
cJ46fsClERHW1lvxXcyKB1LJ2U9kZzNV7ZX4Smfd591bmjpLZPPk9TaQQ8MbQ1TQRBWwomE++Yc8
f1MAYo4lca+tIJBy/iaQwym/2t7CdGAil2Va6vkqvNNIMExDWbl3cgqzRV+eJHAEuzlMt3pPCJKq
kWIECrUBiUq9AjZqPox4sekXWIBTUbvYTDdhqZaCqhoJvmrmxMaC2okEPQpV+YSk1QLHSkg8tUJB
aKVzJi8LQW1NwLfW0QT3VBBdEZGcJYF45ff7WnVniE0CQgmlpf2B34ryf2QisjDhxBJHS2O3FYMW
LabOBHFQg5W1iaVeVSDT5XaVCeysIwC0CSTaCZQTqBHgtL3E2pcBrhlD42LBrx0EyFYVSNuo+1EP
2Zc+zx+9XD8aUp3fSSCZN6rkbJyEoY7aUHnOUzq6WtDAGu3oQ+jfzPccEB+TW7SgcyEZp16V9O8o
qoBXCggvBShwvCbjqFzj600oITvybmz4hdUGUXIkYwIrRJQwZwqI+ZjcZ4H89cm4SC/4ieHxCiRw
CRsYq8ougxVswAxW7HJYTYG9LKszvtyXyFG1BWDKEHY7XROrW1pDpD2b3XveR8CSbSNzIxTSG6mQ
7hWBLe7hF2s0ZtxcMT9UyMamQByXUVUBr9dzT2KVtCBmTTHHY2rrs0dl4jRLWkjcGs4WVULdiFLY
k2Pye2SOALUiGYtWsQJxmZzxQwKBmSnGRhZIZg7ss4n9ciULXLMuwM1qsVJUFfUKQGc8TtgYBOQZ
wLez7ccvYKZgVv1gXsX+vMJf9RYVyLz0IJ2IBbymUfbJT3zbw5KOEiuj5WEcZijT9NoecTHS3YI/
bRqnor9Dorq0x/Yu81FPS7X6Xvdol5CYASwFZB3Z4YsWYQCX7cSTcxzHTnmO55Q+HL4M4b3OoGIn
Ao/dC1B2BDFbFuhsY77rIWlPELURuNjohcZxT2l8Bf/M8lTzwswP6RHLvRkutyQA3WgT72qB7DYF
vFuC4u0InDeKobEA743bAp1HSSkD8vcoEODonD51AQUfLPDgGBcCbPaMYpDDB4EQdwRMvFvnVHcR
FY/oFhmhoFd0CEaUAPjxuIXfTWaufbGt6tIIVDmcFJeJ0ytrxaOsW081pBPMVxyHJLzbPYRSqOej
wJ+j8r76KLoMuOiFAKSXApUOdnpEGeaQV0nJkEAj4nNIDhstg0GY6FI0WSoyu/45Fhh2SK0I5WjL
9gLRnlSrViDbK9jtpplhiV4EZh9twhEyPkJd7E3yIYf6Pgr8ez3f0eMkpFOA4QO/fAPigs4Ro0Es
4PFEOT1Y856qLN+iHx5lOX2YYvPLHuV3ShoJDHoJFn0Ckx5puhvGxX3gADpAOHTQ0RXlQ/aMt4VU
xWjj7CeBuDcF7F4Dz3yyboD8fAKGnwosfiQA+bdHbvf9fFgRKP3AnJbELz9UDDKbFNr+7Vk+vZ5l
KVD8E8P/SRJ4fihFOfgZkP0wsiQgFGD8ZwH0VxEKzQLxr8L6h0+TLVOB/09uSQAzmQBRXfJrFDEB
lggMADlHSYIMAZ8sAQr0IlhAC4gYANN5V5M5gAyINn+rWsdBBBIUIprAQmUd3cIKRGwBuO3xqEgP
aCT5D8WW6CLkwBRxB50IPkhEBIJDFgLtjn5RingEqGrozFBni+CEcaQSqvf9+xASqqCKeAWjIGgh
EZELnQhf6Pm+0SIfi4J2tEo8g1OqX6oIbJBIbpBIcEgR/bBE8g+xCHfISHloKFGtc3IfcvIfKhEE
YYtICJlsCGpR58QiLGImNWIQ8RGhCJKgNwMXnWiJDxlnCS8ptjK5E6oIoBiMmuQypUH6Jl8NEVJh
ibiKktwKVHENryXKIhRfYvkz3oKgC1lEXkwi/MIWMRgleRgTuRhBRkCGRFIGgBQH6QrhGYmI0aAR
QgUyOTW40DfKVH0g/N5pInrDAVO0c0jj8DtiOdA+6juFpI4gS75Dk20kwENriPKwRahHIsw1QHGO
igj8KEfjuRIRIEYjbxS1WhRkg9gG30oq4kJYcUCtruVtn8gbxiWKSmSLpCJkBBJx7ekieGQWESQ+
WSQYF6dFJuJJHHJKchFYQqzacELX/DWIMJNMlpkbkG4iYk6w5IrQE1PEn+Cbm8gIJxLFJhvFESEp
kYhLschNyUSAiq/OP+yCbpTzYUYLDgsI4uKCfsFA5AwJqgjNuNp0yqx4t4eg7dgMUqzocNSWgn9w
uxbjnkndX7dvd+o0AdOfwS7h7XEW8r/Hu/x5Z6M7i0SbC4KLi8FrQ/a22UwV8lSuRWpc/9c3b0+p
xfNu13699vayXzdv1369la1PnKtSNHq3D7q9AedvA/DAFqdzDYABGMTt2q+L//I+8ICAJP7V6yDn
A0kvkoVPtO3PZ9yeZqmxkF2IT7pdoLVtfl77+V6/PipSnf94ph7uM58kVVqzrWzFP5//2+Nowh0a
XeJNoR0QzfPr/W/v12EIre2J7q5ct7JXiM9MKgRAy9vVtG+2aaA+prMsMs/jMwqqlImnlj6bRoZc
IFDOgwQdFFdKg5iyTCFf0MGkbd67uWXjluvQf6AVu4RxcKU9S0V75qjuUgqvZlYsavg8x6mzalGW
beiy++nRBp6JbgfX7e1mHyjpMZLCjFWrMa6GcoC82GhPsWzo61ljKZ0SOrjUURyh4TE75CS1srVt
WztYKZGycn1vTS45tPGm62viMcIoPRCOGnqw8lYtcg1vHpp+a9cyCTaOKO0LN9HE5rmBrIaryUGn
MBcHGgaPLMTnQw8g7HC7hjuVSUKBXu92UxGP5pq9w0Ecb6nI//20YFZm2mtTDYYbdS3xzVXJlszG
a5SZ+TFGr+HOE2uCJkGjVGq4OVo0czKepFozATSlPkBxcaFQu2jigLJ/VSmo80TD60Tk25H8yWwX
5JW2V4NLysDGPuINWc4zvMzFeOBsOiLkyR4q1bA4L/MMwguHQyJhK52SQF02KagmyYI+ZtkpFYYx
erLUujzOtp0yd8MTDa/+M3SoiPsdeZlOU23sUN9ns2zspb7d+BXLwxlHqFs4cbY2x+jdr6B5wAt7
qYlXXuNLlA9yasuH27XbhTZM8sExyOtQU/o/MRkn1H4kja+gnxO1EEQ+mfO8k6+ozBCgZTvGvspy
c29oChgq2yLw1fp0WM4fLERjO+jWS0nc6sSRwvqCOqWOnPDXfSEUM1zdbtMPdyWeTYKGMv1wO7Bu
1+x+CFaxoRZup6gTE8f20A342Ixs1g7OgB49iePn2dHVcoFrLDGUA05z7XB73BxKrM7tpg5TJn0q
/0o0DMtALuatUbKinJCdSDjz4O/jWBr5kRxUOYN5J66lgU2gghblSycrjxGR2BhNN1FnEBqoGVK+
xO6BalTd1eaAcb0aJjqYyOlNNU0OmtW+1tqatiW9FXEvEJoadCF6Gqmw4wPEnr+feXv67cKy9+hi
Hih0JjhSk3an9Rl5ohMjcST2e4i72LPFPmzFQX+7ULqo8GZFePsbhNOhQVJCCLTzdiFFQU/goLj9
8yqx4rhVwfi5nTQ/3R6AkhLvQVyTM/nbE29Xb+92e/x205JhaGqJpvz8mF8P/PrU232/bjptRdBQ
x5T3132/PrTUmmw3dc8aQSoFAJko+W3Ty8BkCaA76Kv/sX2/PvHX5lW3LU97Kmc+vQDv9gjJugdH
j+X1r+f9+thfm/LH1t6e8sdm3J58e17fRp9pR9eZSLp1oKNNHTWRPFkm90lnHewhJLm4btuFnkX5
paDgvNFK7aVIdekU12ruBVR+CKrXiRhEOXF0QvxdGMdPfuHssYF8yrWEggE/Pi1/fI25geKzAIp2
oPh4CYyZfFjSrKZ2Pgfxc2NhZaNmsVTr5FNlnru0TcfhJMVKV4eHRQIPdMSAemwpg0thbRm+2Tnu
uRSry9zYWAnGeadHmFeztuQIVoFwdvarn0/y0ezSl5B1zZrqBstRbYyQTVrqlo1ArtzcjMaxvZKU
C+Sl4Dj7+VsmT/ZzH76Xbbgq4QSdLSTQdV9vpLq/5j3n2bYFxD2xeML/1pNZnSevocSwDMhlOOgV
haSh0z47vfm8AZRFpWPZxyj02jEmT61/bXz7khnkLEsC2EOcRKw8s07DEzOl6MgRbHA+97Fak/Qp
2cDkK2gOUhc6974hq14RT5yJsAuieiAVEysx836fgJ5yNftQUytH/8Ao0XqVPGxzfoJ35AIbVNAx
abRBnawdnI2LElHPWHNXXrQD1WBiRvUGZR7kI6Q18gcBU2+tbCgrfWJhMev0ocuXmfCo+6xJ1raj
misOEuBHDP+FjqAEuvfKqsez1PunXoRy81PWibqaRz1hCSa5XWvWV9lpl8Ralcuul/KNj7J3b8yz
O0RnqTWbdSxjxAFzfxht4NFFAR/MyDrsxm+xj2xq6KfyoXWiXUv5EidwrCPp9BvgdZ2xCiViTTGv
mWe9Y7lUZNA+MVGv+r407pQ4WJFTDiytgNiEyu0IZ2Edl5m2SzGALVI/tPdVNHxB3J7WXGhL5tnT
ZmwHAjVzZAWWM89rP1Ml8l27xu3BcmyZkAhikEQO6TAtZYCEXmxJCpKYHvLNNEvXcgpPnT10WzPP
qHJ0wD3RwKibYoq/9dCGQakXMKo5oqi0aRT5hjX5BR1wg55wlJT8ky4dPlj1ETttEjFnG3hHMnub
KGb7sy333+rV/n8VW6Fqsmi1/texFaev4X9s3lkKh1H99Xtyxd+v/Lvra8l/mYpiKyaNX/VXx9dS
/zIM29SYuZiaSd+XNuffHV/d+EuDEG84wFEVaPsaHb6/O766+pdJ/892NFrFhk2X9r8TXXHrYf7i
4hqkY9Bo1UCvYiKzQaX/0Wqlckxmlw3X0AmadRKZRy0Ll0Q+SI/VId1YTFJVRAw7ZrpFtege2nf9
M3hon6jAIIudoIhMSN89S3puS1Jv1orpKvka44dB7q28wduBFylHOPxICQpbZOnfpWsQ7Kv8nV6P
BhYhdjN/ET4qP1hdLqytszDif0cl/mfQ99//o8OwYBiaxR8BX/+tj1v7CJ0oYM1UEq2nTsHU1s3r
ytYu8aB/dnVHYUCimZVEr0ak3P12QPyLXjZlnz966mIP63xTQKJkS6bN9c+fXmT+WMWBhtbr0Rn2
8ndxV591VgFv1Jm/KRcw++y+rXv9rvAX+j50PLSpK/vo3NPans8V2uCrQhzmodqp79lp3ibXhNru
CavMcO1KDy/AaXqnLj3VrnFvxes5XhSb8ZMI6oN2ATJhfwWIB5aSMz8lX8mwhFT62iwGavvMg3jN
sc2wGrr0M9zurXrMHkFQY/yg3ptZKMIX2uwy51JY0lQepbjmkB2GFZJssJIbYSetqDouKE9DFLmv
ThgPlH2ztnfaInsrHvHphp/xA//OanzOv+e1dDfD1Dn6G5MSvur276DFh0N3jlGhr+KvaZMtMDEQ
2uu7Sel+U95F7OIEbixtaeg0HzM9H/iHi+yjsRDWLKRt/YZUNqO78IgdJcWfrC7xqAUPBflpj36D
D/46XegpBvhgvdp+KK7JV4CEjYXdsXgw1oSdouZ7zoYH/DhFvGB3BIfpJX9HY5rgHHWNb9JGqI9i
vFd2SbDMYy8INr2NaZ0dsqDmqFkQrF1zeukp7mvHmUAzDGS5fNXlFdwX61q/DXvzo7j457Y4qfcD
qRAaI80mCryQqM074ilO0PpONOPnTXAx9z0VpIWJPk7zynfiS0gyxGF9LRbad7wMVmrH4AqjxR0+
2niJ5T6k02kuDM9/UYFNkHX60IZH7OLTwhpQb3u0wZb5fl6jxlzCQnawf1N/flV++McSGORxfmmo
BS+ys++lb+FRPWoBu5ZIJSlnzu3CE/RnN15bCKTdPF5Pe/vZgSSio7FcpF/1lWL3eFLpk53lV5yl
xl2wZXEdomeLvEL1BsVzHnr2BCGPNJytA7VodRO/EyXlZWf1Tild+zH4ME9ds29p/jz7j/jOI5dD
u6TFASTW1bbmKTsPW7klTedgXRt9KXz8m/xjWBHGGG/IG3xxFpxPnA1xHfHRuThPMw2dbm2VHpkg
Xsavw02/esJS3G6vxg8xaZTnYmuem3QF6ptiA3gsK9kNLwj1ratObHrvYhsgYHPZvpsbBGqVqywd
wAZLYTRfOVcUbpQU0MJ5JpUvMN5LPXLNz9qbxD9orvKltSVgLJjZkWjY1/GRkDES7CyXcI8TGNNu
G5IzwtyKcyCt/kn2+n5Jepkg6Qas31zlR/oYLtON9prgX1yrLnOOS0InYD2FHgvyx/ZtWmymTfio
y54EnT/wgrPF4rN1jQf/vcGBuKNuqx57ypDP5Q7XkeM6185HJOJKa/AnMhX9NYiLRnXts9Y9YpU6
tq/hDmez9Trdyc8AqAHsuvKdcqYU/H8/PzL8/ZPiyLZJJCLTwFIUhWHO+COnAxSebQymWm0a4jJz
Z0YdbD3bUfNvJEX/6SQsPsZwVMuRGexU8w8wfV1LUyf74CwNZXgQHwH5cTsFtImaKHOnDH7HXDHE
/2Mu8C9O/ar6n0dXG7I5cR66qVs2PKo/hDpU1AF2Ok2zUSTybqfIX2KiAGpFSiIFU016U2iFpU66
8sunOHD0hWK/F9qQo1Vm0mpJ5lYvp4fC91Hu2RQl0rSYVx2WrhaP/iHpRhI36aKDK2tWioadMpIj
FkijiuZcVZjvzwVw/ao5tZD5VyntVHxme1kDhpPPWnXQB9TnWoxb0Fz5VdM8qZTpPdMiib6XO4eA
ATCmMArv2izzVxzlxEVOG1XrwdwUj61hdfeB0ahHOsl7QQRfZIkluTXeh63TNhQX8mhNkxECkVwS
7V6wsDqnQYb+3PjsgsGr8g7RginE3x1Z4tmqqNodJi1lrZEZZ3U46cwEFI6e12tgbp03UJwuHSny
hoF1lJL3F9oq9oKvneoLfqLcoZoHxnVXyBnOntB5VstaWtTOTIBzHX13dZuc1KHG+1vI96i39GPU
VzpMJEo1qIxx4xsQ3e1pg/PzaqYRHb0pW40RLTGK4hobaX8D/1Fwk8XodxYcciyt0hZ7TKCgBZBm
fa0zAV+Ncr6S1IQ6QiyT2ks3JdZnMA3ywMBn6eep1qa1KekfgzPqMKCpJJL+6ndWuul7FhFyazTw
Z5TlOMQXrZA+HZUty435wVDfA7bXLezsR01418YoTcazWT3HyFhDyWAZV5jGSo3Mpy6CNKij1Rt8
uBsptUAsV8zRan12Z9O8J4D6Xi7RCCVgVexQuN0vCnyL0bibS0lb68H0PJrlUzmm70R9IbdZNmNz
N4b5fewHZE41P0jIrqhDlk+z3iG/aZ7FdX1YKkMErCGSsBBl2iIYZ2VhoKKCDgKUlyEhd7ola33N
Qym50NWsW2YxUBaQDacQDHWkgneCQOXpDt+0jS0BwN1aosiwqVH3xv0AqjeRG7fuBpT1mSezEib0
EfWFNH4J5YAspQ9jCU4ZcjL0XgJCnERA1NdS0qHoDjpQIJ15kUmPJ17JTVsixTkX+AGziNlNZ6Je
ykWJ7LEb7ukrIJkN2Q60b11KqSpck6NI/4l39KXVmH7hQlpZkI00tDxg75b1jMrWrjb6xQR8kxkO
4gzyPAt8FLhE7QwiF6EPw0jgeA26OsL3CKhCeTN6nD217NKHgMn6FYfv83g/96Aaxv7RboaDo8Hn
teSVXkaelSAKoazYMEXrx8jcZwRd7jV8+WsCNs4TJSXKyb5FCxSZlWvWnXYg49Lu3AB4nLaIkTlt
jRZCkUufajHlSrVVzXzaxBn2RwIASvh1Y7fPqxrbVOCvCc4iuADrozBjKLugmRWaMHgFSs1uFnav
Bpup73cKBFe67/S9SzIzbUWOdlPB+r+R1N3twpxUdZdGNXM21WnDddXaF7/F9pZLRrOIUYC6dEbK
5RDKyX7UaYRZJhkWPpPW212R/Zz3MFuxBKT72z0GTKWf13r1k18ElUEjxw0cKPgIKr1fBjWd2hCT
Qe6OWIZ3YaeiF1GlFSyMaHmJPJQB8nm+awaP6SJTgHJjL5pjcXWQPlAh8pgy+q/q47xRX2MqkIv6
iOz7qLynidvs8WubzsK5zGjoGi95ne757VeHMfTG73qtLHtmCAftZL+6xTW0XfkV265+Dt+bA+bh
Yye7/qn4yPZM2REaAZp84TsyX+x9cx9u9EWkw9ziPH+2yjUdR870GRZYnR3lQbVDsl0DBjzJF3RV
FDlwFNTmjulsL9g3JFxtlStQ/QCkv1u/KnjzLfzEtL8XBK1YHlIT44P+/g97W31F/Stqc6LPqMDq
HS/svyvqDk/DQSWVB22gQ5+FWQ9+DHoAztp6Kh6YyAcXxDxP1tpay+doDTXHYhCD93TVvtO3OV7n
nv0xv8WzC8+qAZ7JTJtwdKbNZK0s2n27UeBKIpzaq8AOAkjBnEBBLcWE9i1qY20q+FywkK+mYTPa
K43Z1bCELq3oWyPm34FljZvCk7HKwDBYGnhXgGHT1KiWESHkKEHQNSwH82LQReTfu1acm/bZEguP
TWHItWCtI3PMseF7FM1ghgc41p/Tdg0hhsnpCa2hRbrctkSh+KKWKF9gcCISBNpCI8iTQtc4q/i7
tlwccZcWIH581wBgWrnmYnhhH0Oun6Z1SwC3tqFKalPE6lYqDm7MQf0SzRM9oGgZXYGfYV4vvgxk
xvW+/ihwnXzwNgTbyYlLuzg9O4gSKugbGzMnh2Q7Oq/SiVOYczKMnfkqlct+w2GRSVt2Mc2vLLi3
TvqPvuXsR+aDK+qg9NZbxZuZM9oP1imHChCf7Ghv/jCW0nV+8s+sn5rXOmPVftc+jDU+IDd4Y+r7
kh/Kbf+DNVneePoXdb+Teczeu4LGlts+D1iCPdCFzomfDVmLxYbiJFWt4rFc1feAwXAx26/8ArSP
jMVavACJjnPEQZzCAf4I+0VfGKfk0WCqCvha2UOKAKDrL+pnaBU4Qkq2f8f2yt1RhZLLtJtdvRyp
18ruQ514VeVS0K0e0XRMwZZ/k7fu+0uhvNCWzwFv2oeAHLJkGSceO9FiIYmf2jMOCinte39nswLF
6FHwTa14D3IJ+IJyLKlPXfIUzGt4oGZCSXovfej5MroLSMqcPcPB9eoRcHGesqWMkWQ8jtv+kDQk
4a04cnV6oG61rvddshp37S45IvNlZkPCg+PFLzJGtIOfb1jbmr6XM9nOt8VHXbk+qzkX5A6sQmAJ
zP5n2Ae4SKFLutJG5ZzRfcRLHYolK/Nwk4+uBe37JV23psdkgAUYcdpPKEuTc0t1Et4+DW5aUHQ1
MYBRPoaswiHiBSADDxULcjj7R4ejhiUqdYFl+lZLLFy8kVyhKyty4O3JA8kvINYebMfrnolbwBJt
e9q28ZQXOORr8zFdU8x5zajGM3xsaaOutMecusLSOuwLZQlfMVuOl4rIqkt6ZT3z2q7ibRR5+jHh
NEbkzsLhxP0DEzkcsJPO+/Yv+tp+43+4stK1802469f97Ab0Aw8pwumlsy2KxXjGCDzVnmyt8mIl
n/y7lpxTjxAtloDDgmV5e9ecpddqb9xTkG9f7KtTuG/httn7FFKYJlx91Fsdi21wa/fxtLLXMyf9
rbOCS7rMnhhC2ws2KuUwrsAhnepPTHZoBdVjEnnOWdI81IT6Y/lB5vORM6z+oJ2iR8CtG13dBdpO
n5b+5KoTrD14q4ey3ZbyxbzqR+u+eCJSkglmREBzsEDjhgqu/sHSgGSOfb1VXqxmN59Z0qGhcymF
sEaMPlp64GD9gmXIj9VaWB3Jll6WLUp/x37PFvpLtc8jVBHL+oXqsaZxGNgn6Ba1siLTAGhEKG3o
2wlJAKAejdiNqzweCn2rxh6LVORXfreC6kPQZcFk4cCqUvnRVB/MKhwhKjno1/BBIjfOxUp4VdfO
vRIuMGWRJhvIaHrw1XowGTq3JlZuAVdrPER0ype2c6pOdciAdKpMT+FX+d3XC23LYRc8z5+ZUMWk
Z8Aku+yN6spAt+AtCzZMi5zldMnWxS65BtFOUz7IBYxtjLfH6G1g4pUSn44CA8LM3i6h65tHTv7d
hEZk7w8PncKRLn27pLfY1rLAMRgvHPy6JC4ku/5+WoafyrPkLFgRDMf0lQqE9qKcKYD00IrO6XZe
VVcFeBDzuWvwxrjEyUDT3p1+1R37c3EXIWz8bFco9rJnWfZsB7qH57ADBgLFT/xz0J4UxmFTWaaP
Y/kYoHA20bKvkWRpxYpBBcGy8xq/tZaXnJHnTdfxxffvMQonTEC3GkdsrBIcsOhoBLn+G149gHs5
oJuP6rF4K/yD/lRGd/HFLveOsUGL8yomntIqeseOi3S5jxa14ia7+Dxrm5mB4lnZlCuyvaEdIHn0
cO2t2y3L0+4o8hzqdaWuui/boBHrctoMKiTqbvdq38v08+7zjbX0X7svDOcls4AHerB047R6wQ8l
OMnL7NFCXHIprjSy7kpIpV7yTp+++tZW3Rttr+B72mXvqnYFl9uwqKPRc+z3KAMYXdJ7xrzo6njT
pZfXRrRtd9FyesNEWT1yVtfoTPGu1MZOyb6+J/iDUUTb2E8kGiHtc84UlN61lfzFDcVYE6wL9AVj
K6wxwFRxtUwVz39AGZXvjbuSYklIO+WafWkzs9hl9mXAb0iumJ8SZSURkr7SrFPglj3YEmBGrBPk
N51yC/bhfpZZnBD/HrzMZgbJjQFKXxbNquCnF7GwHXTOdAMO1q7G4jgjwKxZqKM4hf8jZABr+ng6
cpRV+pLnnn+ste+m/qzDRX3hf4JrTpSGvw2+mMMQTcIk4aoRPEQ6FLOEnUW/rF4SzlC+xh1zXFf/
8vkaUdnDH+TQfxwQeURu+NAf+h94I998gHVEs34g2EXG2SyIjfO/G3M1MtAMrJl31JKN5wCojBiF
PGVt7eYj+q9DhlvTVRYD+bQnCHGvYCtyfV1IK9iOhNT3bnWKlrOMiX2l/wA3Bc57XcMY2OvHakPB
j9MLvtNT+ppv43U4es1HVxI7wqZV+6Lx0sFlpDjD+zzZ9l5ej1/9l33iqJQA0jzMx/CYfzoPwf8h
7zyW42a2Lf0qHT3HiUTCd9zuQXnDovcTBEWJ8B7IBPD0/aH+4/re2Z32BEFKlFSqAjJz773Wt+76
C6FN9q/gmLyi1eAuwL37CoxxKn/M+X5yyKdcU3pN6bEkoK/djd+eD2p5N+IbAvfqc6Mb3WZMCmut
/Eiu7XES51navM8j5qTTTBUbQ+056yg3z+P1N0zRX1QBt0CQbr/tc3bbYfnd6+X6c9evrn/M0+TN
l1kGWb0azDN+FxPJ6fLTlTfXp3C6xzxy0EUaP8CX2RDPTUifDyuecE5yYTrslyi9t57k/aqtCI9s
7ZqbdCw4y6MRdlIC2EYe7KJTZGSYycbxsgcSAM+u4/Pagp7OrV0IxOrsIDPk9lVYNvamz+oM2HMG
x82RLB5uReh1yonKwN8aTmLbEQK0wpdOMypw6HOGcbTF+v9hZm68bYZOP5kFMtmizHeNpMMuAg7c
PYMtYnQhooHefuo6oMhV6H/J2GbjMtCpoG5DDoVIt80lMSYevty8pWkuCd22kjF+TZKd08CYMlLP
3CUR0Eccd+2ucZKcoydbYdVU/WPD6ci3YuBHqb9qR+Kh89GmXOv02R7Y1+tsppHi63Oc5g+AWrBu
CDO8xJ31gcCfXFbWh3TIUC9OdDJtUqtrVIV+7Z0R2bP3NWdliY05459G4cSEvgqRiIeftpURfyRR
5lcj5TOgH8ptZ5ejaAAleoLwdMyiM/X1fV+LHCvATEtcFtl2SgoqkYlDRdFDe9LBS4wyeJ0mwy5W
KLW86Casx3c3K+VRaQyMRe/eh+lXPqAlCgPzj13nlGXKH5kzpylY7IT914BTZucftk+xEoJaRmFQ
G6ti7tutEY6Pc/RQlKXzXgzvnUHMNV6Gj3IgBtvUmyQNnxvnxzTqFgNC/oqamn2VzGF6asEPWtGz
2SEPMoyQzknJayhw0TTILTQ8RUrf+Q1Jojr0I8CSRsQ/c+jQRqIa8qN8QwIVtht6eajSXxqPyJ8h
JUoJcge9bxd2qxvpt2n5xzDyRziq1iTaYCAdcwdlHpiiuN/ZJtCOJMWu2MXygLh4RJIU7GeigddZ
CUwR+8Mwv+nGeFNlfOuyh5LKR7dRVW99TzF2/bNF6vyIZfxds1hr6nf6aSCxKPlz/y530bm1k3ju
hf1ejtlhaLYuYUY2x/uGXWeag1dW5XiFTJ5X4H2bYfdWOTh3CgriuuSIalX9S9kYwP1s0OyeDn4B
nDaT8Bfc8FOWoDn3Kg7MNQ4VD41BYH8EufneDnQcM5sBVo97JtPTDeJi+OeUDHgaOFk1iQeQl9ih
toiOjwgOoxXAe2rGuNlXZkIx0wkMEt4DzpRXENyUTR66ek98ZLX+lY7sNH4Z7qeAflDRk1EOpEAS
ixGkyoGi/UL0a46KniUlF1TLcYctMk6wbxXWtG0m2R8goLtY7BL3pEw2AC96RiQR7z1rr6hL016J
tWmIh5FtCnddD/XmOYzTL8c2AYyZXgZqpT/K3Fo0yTX7ogygqSn6FkZklYgS6egtORgskVtrIqKz
xaEi4OUQGFnf+UH5kOj2xWzAvChv8lfopwE89I+BXgSZQr+gCANRLl0qGW9yYeYwtgiRU+iKcbLw
okONFzFycRqa1YPFW8vdKYmUtDnSOq2NICMb3tIKNVOYM4thDS9ugubV8inRzDL98JCN8E6FCK1B
8qWR/6yg781utwklgGq/FHtk6FgvFTJVB0bnhkRVeVczByRnQu3cACtM7uFMDGacZ9n4lPowLwA8
fzU5lWsVFy9wNlaJ4rOyAqtdTSNBRTaASRJG930f/sEqSFja8Ab+PAVODYTczVOipycGa8IeT506
+Z38jEcOsnX/AYQiMutb5hqYJcAw+H33JxgZ3EMdFiAVPKO8VBO2y6iILutH8qWORdM8icC/HWv8
O9pl0tajASra9nedn4JJfEVRwXZa4vvwE7KRjA5Y4+TlH5mx6zKmv60TX/JKSdqji+qKEmf6+HIn
YoKchoN9B5+oVPRJLUPe9ANdkdZYalVfPyZ+ycEjTR4EgDknd3C04dMidQ2ZVBU8RW1a7PIB2eiQ
1YcOtG3vqlOYtuJctYTVpiJ/HFX/oerF4VQQHxPJiGKZM1GBe64yjK9RDdsptu4iVZ6RTtzpEb5b
FgwdpB1KSbNb+QbIhrxDektoJ07bQuKfy0h39aiJyyjqOEflWHeD4qUaNb9U01ZrtTrncfQivHHT
wV7FfG3uG01uq6c13V8l9x2rGXGtGe0OhZ9glq+5mtx9YuPWmvMTOcPz1+wkZzOajWMqSHn3OYPm
ff2iR9CvIG6eRosObqi9B9LdOItjcKIvurfsLoPGgGx5ZNYK2wV9kufsu7DeZQgOwwQfkmXAyqfR
Z+WBuU7M8miREqr85Mng//+a0DzPquw987KYnRhNfstGZpZWxrRNC5x6JIQFRrWSVkELObVYp1o7
2cU1hb0H/h6upMu2bwzVMYUONswJ8cNkQe5CgGF3GTmHKkUM62q0mxHJePGszZ3FXGc90QBCd7f4
ZqcvOwtSPKUk/lV1dpyFeSgq/2in/QBy2cQ7P2QZzXEXfCIAfxQbGx1PmBpkt+4En7+LiYu4Fhsh
rnDXYWrcT0i30bba6ab1S0r2oto1AGv2qZY/ulG0cfNurZ+VIXBvEezQTCmlQzdcOgkleSCYB5fa
YfL7p67w6Wv27TEc/ANMA3oQrfOgC7ZcOHjHZAxuM96idRJ6MNSBuxBQS459s8rz5KmZAHNj+32T
Y+2sRVZ8ZKF40W087R2XrOgkePMEgi2pxp1j6XCdBF1xVJH7Dm+ErkNKDpxpZQxpSpA1tofjPNc7
pH3vvYqclevSE/CXnrUj88cZ8nBcz08tFjhOurZjb82ax7iw9bNf4saPfPP3QMQrzP9uTx+/XsV2
3exU2D9G3RFN5C9XJrA0SxcbyfSTVlG8Q6Hvg15215Vtb4eR/poJBJKWcwyqmzg97IHoH5pvr2nY
2VxuCYI4i00/du4mgwkBwgUWmrkupfkSiiG6UcQ0rGzUEVUINyZPk6esSIcdA5phBePiEDSMsjOF
BAIseR4G+D5iOpX0NaLeu0iLkwEL28UTIwzj4CFEtLjuJ9R1SanulLUzfAyOMh6s/dyW9qkrSBe4
fvWfvh3zajrGOCCjJvuVMBnamgtyUSNK/bfL9df8lrT2RESfEaJX6KtcMO9hP0oTqGo1p7bQlB+A
FqxT55bfTiW6XZAFcqMEtBjRRGARY0WHDx7+OjIpZFNCMDejQvqXuPQ0cyq3xb8NHbY62nSdnHxY
mrj53y9g4R6MwvJ2c2C4py6dWoybTuWdZGy5f11K1KWn/oMUJ+9k/POSIC+wZ6c5pktMWL5cro5v
pxnIzXbEYwHPDxupU96LUMu9GpzsJm8y+79Bcvn/Sh0I84Bx/j8FAf+VBdNmX2X31f27LvCvP/MP
GEzwN6AitudJktHl/wODCWwUgzCl4At4aASdgGT0f8Bg3L85AlmBb6Lbc4CkoKj4BwzG+ptAZ+gE
iAOBxfhwU/7Pf3yP/yv6U/1drtD9p+//RzkU91UCTu5//09pykWe8G/iQNPkr0M07SDOcBzbcXkV
/y6ca5JG2rUcmLHkkDAtROqbqOjOceK85raXHAewawxV7G981l63JorYPbpB++GNoEYH1SUHrI1P
vlt8dEEes7RTYZJ/Qy/NiF4C07pUzDyP1jyMW2lx8sQiA2SXYdg0blNZqE0aBjbNbu8tmtJxHxjp
NkaVU0eZf+ojOq8EMl8w4qXjzigANBB6zdhbspomIcKpzCQdnr1CdDeiBNQWA4pY9V7qrAoTCQO7
xQ8YKPep40yupb2RQxrf4eo55B3JJmxhNVqDyUZZK+j00S3nYxmx+RLY6k3xvV0G8pgL5MrF57Gt
Y3jcs3v2G3/aQBnkwDnbt4VfzfdpkpobPLKsuw+xq/sbyiLQFR4VfVUBC69yMolhiCRVmtzPRHQm
oLhRI6TjnbNQJ/3FyzLQGBSFybQcw7iNqHAdgeUtHe9P6Fk03NvqPaDyXBW6hAk3n1kvadlXpViL
XIWrW1N1+lgNpzoIsZG3HckzTKZkapHiPr3qQj4VYOgAHMZvwdxAn+sze0erpORj7dvdrH/CfLzr
iVjOGcNuGsG5yVaMzhJVo6sjXDEbEvuMQQRotlgiI9CZzV2N2B1VhbLNt7DCh9mXgn5TFu7CKEH5
4Ta70FG7ojEqgpXp81XauTjmMjYjWSPwT6rCLVUvphYSnBD7U/tDf2M0IQgf3MDumNaRA/TWKZ1V
05LRA6oIRzCZ0bMuPyuRPVZde/S6GsMZc4CmCOhbGp5HJXYN/WiT4xR0tzJq4HVn9tp143wzi/IT
FG3Q1NFLh+oNVIiMyu+UmJ8hHh+ph0p/wtcFvBrn0PgZ41lZ56651gXyr0JgTxui4+TW5qF3/XeB
y2GXt4rjYWD+NgBOB90WqMJzm/s08HKO3JbpfYEspLKfkrU78Ok2TvXlKXoAkc4YpfpMExPD8A5F
JC9FNTFtnsPwLNJNVpMSLGEBr70ets/Y2B+iTv7MEjO7BHizsmp7p2lV9owGcnJN0pleHREjnMeK
6IuJvXPMwnsjjRh9FNN7asmDLJCXSQbLtGFWfRdh1S7grxl/nDkWj93ofKskt/dZGR3SsvuNhZux
Uj7FpKjIh077T3msrO1rlfr1ruRVU1BziFywqiOKizYjlqxam12QbAyvgRuapaD0NPielClOGH9n
ZjesbNoIfJJ0ZKT1aadOulXAydYVwYYmkhV4lstoGIFmg6lGl4+kIqm9OyuXPS55jYd0U6ICWI08
0LHMX2thf3AAWseMiiNwkQGx2Cux1ZW+8H8CCXsxE/8x5YnrGRE6ibwNWwSDktSudRkstnc1bKxc
t3uZWRvDN44qRyRoBFsbJRPwm/Qw2g0ndSpXCQ18FYviW1JEIi8r7htwBNspT54jI1YbkKmXKGCI
UpSm3BRNMBJlzrlfl/oHaAXCvLz5IAWQcau5tYw2PfmG/dnlcXxrk3cWfjTuSJtixJxup0hOcJxA
OMaEAKPwh9wefyVzMjWjR79G2UEOhvHEAMqT3m8yFf0dQhsQtZzFoZYUjBbteCs4I60DQvWKMD9J
nBBbqof3bEnyZg/gNrd9f1UpiNfJ7H0Qp/c4LunEPJT6CCF29VdEh2+U/G/abmNxg1pqvESyh6dT
BwnpXhW8qiU+o5ipgF2FTkHaDOeLZPzUcEY2YkloN7xfdnJpnfZ35miGNUw3Zq8uN1WXF7sWRPye
Tw20cL4rhvTO4gC1mzLmMVjk201BXQBhn6q7EwG85ZbGDUkNOiOqoiW6/gY+M5VERhpIDm0j/12N
pPREaKGryL9HL4UiOhcCRidw0ian7V4PamtAczsPOnqUfWVATjAUtkS5Fs5GEcAwCYwoVpLk6wT3
UEQG68krmCdMbpfvR3DmEwbIIuwuMc1m2uMxmMaccO/RSo19P01bM4C2ZNbMscy4oq+p42jXN8Vr
6EBqx/CEDblLtlaoLWaSrgv0gQlQlfAvxG2+kxhOvkYzl4exrNhihS+gj5Z3imCCJPH8xThI5mLV
gBMd37EhCUKo3o2e2T2GyAqqrYGzpJzXdUx32aHZCxuRo2pkE4RKgoCN7XYNw3jvhEjvOpcVLwDt
M2Z7jqjBVrV49HLLefWr6LWB7bltFHq71CnIuF70cmlY1TswLdT+wy08JWuv8yxiiGCgcYmyL3BU
L2nVYtHzD7iv/c0AVonB4VZZ+lBi6zpI+NwwHxymZurgTwOymbG5K9Wcb52AoWrXbOwFXwHWNBrI
GqRPfGhLLlmd4G3X2MrN4FW58UsCDjNyGLG6wV7YDEP9Wt2AxOWlDhGfLA56ymAH3TLLLvD1fK8c
6nolYTrFudrq5hWnVbVxQwCy9cwP1jPZr/TUzRXc3DJD81PKO7fnNdJ8r1YZtqZDovD1UF0SitSv
chRMD1PhfhL9PnNP6uOcmMHZifRmxM+/agXBay0PMtTZvVkP8SVM3ZuEJvINNGFQd3D4SupSEKZf
MAiKVJ7L0MN0Vts/JCFz50878EDdS9y0pzqqWHNpJY46qDZDEogNLZk7gNf5BZF+yYynYPpwCRkF
msngHqHRrv2KNzQh+FXM4Z+gf6OhCrHDqQC16OwQk6IRjnlxNMFdbQ1vunfuhokbLzObT1egpzA0
G7QmfcZjMdukbU1WB/CubMgS8BUVtf1ALAEWtJYHcZOL4V0ZTH+mvN7jxnM387snkDRXdnEj8MEx
WAMWXEwdwGc7OjtZ8GmmC1hTwjJga3xODRRJ3rJrD1HYHLG5BKeUN9ALkXx5URdurKJ7hztDm8em
qAR+zU8+A9mJd6L4Q2oocSSTs68wnYc6p1GBP7yr2UkBny0xrCxWXdKlB0LCjmh8H6QMRhpYnAQT
e3qbEqvZeF0/IiFl7i2azgCrOqI3L7GIR708pq3B7TGY4RoLWQZ+iBl00IzHWTvJNu1RwhD0gKBv
Rik/k5syB6xdnAKHlfKPo8Wnnk0Gt6gFakahpAxUMtzU3Zxsesdk3BhnchOFwWEI6LgWVq1WphWj
SYtpNFctol/afXYzbr3KmjYR0YXckdyguJ7fJKaFeXhW8ODWYafFJWecG6fejqDKClSOfHc8DCgl
fQzf78a/zlxgpzeT9nmr0467Njx1RopOEtgzJS15T+5NbXnEdLpsgZNo0BjFnCzg42H4g/KTOlay
EQPCr7BmaBHfBRoujNVPvKRGPBK3cOjD9jFOLNqEM8qAtJs3DR9C2/XHwbTeuqGfYATV9S4tw3yL
3pujBAF7hmo8CK+BOuS9s3dwXW1cPsx1MbpoBhh5HPFnYcR7zzm77FVKlIYcW3XxQNSZRfNrCKNm
05bRL1jpW6ngo5gpRtIxK9nd8hG8S8QsmpJjXUj1Y3Z0HyOyY8mXZFGeNJZXu4mXY5vNcZOjZmiP
H6rS1q3+0Vb9NcUu/SnrUkikYEnOYIQGxnuDlmXIentDJwzsF/oBMB87joj+qamCNeKOrk3rXadr
7yhNjXp3GAStsfmRJFaGbkWbMpgm4rsjTVHVw2asyY1C0FnS5/Mtqg5C9lqBB9P1sseuYnl3jPRp
9tCTpj3YqaDnCE5W7FcixB15Mxw3EYxmHsnMeYDDxoX5UB69374XoaobUEIYJc8JE36f7qGbq3NV
/J7jwGBWVdOPZXRL5SqeF1kpqqOW5NxdUnXfnJU+OemVI0P9qiL+CvbnxskEyr1p6Lb9CDpHRuaq
khGpfC4qWYTMtPndZqtcVe24rcMCtJCgbNl4yXQTTeKYmoN7GcLKRQ4efs+urpgCWxiESguXDtqM
riO90zc2ZphDd99lsaK/ZiIdmGIUM0Xe35E2BodJ+SxxOHCzyjhnPIDH1pJ3McQaDD79mx/HSNlU
+ll0CKNSg1gMuAuronHVit4ukZKDJltlcVVMKZm0wXAcPaxRka9pGaHqtdr50NYoIa38STUspa55
8WNa6ypQ6MirYJtn4i7qdiLx+r0ddjelC2wewSr25SXwEypBmIRHIwO05jfWa0TOIykvutrDcF9i
xl8YcGLXUGdX3qmIs0Qk5MkqRxcztkA2Qbhb5BjfENlEz1G27JQN9QFSecWNvLPJj26Nxf9n/Eo1
Fhp6AQwYK3Y4x+JMQrFjbgcvjndSRCebAXi8Icfx5OdXlWWzqMm4xaQZM7ThILbOUKD6XbOIB+ms
E12artlOf3wSq+PO26VmHOyrrB7XABY+QMO9mSLsnwLPeBTEm6GLO+R2YDOFefFKPrksCfUuomQv
J2qT5hHls1oHs8J4SKzLJqrRVIn6y8xkvHaTLNi5OJeosUvwjIO9zqvsOfDUTZAE7aEa7GcjiJGG
tmgGUPUP4hndOepKhoTN0Fa72IzPYkjAdhGWtQ785nWaUA5PEyGfUeKQiuu81GnKxy7fA6eAPZsi
1FuOURYS99gssZynyQan8bRrMnw8S48vg5g0wIcnNAe2ZoaiTlUffQdKtkqEQgb6qZOY4HKWgqT0
/X0ayydwYGtwo/UzpDUlJNpQ17U4ItyLjo67mnv2PCIinR7MUkTcapV+l1H8xtzJuaHPc5kNBmns
l6P5ExjtZzQgbkTUaLdkuPt0Xhii6a0sLInsnLgXx53WBrIXF74Hewgp6YNEGg+UlKY7W1TU3RNx
ovspv5EaL8iskTQJ/Xsof6QOgk2Fv30lhoEQn0ytHa0JFjCa9egyXp1DrTZzjy7PHWmoRqladdWt
5+rwIcR7GXsjqBjJUKxhFoA+/SKIR6J6M7aFIXlCff8xDwHeQmxcFz1Vpd8sumdidg9kAG2qvL/p
bWdmTaVHBX4eloh4lrrxjr41v2E4qQzi2ouUxaUKzUtW9PLQc+JxSS7YMH9nH41gCbR+fUvYWMaG
St1k5eXFdAx73/vMwttRvNYqeGktnjQyD9zGZyThym9NtizSAO5lm6BTn5PD0OG+c+lqOTK6FHXx
rJhZ6IR5iFAkPURF+kRPnbSEmLbMOs2jp3xGsNMXhLc1tIb6etLcTkI+lnPyTiBp92jGmDjSUjNH
2usurVHKWe8usaYXFB9PyRw/zxYNddmxgCWLWUERmNsNfNZ/fXn9Pi1+Z4NfHQnAwy9nzNu67dl2
lovp+nuXZ25//Q76TnVqzBKArh3eS2zrE4kSR3J9gxOWLQMSi7hTiQCwWgzHrrBhNJqo8Z2JsSF3
E1/q3CcXFzJFjEQFqsBwuBaTfgvpIo9GkG9upx5ivQic9E9JTPUxZriAxju+7zz5OnTMIGpflQeL
8s5Ualr1rMjf2iA+xhl+6bw+NqTn4mdxyjPQGRekooudMNcjrsPQ55WNLExNzvsZtd+uNx5dkh4O
qTOwopnOlne63JoFAm5TZnfL4wotj7xx40l4i91N6Hsr9C6GhvpKPTtsEmxNoh9oApkJJZ04WF0/
PYZGNXI4gWWU94+w875Zihg5WO7F9otTpvNPV+vbCujNpjLIecuiW+md28R+IXU+I+oI7X+FD5gp
A3oevyA5gUhlIT4Tk6Ud8r7gDvEZw/ryMYcrvum9+oPt4Ywo6dSkaUe0BLMR33FQlKAcBhVp79va
xE2d+7dZTxRvLd/roHhsaiK/OSB+D2PQIHE5J1UhCDwn+S5tFnSJyiU3PcvKXDODYbrDTSvuhwD7
8cSE0as8k/5suJKlieAPW5k3CYusQ9IfDJzc9YNyjGxf9Vg4e0+9k12y9iz8NLoocFUCOcgTck3B
PLZlvM480jxWfjOH+yjH4zFat7ZFoNFkNDtH2TWpWMj8xwHaiPCQ78h/XqyyrCHG8CPXX3PicHEs
j0jq57A6MWRUWzQr33WRy5M7R3cdtxJ8Nr4DT/3CtO8XQ5Nh3TDc3sw5s8Prw+EmdXWywZGzyHRr
fxnPQHa20GovgfYnpqV0ZVCUWGPzbsEuO+k5QOzIGbKGlDRPhFgCd76+cmOc9T6Zqf1mz5xphPBS
e3AROUVR7JNdbcFPzj4rm4SklCO/7/g1gQ9cCnKueVP++b3JByVSNz5eX+L1MpUj79tfz7M82LTT
jxWVUU8k9a6JNq1kJJsGGXxQNbrerg3bS9RJgP7J0syh2myOvf92fRgtj46WhF1iL//3618JV/Yf
f/vyb1tZQoM0wq10bvhHUE4U++v/GOtfuayQvA/X78s4aHeenB4da/gVKKQ6Me0T3fHpOkO7R2GV
MA0egNuOs81xinoMldUyIxuiSJ/IGieqNuv3RqV4kcsrva4i12+r1prx8lE3ETmP8nf53dbK3xt2
K7aYoTsFeFNIIbQPzFv6QxlW2J1YfuNBc2yUw0PfhbhsnNSgP1oUUb4aJxZcI4Du1JTBI5OK8qQm
+8DUW+05g7EmFAHZrXE605ZygPcUo7G33K5dZEZMzJPQPpstnmw1xnobtJk+iQjneN8CPS7mCWpV
7GTV6frvQEtcJA8A7AYT1pFnIOV2DELbjQ6PsEHA55rm4lQflhPGdf3NYlJGgrK77afrRwgaF2gg
p1H0QIgiuFy/ul6ud5xIjJ9ZjKRKljG3mUTKANkR1/D1UfnnRbpIZzinezCU+uo01CSGrNJlsQ/4
wys/QkReJ+nAnU94c8mYeJUOFge9ZEv27LGempgKw/lDuKg8FbmDY2QIdmIa1Ol6sQD7bZ2eR97z
cnWy6sbnnrdGb50GzI2rkKxyL2e16edT0nFUp7iCwZuHcOfT5AzVFptmT9VzfRivl3q5n69fxYlB
Djk2Ydi66IudICFnGWHTX5d5uTW+B3dglyWw0FoiQa3T4L6IMu2P189B5n7590+Ebo4vjW9DOZSC
bvKr0UA0KfXmm87uEXFHabuPxPwySsfbOAlOOsO3LmK5NEm8Gww5IYOKX4VDSTf6MCqvv2e2xt5J
XfiEY+XckESI8tAQW7+mYCIm3L5xfTpdOYTK6w/AQ+7O0l2sL/yeWeibzg1/tI0uyCLi3W71tBcZ
th3wpcpGx9OqvcWDtmrrsrhVtnVQedAdOrqhpmqx+hoh+pzGoQfhjEOw1TCWbsaq3tC9eqK3QAe3
5ZDEXJnX2zLjqg3Cz6A3yku8AIcNxbeGPf8KpoHt0Rpues8+q648ZHNxGYKc9kVplpdw+kHaSjKa
7Ogh0XADqDVlR+J0D37kil3aUz1rokORVRCvcmHJxH/ekqskfQYKdpbfEDgyI78zgAmpfNdTYmFc
wZkBUr0bcJ4bFfFlYekDQ2vDZgPPEjQQOd/mWHzCzAEVKvL3oSGDCS4VghbtfydtcV9kFV0HIsj2
Q8MZW9wkfj1vYze5MR0JoSRARyin2tm4ZpdSngDrXsN8S9YEYhTnf128Ubq4GvCsloDSlOfuYj94
oHEroNxOTX4m0HBdDXPPGSQiGydhq4PttSFqFgPY4nK8fmWncmuY0j1AlsXbN/v5XxeP2CUA3xzO
Bu/POHnJJnaKbRLgGqumSJ5M2wKJtXzVLJfrV//6jZjondMYlijKmZhiQuNHRGxz+qudgmjif/wF
17/l+sO2mbx29Nd3jUBdoGyJpKBKO2Sty5eY8w3y0OINOCF9Ii74+qv/urQaHcL127JdKHtOAeRD
WRzRUCKQEIM9d152EvrkJyKL/dMoJALZQhzacNrknAinjptTN9hWyBb+RXMFT48CFVLofaDD+FxP
PDFBTUwbqE+UzScnsoyTYOM81qyqekHEFYYNGzvXLg6hTJ9NkhbtVKPJKjhMmqE+2pJ1rTeyauew
Cqwsx/x2YsHj3b0RNfWH7gqhZP27VaEOtvx+N1Tdc5JR42Z+8KYzH/SFtehlrAPt1uG2DOPfZH/C
SUA2tbZ0zeit3cquwM5HD/NkZfmnqS/ppOlj0ElTbovHUubfowCBbfGW5W33HSyqar/fBqP1nAbv
RJ+jrHHsdN3b0wtbNjmUQS/Xk6bTVYGM9Bl8+S7GsBYPQV94BUbGfRMnz7HI5zXNDLyGpFuOVfGW
dymZX5LOozWwybLiObGz6rqad8FZjHa4QLr4FObxMmHDAFB8Ikr2WdfurAk5ky+Ku0oaYkOGMMjr
5WGvtuQYb1kH66NZor4JGg4LMw6kFPp765X1rU9b22xdnvoQNaLMe8y5Efgu3lIIu55RM/zyDi4J
ctZkOxvpsZWiqv7FzqB3vrzLjfHEHP9+rMa9TuP3ZmLGFuTPhC4vNxbjLHfV6vK59cKY0ObFqVBx
B7BS7oNgRGEZjc3aggkKD+FO0V2EV8t71Cf7rq7oGIOIbreis88eiyL6KUcinZrr6bbIJIP9ZwS4
7UZZZFuwAPIEh/i0eYBlQ2qEmMWlCcOP3qRNmTQLjPQ4kiFWF8lXzSTAK2I8Hc1tXjHNMe4NiZqf
OYkb5A9NuOmHHP1+WN66ZrAyE+9IAuZv5ZW3yOMZKajkC+HGdmHP15ZiR3sgPR4HYmdtyeCEjG1a
ZyMgG3XCr4kRRyNWwy8y+Gpv0vKrUmNl44N0bHlDIxCKoC8uOlT7QXP8tMSWKcQN7XNbjrf5jyEV
Ykw+Vaf9Huv54pNfn+mIJMzotXXNJ9O9CT3nd2vdZkRxrej/PY2a5hoD5GMzBul5ggu1cVwLqrSy
zDNPu3m+fnW9DBbA8clnLS3i9LOekQBPHoeyzJ7hlsriTTphBZAmL+n0xzGT9XgFPxi7SxlhAdGD
2Ptd+jA0h8Dn9DZOQXsSJY894jK9HM74vuu8eZNUnLq1xOaWjcO4TukwkoXZUMOx8uoosz5izh4o
KSdWSs5q1lJn0qvgw+zplp7a5SJjTVuqnlKezq7dktpxOyC4TyzZnIYIFb8ZUMcmbunTUOBYeL14
HoiZYm53dU/reJUsh7nJt+p53Y2/3Fmk67ygiPGWigOAHEF+3rSP63CRE1S4gkLO39ffHO/SrshP
dFxr6M1ciH3hhFYIBZFmieUsmhTpCarKNOVZKWPcgY2N8dQreYYzsx1Phiv44BnQrVA5wLLDksgS
HKxV7OAqCuYkASMg8KIWrkbWx6Wg5DmJT2s5b/ez8eSX/E9KY9nyrj/UFgwMYly5sUx5qxdqMcUa
6TXXL8e0Dv8ve+fR5Daype3/MntMwJvFbIres1heG4SkUsN7j18/D5K6osTb0ze+/RfRnYE8mQCp
IglknvOaTV8ulCh2F5XtvaldzT8nwe2QZdf0L+6vq0eKQXoDKkMC99zseo/FntokpOKnFapWIZzc
4ptKUfdXP1WMjdx59QqHRKq9t5cPpzdCYY9KN/eWSfM4iXR7ZhbQlRyhTjzFxJFoJDXbZ/z0WR85
/ZalirXuLX/hxuOHpmMEQCn91WiVYMezQCEFR5IpSy2KdNnkB9g073IVkBIGhLguWf6ajYxBy9R4
FroLQ2BQBDIVnkZT4438YD2pX6XkhreiMXxrYbtSuK7Fv7Aa8dGNWfKQCQhVZBQl0lgKKNkg115i
idviop8sK7FiKOd5KXOfbtB5SKa1NnsvthsTSrCquKNySFAA+braeRIQtP+v4feJ1ug8wEcx+F7/
gbiTdbR+/gGlF3+toq//fsZPjJ6iOv/tWCqicbal4ew0afR1P6r6f/5LQb5P1zHdRXdFdVTHdH5B
9CzlvzUd5zIdoovBMmMSNfoJ0TMYMmSHUeT7dNaT+v8LRE+z/pS2m94PqD04FiawZ3IT2p18km21
gEsaWf8xVvVfZT94ex+g+bFtgKc7pTJie0nlXanDT0D9bKt8RSPlUIUbxbLaVVaimOJ3/aPnt+Oi
aRIQQIaRPZVlWz02gcrSPs6fROM1ADmaODFWvjfkT16R64fGsM+WRd6HFCMke1SkQexPZ2CxM2yx
YAV5P3rxzM7jHLJXi4AqPGOoJ5OR88/GytuMWkjt9/zoqORWXZHMb8PiSMwRR21rSXv2Frdwqrqv
pZU0S31KsME/UN5jSzmi3tP8UHBTHZSm+RjKPp23vWEeYy+Kt5GsIWxLvedJlyGRFxaKZRbOiBRu
s5ICnVsc9BqVLjdzX24hERfNLcb2dlEVwBBEHD/eat81j9hAQ+KPi7xHN4UG5kS/E12+afHaKZN/
i6MrM2XkcgTGxGzRXPtZHzEmLhTY3aaMu2ZtifmoQ05nIU+6SUm7PMAIaqm4VRV0aOxr9QGOfxLr
CSrZDcs2H5vUXTR4oFzuD13EYnZ6LsUbSDtwecBPdAcUSfuDOBq7LBoe7KoKd9OoGKiLzMOvt7aX
cjjxPKKy+AhGV527bUuNyPHs9xxsTeIg/OTm3qrPlJnlNP3R7xMgOQNJTEUJEBOBm7Ozw0Z/VdRs
ZnV58cHeC2KxVnpLMY0c5CMlQ+1ihWb32+kFe2Lyfp6/yq2GbTpeUsHWtovztcviUT+C1i8QmDQB
hqWyBM3WPgG6RYC2yVu+EYU0LwCdnCwlc07G1GC7t/MbRSfd9a9446cu2CnvUYRE04yjc9JjFD2C
pPt5Dd/xRnBEfbKs0hBJw6lpZaPdj0kbY4zG9+tuQEy5xVAiw33Op6ScWyGu5Rr0K6Uq3kSvGfUa
vMk0cN/3pZghFO+tHbbO0JYbXZvfZqZlMqnktiSdb0EcLRdu4WEFiLnlRTSkr1cluSmM7Jv60uRK
vSvT4BHEZPjZ4oAxIP70VcsD5SHOHe9lqMAiBJmlntTcH1FdV5KdG3ZY/QZwVo3MaXaenEvdi183
brlw1USi9icj9V4Mypp0V3C+NnEaYdiibH8LTYOSXRgzI/KcxW0gaJ3g/Kn2vf/z3GliElbuIkwR
PgjVjC19jbRLqCA3OOXjRaNjIT5vTF+/5uhFLHDHvRNK1OObvsbxJG72si1dT3LJUm+wlWJVO1kf
Os2Y7qNkJTpBOAKp/O3QHyosEp3cnvSFfo5002mhSlH0QfdRlBiAd7IwkP2jPXjIYhT6IWy472Hc
6x/rKY54GHHXhiKIljBaF2JeM7o/xxOsL7VE2Q6tT4601gFhlvFwYak1HV+bDlkarxpQUSki5Rob
Le6OkVvusynUe0nKJi8C/vWvk2ofRN/dRd3rBTKvPWGnpfEx+unZxlBhlNUGsBC9ayhqqmXYkeYV
3Vip0vMEQb7NvcWNIa2WiSS1bKQHaysggKPeuocuVJ0ZfObkOzbJkhSP32QQCXMJCsnBHmImGD+f
Cv95goHyaQ5O7Lf1wE9c/O84eEW+f8gCuNFUCmD8b+iaev+QzVgDZjXosB+mYzXrmj/evtdKZa8a
lO+XWB6bqyKpXyRVmSQkQUsu6mDMViAxlEsD+mAgi3jyGv7mSosjrzxQpSmnQRHzPRQlYKjinNYF
k2pIuEn0MrIx4w6/xaOB2Y1crvLR+woqUXqO26JHNTpdip5oUACKzSZBgIHxLg/2sj8G59rvpGej
RksKpnazF4N5AlQ1TYGQiq4MCLIy0Ze2QLqc4hiBOW0cJGztZYwG4uLs+Un4iXjXexQ1yktmBtoy
xS1rOSgYjfpgF/IulM9BqFurMtbA3lWtctATdCVMV05flBSYgl8BFgT5ivl1o0ZbtUMAyG9b/SI1
NJatsH8j/7kZ+nDqtvExGRFgnXpiml3FxTzOeemhsvTLdRpIIAr0Pkm7c4YDzYrspcSeIrBeDEs+
maXXfnPhGT/w7RrPY1GOpP48/C2SPvvmHjtLaaj8kewGbsTyp47M4z9/aQB9/cGdAISP7K9iWDrs
DVPDyPluZWaFap8APfc+O1y85jH+pRcsRUaoqYsohIc/K1pQv2NdnE0bhcHBreqFBsv/Wc4B+1lp
Q9nMC/sddqR8A0bd3XE/kXasRSH0J5IyL7LW3d0GxJGIiXmiexe7nXs38HeTbzFWmOgC9RbVOzVd
5IFuHHI9kjZoHpO3b/X2nGDvOvN1SX8fUIR0tE7/q+zAJFaa973xEwUuk6cZ+86nnGZYlbbtStkm
rTf1fZYICeUCotdDETVro1rB09tfp08TRdxRqe5GOJ7vu9Ckhk1pHE3pJD85oRajPqk573ZWnwYl
c38EUrpS2iLfJI6ZzBTYjsdYbcZFF7aQCtuEbp2MIKymQyx4TmFuRiQDmCdCgzu55CYhjzkM4ng0
GN/6InL2tcZvDSduf1FloNypcUePXkQj5zUyChmrAsE61loperQpdoGrsYqZiIl5ugS5ILHJ64uu
aADUSdsmHN5vIb1vE9Bp2kbjTz5Xy05d8yphh9iB9hLhnAeyDcG/qdG1omPvi0hzOq0QbgPiSMSq
AGWBvx1uSvTbetVHVPnXBcVRTRmpRM1O+zoCe9+bjvdDj3vl2NuN8WpBXPU0L3hWRq97gsS+ACkq
XXLImvvcAbyn1L7yzbT0tevZ6ps1Jijwt6DwOs+Xn3i4fBcTVMxfc8OonhwjKDa4wMrLXNKkt7Kx
V3reKd8c1wsxj3e6kxnZ+Z6nDyZ+00C88tJo5Y3qJASjwV50R+8QUf86DKaaYSLnq5uOhNeRpbH/
VLj1Och8Eny66T8pGa6ModWioDsNiqaVyjNe8vJB9G4zcJrj9OmsX9cQM9Q0da/XqEOkUjoVDeoC
5Yn0wY5c4HviMMwUeytRSABDeDvszyOI95VFaW1RGI306rZo7rGNw0kDW7FXWUPgRbd5GohRE4kB
7N+kJz9KpUuXkO2dZpEIKq4kvj84YL8/69RJjPzG+MIhngedoTuwMA3FMdnX/sn4cv2oD6QoTn9E
qoNmmgrirgvd6lse+bs2KsFLRUclSFBuar0W0zVLfbGbTN/WobT3Y3tMZoHWy0A742wpnm52hBFu
RcFmC/E9cygNdcNyFFqUUdot/vmuK/zJ/3z7cOJ03TGhCHHTte9kfocYKsVo9u6n1IWHwkmz137A
Xza2tfdKy5tN2nk21jSa/h5iNIEsXMGGgg3zc5ElG3RL9XdANPDYM4B3ous22WesVeVZsyXp0cLd
4np2nlpLvfb9lbg2RqJouRz0oMHL9UvQjxVpuLzaoeMCA1ccXvu1Ve3EUWQUGB4Z+YDeddZIi2wA
RphlWdiegA/OKsOfKq8GbwINRkwd2pIKcWTvgtiyrk3YV8BBRb8D8QVkQwWcmUgQHKann+56i6Cu
7XdSidWyV7N+42R5+cRv6FNMKPl1I5kn2ZdxjK2Nm5XRskKr+CM27JmO+e5X6pvRMuq5xZFtRfbS
keVlWlGkkVvz966OP+FDqElPiaV7h1AJ/IM4Eo2fs93EFasB9PfHQDB6yfafP37BR7z7+NnzajJP
Hs2CPnnHV1Q0QKFOH5qfbWWX5tEIkDmlLHPoE/mEL+Bw0RwAO3AnUdsOsNgypq4YiKUaxqE5XKd5
VedufA/avUk62lHkDTnMWkV7CxTZY1T6+IE3yWuL/cyjPoJhG5Q8WhkeBPw2zqwQF1DYGpEZBrgq
c4aYOHreG/dXYyfOEHFSm9NVRSD1dFSPuKroiTPEVRMFGvbtKv5QYvWN2MJKzAtISxcARzUNYjPg
Ahhs18OpL45Ec6U8m6z/wVz4Bg8acA2lZoA9jtLlP38Kijr9mf/8GEh86fBTdfIZGumzP28i5LJj
uBeGSvkMLGjgFtEpKeOLA9hga0HeRMSUph2U6BQGWogiAIA+ERNzxVFZW9qiU5x2djfQF12NquPw
fhcf+jI65t3TXRju0ySkFu7rbPB3t+uLaSDXKZrGmnR9dRG7NhpkPYDmKPH+er8/z0iRf61hbt4N
pJUXHTz2N7f47cUkBUfWVJF2YlDEA9QLMF0sccNIi5alv09T44EJJWzq3x+KCS6lpclHiLm/Hf42
16e4CeD+/mJTv5ZyaW7miNs1ZQ9dBj+0gziyEnhYTX8wwuYp6L0nzSvtfQEL5MHuGmqpfj3Ats98
G4NQRgDR23vRHchPLWuYKLDkqVw4kt+9UO3HoazyLmSgerRb0eS0pFH+iBMHecg2UvajZ6fPmIju
RJzNdLjsAHSuEz9QPlSssMAjvZtkqTY5aIq5mPU3V1XSYpz/8xdXFWYnf35xIR2rsm0aKs8Q7md/
fnEhH0JradXkk6QHn7Dp9uND06j2IerKJayEaCd6Waj68txXE0qlgwcccJry20gHE9CNi2uoHmQE
F3QVsUyYXt38NrkfPec6p8op3g0UUmrfbVZyx31LjZpVoPQ1aiIdKpWmzfqH8rZjpc6jCKUQTLa6
EQHWBi/8qE4N/OMSch9oVhET86LabmayaTYrEetib5fwPMZ3MDV2qdIZO3F0a0TM9MHQcov2HsSA
pRZ4Gt7NuXV/GzYQN1qDr96OE0Tq7vp3XXGBu1hR8UgczPldWEzFJJGiOn+jHVAnaY/Yh7QXR0FQ
vbaRIa3u4v007RbDRLh8cDJ9WpqQR76dfzevQ78e2RfTmN8NwF13QfRMV628tJnbvNvZb0FxRZMU
2dohjwZaVd+5UYdVIRn33ejsvCpCqF+qiYtBu48CeARaYFzn3c4g+4buhUxJ8ddFbqeJa/oofLtP
ZHflvc17WchS3b3WqvGhTanvqEdVmTzDV7MN2xlJhGLlkrk89168KE27+GIP9jiPh5IdRlNYe1D5
BrJxLmBREjVi22/Gfv4gATt46lWYX1YRgqwLfSQ2C/ekuuM6t638Vaoq75TH9UfiZsVr6EX5vinA
6opuE/jWJolKbMHF3KRRVyV6ZItomtyVG8na44oL1yNtANv2CKEPsjmuckMKnrqMlHZqxdan7HyE
NnbvcaFQkpCC8QJq1N6gO4OuaKRNT/RmvOQoLQDDLtGHn2IGvKHzENjXE0SIZD9ipn7RzD0vxFV3
upLraY8OWjcHMQNzPf6BpLgWcMmQLUY+aw75Auz+9Y7XG/3kFUwWaFAKtvLcD0UjRm93xttAxLPF
UMlL30KduMjthnp7pVtMzFZ+Xd5dKxvx3PYg9W+pCmL5LZ7r1/70RB8UnFE9JO9uodvjX0ic3Lq3
S90WB3eXu03mT4A1nujrSuf/h8WC9qfEBBsOAz8OA+sPS5Et1u53t1xJQX8QVrb2HcDPziwzPBzy
IGrXUWLnyNVPfSfwgYQXSHj1IXLS16Bd2PmhH8uFVQ/QnfEQ94F0jCYS2+RGxCk1dsbIJI/6jL1z
eCp0BCVSVuRzTTLDk4iJxgQ7vqoCOUe1igFjaqxS9VYteGIEtP/5KaP92xbLYHNlTv8BdqOyeOe4
pZVxVSI1UH3XS2+jgmzcx7mLyGoR/ujxqZCRQ6zy/fXQc97qXLK2PBvk757kPmc8t14VH7yH2xvO
rnKs6sCSXseQMVORHi38ndUokzya2R7GXnOezURdBr5svwPcS9etpZu4f/rOe603X3O3Ms9x5sWP
nuN9kNZ//Od/61QD/XMlaACkd3TLZjkoK+Z95lRxIlvtVTn9boY9LFIs6i6wrx/GyEcFYOrJ4K1X
0PgUxEwH+GGJmT16Ch+tGE0gEW6xWMBx3bF0JK9CYOPu6O76oXB34ijXulMLVXUlelQ8TfBc0xTR
GEOF6sggbzvPAIhMWW5bSG25q6MaYBhA9ZMf9CwyyEI8237hzRonxzJwgqf7lS3xukbg7T2Thkyq
tBNHIjbqarhpLLDr0+DdNDG3iVqEQMWwVE7XCoL26A1B8cKy04CgEqTLMSyk13oAhQ9iBH3nqQv0
7w1Oq3ESPVmdF/1Yvzq9rKEGOz5WEgYy//wxKfdlZH6FDl9IFkQyq3lVuU9WupIiIwlnSN8CbD5X
TSp90eI2fRSNa/QxBZrwzNtEUI3dv3wIZGiLg4lonxGmj2XjJacI2xFHKpClBf5rngN71gZtMFBV
/mp0knsS11Kmq9qw/0ZZL4+31zACPlObJaa4nohLQfniKSm6peqIzxkKWlHhOnjMGQiphvW4jF0T
QkSY+MiltN3XrkZSDD7aX3bcrdLYRIS0QykFcRDvaQjHetkqKXoZEXq5bQlSTzezo6gEiUYfC96q
psA7/1U2Ckrz4jiGthclosFJm0OsFH97UtDUMgIAnGBNJ4hrSHbfHKZXqf1YiWEHQS25vQLWuucA
jtQsL7L6kiRFcyiD8hhEcn0RIX4UKDP6aNmIrtI6kBt94G/ZHMycudfd8kcaYfXVaYHz2Gv2U8ev
6r00cbRsYBfxq2rM98JHmLp1gHclfox7k50+5FO8TXog3YMdb1IX/eswiiHlSlm204d4adaddLg1
vmz+7JZ1/4LsKDn2J19ttR157J+N6uraLm4MKAOuV+mb2EAMdYqJKQMykzu/8pVVJJMrKMOseVO/
l1arvcl1MRySQqZwPXVByvRLnHHMJfRh7a1kSfDQtSlK69dzMhyVLornmyu/8xEK1groffwzvld4
mMk5pBnssxEXQOy4bLIncyC9IYeouQwG8pCBpG8tCGwvgB/WCTWXLxrVl4WkRQnSOEHwHgJDEPMT
X0GKK8yx+p5OdwAScvJHCp5+kpRsZv/hF6iowgvq980HvzrLEM9ASDz2tQr1m0shEgB5mcA//AZx
Er2u3DbhJNEUI1rJdSJD9J26XZOXFBNldV3aPCdu83xQ5jsMU/dFpyF+TvIHImyvrLyhcd5ar1uE
rTp+DR3UITvZ9vawzoetNqQbT1LLc2qYPJBSc2P5QXUWoVoPHRQQkDO5xcSAMZr8gOP24LqcWZQI
Z5ZJhvszHEWq7RqwC8oFQHR9Gy+HFhyJ6HrepN1olkO3ux6KqGlWqjv7bYI4zHNqPmGIhcJ0oXpq
rrOns52yRF/NjbDJ05Hy1CU3f9J7P1hXEQq1pIDli1eCqk9Hq54ZoTUswyrz96KBle3vhzzFhSeA
l3iLiSN7Gv0/Y1rUoSJvPt9mianUyLABkVu0D/MKpGbeWPjvFkAE9dhC+tl01Y0xbc/cafOGoM2y
chUgKlMIbc3sJCUgF6eeCFVtGm8pTAA6VF0U6q2Oxz4bUS2rho+ijL217qGJ1OTm8OEHPsbrbvHs
xpFO2U8DGztN44NBB9uOgmOXutqlLfWLiIOG6SBcW95GdFX2dFiPfxihDR0Tcb4wi3ahgeJqC0H6
GYovqGGQa6B7nq4RP0GgP+7zrW+WxilKk3znGzWmLU3JR0AjwTh8iP0u3I6w+Z4q35O3ZYjYphj1
R/xwc3nINxILh/kQesERmAoQRLT6UHaJmos6oljNFt391iG3FGBN9AOVqDdq2uVbVyHxL08nFT7y
wqZnhnAJgwapvDJiaygOrZRd4rWRqMNjRENfk113lYclTL3BRzlz8qSjCuWsPb1GyAoFm0kdNFmL
2k7aUnE0wDmtROFHTlKUs6IBXH/kvbGIiLGQceIDcg7jEyncYzqlLjw3xZe5lvq5Ptrh1uhH6+zr
tQPxQNqIXpFn1lkcIbyC1k5mHu04oCph98tIHtADEfdcOxiQWVaDD3HfNVLX+Tkg+iifYo+Zq7u7
+3NgaJeu6ZE2C4OcZ1TiwiPMukcL2yzol2rwEjsUeuso8T+QEf20Ijn/3mfDtrUT6DpO9yhFkD+a
iI5ZY9EsGrvAtAhn5YWMYIB2HcDQHquiVHkPRo1ithiQGkc95kW7clJH3rvDSGMnyl507TqevAqm
flmZ1bqw8vN13hS6joo+Pw/5eoqYx1fsLC7VV/EpKFEsVvxQn42hDJllahQW+sC+LmZGBcoNixhZ
majEAJUxL/OzQ660L6LXIFb6VJThNyP20THWSHrmtuGeROMUIc5VwFAWt1hjRtKpc50lencIWvya
a0XWtGttf/BK0kmVC/ac3MsRFOixwhZBMVlO23BThukxsrJ6M7Hj3wfNWddGQu2LpPK5acJvIhyi
EruCj9wsRbfli/4QcjM7malrPzu1NBfx2kblgSo6DBzFjt+j3sfpJArA1CseG10zU75kEr67qKvq
e6D7zhmKEOAwxSm/uhFleOA73iPYJ2ALkwrp0OMfrQ/YQfSuBIh/aiLVhABx6/fSiJl7B6mwnYZR
rmDYC/NmF5lqvVNyK940sSpBFZLSs+VIyawqpeAT+pLV1/i8U26f6W7QnOCamFRWG55hCOy+9kn/
KGYGqvwaotv+YijDsJRitKcc1Ij+vJZn6+DkzfxsdSM2ULFioW08Hep9pGGOMB32erDKc0TXZIQT
dyYUVwDcD5VjthvLM4uXIlFq/FS7YN2yaXxBTb1edDxBlixby5dssPlD+pjtiVEHQdEV+ubyXIzC
4Ig2qH7qGHUwuUq4pelKLz2Irt/K6b5pWaeIbsoHZsW6efHGyTIwbf0fDoStxu0wWJVdkjWIIGBW
DuI/UGyIs1UlLQxXcflttNlWsn1vjVsqfEYljqxjMeT+AvUe9VlPa+gFVj58Rblu15SYR8I62VDR
857NyrfPI0re7LfDCl5h9IGBZHJQAV4/Z3KAIWuje7Ms1VOUZ+Nhlxk8YYZkLxpg3sCCfnUbxcLh
d2puMck1+wV6TiS/am9YopcNUQTummjIfNc73Q8pddW2SUErsTHqK/VmrZEwOIkGSeVg06b111tI
HI0STjR6kClrKUlqNGe14UuiOieAONFzbQXFTsS9KR7K0klCY6lvS20HOZj9rgep3x/8DAltNTuK
IxkK4hH55Z+jw9QVMTHqxEBhOrcc3/XKz2fqIBtHzeyrQ0nJC/vUqviGftVszNGsxGa9XFbIUKIy
XKhPeDF8VUdWwMBF175Tl0c82sujOFLJ983ZZJszcmV8TpLNsBiBy0M5zzNKbsfEbgPi5KHCaUGz
hnQlBkTsegVDDZ4slmgrXa32Do8xELrBKexyataFDXt+6g6V1127Lql6mN/5vitR5MnGctjVeVeQ
EbKi85i3HRlombfOdvkBYYLmXKGDiWhTYJBuCXFnso2CnCQ+v+WfXak0O+whSOslX10740tcJNqz
jLDgR6uhgYSAnfao1zH+IUWt79BXr3ZOMwQr1MXyR+Aa2mwsTBLgqFus+OXGp9bRX9MglTfa1BOh
IPXiU2w1IdKHIUQFg1I4fxaGE3iC2AdOf9iyONi56V+Urh1xt8IAEUhz8+FDrkhGs3lWghZ5ZjnO
ZmpStB+1FUuwx4P+EKjm+FSr+sFJ7OZDTbEZ7bG+WIvTwe9Ae0zDx0IKV6JwT4LC3opivWisSfNA
HImBTJT1b3P02PXnqVEsFKnRn1Q9XLZxW7/F/D53KD94M1f367cQ+tiy8yX7Ospnp+BO11l7MSoj
xpZqif2s14V7TgtwfeEgHzLZDYFiZe6Zsmx4yEzq11NPhESTph9Db2onHaDgeZScfBPFzlmO0mBe
qEm2uVq6Job+UCcl3maTw2us9l/roTOOope6KtzEIryIni0tPKtvnuTEDGZhUcyRujD31dCZ+6lG
h2TqdCj6ogm6Hu3rsooXt4li4K7boD0FNiz/7Xq3i9zN/btr1gU1UIxTkSkEbXdqVC9YayUSeAGJ
lWiBOraNGFeI8Vr0NpiN+VmjbarpKMk9kEw7FUEsfVTQLWejpnmXbvq2tp087BAdI/OeIViuDHK0
dnvy3L2SJjsjpxxfchf54hkhanhS/izigR/8jKdKfDJYJ13U9mudBP656Em75XlffquN4miFvfdq
QHde6yl7sGqwh9eS/IOYIJnxdPfX+1OAsM7eHJuc34dXfUshx/Zg074gxYplV4g6qOLH3cXsw/B6
bTsMPz01yZ96r9I2Om6xS7Sm+o8RYXpxba1EUgZjgZxipG4dcw1QdTq9qy6G3p4FHZwXakZSCBZc
oMBFI/DfAioujm4Dd/PuumIyfOgIM8Pem98uJY7urnd7DZUFPci8MZ8HSMYtjWzo11Ux1B92ucQX
I/pSQTxb2TEfU6jY0ReSPLMWfhW5UG0EwwG9UkxL8B9zSKI8uxj1blMNJe6gHspd31nlLpCjanfr
tlMssqWGBc50KPrXib9OucVy5P/xQivd+d9N9mGhrEtY4TMFk0Q0IvgWqI7y3FThdx8l2oM+9coB
rmbUGeO6llyMgwMeWT5MRWwORUKJP48BxQ5P6FvKye6DXRGY/jXJZDtk3sIqeLtmkG4nXPuhBKFv
miyPuYwkm+FvJcRCqPChS4B97s+jKSbpYfGXruUzQBDOHs8etiVTI7q3JvMAvtfKj1vkbtao98YM
3aEOmBv+qGVWXaIJGzeAJQLOVzcIHdFVaklncRnhhwo74RlibAruSvoIEYVB/mNEXCyLlYOkRPJc
ypz0I0at0I9c83PorVcNs5jX1DONhV5W6i5EeebQBAXqyTHcyC5PpK2KdvLGciclK82UTqbe/mx6
RGMhGpsJjqGxdxYDtdTVJ7lZis4Q6q71YA2wUUnabStcCVLkYbDEkaMfCmI4vhP/1Qb+j0C2qW5J
eDoAbx8PPsW4bTl2yWq0u/wCNBFtVh7Q3+IeF/rpJNZImAA5JswyPAmc1BhODYZBGw0PHQUfKt/F
bMuXxvpb0S4F4jkocMbukyI4mhOqD0b6ZshGzNLQGXlQ9VT9Bnfv5NeR+6LUgb4yZJ31K5TAF912
LxUaYV96y3gZ5SS7WFGbXmTLZqFQIFwpumJAKqt1AifjKEKSlVC9pxBYa2/slsE9KPmnElVvMAIh
uyBkuNQcr9/KYzSe2BrCuQz69Lue7ewxKj6TtqBI7SjRY+xKBXYiQbVC7CN59usQA5JpSjWYKw3y
5QdUDqS5CsvdIwps7zsed/MG0aoPo03W4nVJiE/OEqF/yY3SXFSp2x17c/zZZMC7donXQqf4V9yx
+5BkUgjCv2DbhLTUvybf5gwd5YJswFq5iYzHwJXDVdgX/itLPZjOvZ+sr127smexzz9CdEclhIAJ
e3ArukaEtm2LiOyOZJr/akyCIIUSlQcxGtTuOwlp68itNHhlG3zMe6s5Xy9Eod1LvOgiTlQ088Ht
6gRhOLTOxMM7oYTVRUhCioe2iDVdSNW0RDBoeo7fHu/oGnQF2eTa9DZs+ML6oiM5sgKu+VWpW+Cj
xRAXmDqM3wEOj+tGriB0F/xQ0BksXpsBITdsyJzPgSKzOmSAVgqtOjZkkr8EqYGNx1g0F3jcbAQl
oLam26U7h+TFKkf5CT8ebhwygNM5EpIuoqcYawYFWOvcMcKLaJwm3shglo7XXlCRpzWljTnG0XWC
LRnjSguxgLHQaJ5EQyQj6g+icdUaw2VxODjv7Rgux8pzXzPX8ncdQiBY42DHFKiDs1RTC+m5qYta
gIVYpOJsxCgqMJ95qttHcaoRtw+NTLqMxEd+0WLjOsm0cxVNSpyRxDmodcXrNEm9hVx7C1dnaTJ2
ernvssFRlkNuIZXL3Qnf9srG1JJ06F4OoYLPxVDmoGAs5mviI0iGHA+3OFFnFQuhkwJfGzZq8ih6
meHVpz/jstph3CFiahx3Yq7mq9V1GpjV364h4iLUB0O3J1X1ksnJQmyGqGKpi7ahhm6pSfDWo4Yr
4kjcqwszy8qNM8X/nC/ibZllz6XHlsPU3F3TNqDIpyM1AV6uorK2kCKS5f0gjesMgY2H2xfS0Clu
jF2xEyHbsp2z+MqW7ramwrcp8kIqKa90b//n8k4MqLXxI68Un3XRH+vJ21KwiTqF3DMmrZX5TtKk
+yAD3q5dI3QW1tT1g+5EfpSFUByqCBxR6hFxLXL4YpcjzzbZTJ9b1vkl+w1P1V4kPwkguemwSxJZ
+ohU6UvptsYjZkzRMXBKNgJT3LRZyLE1z0loOShJZa257WTH3fLVI9H9i7dRKVY8i6OhXnsTtYP1
hnR20aoTPcH9yEN5Es5XezyumJFYk/FeiNqlUrQLwCjquexL4ymMLUymnbJY8ec1nkiay7vC1LBb
ziX9SUz5dUIPnJOtcghEEzeA516tFqNqBY/q1ItK7olZEj6HEir8EOi3rTmStkvr3j0iJeFCM0rO
vQHfGZzDNo1Rb8CIBt2DvD4MExxPNOq08YoM693t2mojQuG0QfOnxiSpNQPxGVGgoYQnjdgaj5I3
OPMUSZit5v4vZ+ex5LjOZOEnYgS92cp7V6UyvWG0pfeeTz8fob6tOz3zz2IWhSAyAciURAGZJ8/p
j4+uiB/qUX4MchMarimkWI4qN1QbBlDyhGs2Qe6LaIB0vmu9WVBW4LgvY6SMSzbvMINO3cZlx0Jp
4hc9qpEV9+B9ZXc1XMTYLIDzNhwb6bGaFkxx50nggTSr9AK1lfoyfu87GV44acjkmakH7a6vO2MF
HZGJ/NBbCj7nl+xSq+IY9Yfn597CSs0fZoAOoxomHK9hpSKJoZsnWQmra5nq5VWBk0yYUjSQHiPq
vrZOwimGTZNsV9lR25FvOAECoaMc2D5YZuaXi0AJXmSoZDZsaEbAdRPQQ7gfIwtlHNHE0ZDXfs4U
gwzP+xF1UAj2hNVuZaVdE10fPkaZoz7hI4QUpi71Al9ibl6XKhgfo5SamJpdAzsPOChODXsaPowj
ZKpPW+ql/pYMaUEZY62jMgx1XgtnSzhxM6FoEezd3vT3oiuaMfNS0kowdEJqylZYGJVYgihUXEZg
cOA3naaLmfWK/Cb8vpVZbFAIqG5e4VN/q1vtD6BRXKjtNzmWAQOUWnWu3YbSe4WfJ7czgRa20hdS
E+0PNYTILUJEC6r2XeIljbduWoMUekC2305LqBdTmGFmbTNetE6G4rJMtXtLBQOMVfIFWnXt3tOL
pp7wdVTcCJ88jZx8eRkpD9//nCd8yoSB/jNPd2LQ5H7kz6sor+Zw0ZFRG9xmC8q8W/MzkL9kmgO5
zwRnMiX04YgJhma9bJJA/9aBi5oNTaJepLHMELovsqUCHuZLwd4sH7VvjTf9y6HEJJcbRCdgpupc
OGB6nkPfF30pO740ZeVru8Co+YAWFj+F09rw8597T0IPQSFsonZKtlHqSDoAYorY9OrGLiwSY1fF
7e+r3sw2UHL6Gy1LJuDPNOTpFVfPaTBqQw+cuuGJ7TrSE5r54UECt86jqF/3Tux+9HCj+6mefOVn
ql6qqEXtTG7Pr7xNF5Mb38zzYdqEu6N9dUsfcFrUyCtnkNpXKYx6IucV5DWTt5Ur6hEJR2iphe5f
YSPu1WjRzaC89pU6eQLBsj7unytVFnj1bJrK+BnlaeW+dKPmALGbNvfaUJojnEG3svjnT01ro3QC
TwmXj4HTVSSFbwqfpPVznLgq0NoEbUepfV6+cduvfpVTzIHKhh9seVt0liG1yU3LA0Db5IeqD+S9
HqDrl0s9cvNWf22tZLj2ccmWCKCAMInGgOBG9avmLHpEsPvrwysm+CU7hBZCzucapcPtOy763XON
AB2RveOXb8KUcCs5KXkHSGgqBQagbu3bqVy4nppnN5G890CGSscTFcXCAa5fRptzqh4WfdFUkRuB
IS/mYoG/V/1XH279W6HqNgXpCP4pgIgXiiXJb1A11UuzVtq169XKW6sUBdCb3tgVoxJvhym47qkg
lfw0yFZxinSibznjGk5GZQFtSXwP00LdmsjYzIdOju+tEfkHlNIQVRRdnyol1cnuoldIoHedArqf
0YmKfRlqxV5cPRsJmrB8JvohuSz7MbLymmIf1pPuZN4oS1NqXpHGRWLHq7t7UIXVDo5tSKymbmga
8T5VJxUaOenvmQ8Vg6vDdy68Vi/Zh7aH9yU2je7eBbZxhFLiO8zq3T0l3HEKEeERvrqItbMT5Bcx
MfJc7TJ4/l74Yj0wroUlrYQvy3ML/CJMA9MqDqqkL3UKNR/Pptf96K5wN0Kob5iH0Sa1Ev1VjEsH
yI1KIqLisa1OX5Bmtxd+U8HR0Jjp3e2GbYTy2IVqgew++vW7nKGQI3x2CAxYDfvoIJx8zeFXd8pw
J7ySFcAaz456I7pZS5wg7XsYh0OFvH9uo1WQB8f8vzfDsGjlTjkI89iUqGIj2ft7WIje1Q4KB1gi
AxXlp2mqDAN3RyJiHDeIDl9/d8VE4RezwyaUV66vI2qew8+Qm528YztAzImfbCA9RqwdtAZ5KORJ
i0Xtag7/qsnYFSiTzh6D7AAktTwSXOzU8fhsxt6Tj2qox5B2qltl6gmnsEcD8W8qxJ1y3UF1ORPG
VKGKHZ5ulnlMzoJgWZXNtKGRfrU56DZSviB1OyVaZL0ZQ25D43sAw9sH9lG0dlMnD1dSpLdgQAzy
X2PEpSSFycHizc6soT8jlgq7Fcy1u0IPq7eg4Ne9dwyPeAzdEjLtMZLDi+jpDcyvWju8sHvhqJEd
Iq+AqqEs0ORRSZDDaKpNdyz96hcR5NkBXGYh3E7hnK1OutDaLFtFOp+5eWKRafdk8maPvlI6Zz+x
x0Oiq/pVrGPn/ICn2mWc1kP4qj4ZgwvknIcQJgquxh28b7+E6WEfYzhLfHSlxJMQtha2JwTbvWbp
t0q2UhwUghAurM7R6FVnDymdSHc1aJXL6lxOjbBLUFD4SJ8dxVAd7V9jkpV92J7DxKw/Y4Udqcji
oKh87ps8GL64LoQGSiZ/9LCGbuBcrFchtX3C7rnm+GGXY70x5KJZOToarWxU/INehN28Lgp93SRt
exuspLv5ysa3a/0qLOxQ1A1xTgkKKceN52EKWapkG9VW8qz2pgPiuyic/x9eAEEUHwU+QqLTcn4S
/WyBEi/MZojemr7Y9mmiXrUmjigshCSeQ9qLkgT23f8qjFVgNy9la5F8YULaE67IzHovfCb7/bMj
De/C5xGuPaoqvIFNHag3uzXevLH8obpZ+xoWnvmSm6tKgpB6znJ3yXGloz75zLiy5naU1RsxFNKl
cQ1ZScXNAm8yus7hzzrqUIl1woj9ahdQOlwp6lmbTkbFdFrKU+1FCTt4OKeeJyOrVNR9t5QyDktO
4Janabxwwg9lvMiV8fd44rfdUjhdbSwhMdbPULsBWopRZR3t3t6ZuRHN8i7Xb/xI6TfoCgxEQpxs
W5e+cUOzyTsPqMsIpxjmK72+QBIiXj1nGd1LRrHaVcxRc0j6xmgw5s9JvVLebFcNj2IOPNI2iuQ8
sD495l8PLLpeGB6iMribZquc0UhC5zfy3TfoUn45cOT+9LXXTNJiKq+pPFZsdfysA68BraIBPuJn
ZlVA/7mPMpfAmsQhKAMheQ2soZ53lm28uXmy8dIW+oc+eammpvQ6ak6QHVinWZy8ODYbCTUwDqIn
RlhFZc0cR4cIc5rgtEl4QEvzm4WwISR2FnScoJIbkFpWt6UaOJ+pkR+d0DVXt4nVnkFE9DKywlMb
uI53VORPMeJhovQyOok+bM1LkHHyXplMwg4NG3QZYdEv5Kxpz5lWcQSJo+JzrLRyUcjKAIuc5r53
5audqPnn2CGV3LVIzhpBVBCDjCmKicaKWyjE3IWT57dsanQXSkt/9POtsGmKQsCXY1BjezfK+bKb
SxAWdEeGttrkE6NyiB4ozCiORtdqZ21qYGuDAtmow5WwVUqknSGT0M6Wb105uKi7p6nQGv0UKFe1
Yl8wE9NzoOJ84ZM532hKan6MZmQgSE0j2Q6hLnGZtahLzyCAHhYJp6P5c1DVN7+Hk+812IH+0/U9
9CnIzG4hqfvOfeMnSl9kPPtxPCiuH/ANztoXCn4t0vmy+zU1rbWiatIvo3VWkicX34ZJhiCpE+Nl
8CNniQaSeQi1StkF8ClNsGrvCuXCLjQ8cFoGhNmV9YmCn71SEMtbK1MXBnoAbabxbkOxvg1bxVtm
EUn2zJ90uUZXg1Vc0t4dL71TYmhc1D4NX0eyq8JcRX64l/x00uFhlKehIZu0if5/TtLyKEVRpgS9
RXA6V/xv8Miri7yuNb4Ng3f2Um9GJ//gXPmpy6BqWt0wbkXhHoS5VKhLGEqo3psgLj5SJPdmed+Z
JJh76FWR/xbDelUljGglzSWG/70nGfNJKAYGD3BCqzgfvE9t8C9IqEwMGHVwJoyPkvBkh+0GfvVe
nYKbnv9ZjKsuNPIPP0VTzDZGhCay3uXooiNGkExklwRQWk6Mx1ZRg7k0ZbfLjhDQ0GrhEeRs9Mrv
wV6kucvAb1ejjTCOSI5T3wa1ezC8Qbxb7Iccqn0xTKP6h7q3Mj3rMHlcUbv5EMsWWZQsoUACyjQ9
CprNjVt8VjF8VAgKoUw5WdvR5S/oiH1WFXfUEaHuKUM/5igGGaADttXwzWjlcEBdYngJI19DzCrv
s7Wv2v4mpebpMBrkEaKmdtZy7euUNdRtfapbShj6sNsTXFXQj3vYsuBYw8yYTT1Db9sV++FoK5mD
tC/zDB6tLnFeg2KQzoYTH0Qv0vTxdeI8mVx22zX7LEsQt+9Dqoko0TtkJXn6oKF+0VV0mU9X5n8k
tvM9h9j+BzrEc5IVgT+r2ejYXTl8p9Iaeb2gM97gjgkmgFEBNLdHKizoS0jx+wEqrQLKianbUpl8
cWR/MShKTXhbA62ZUrCw9DXXPeWqDWoNaBU38lvQd3S6pFhEGiQHwif5eX/09YIiTZx+FTEiUn5A
8RwdIkoKVjwuSa1Iq+d5y/liLBL9nDey8gCBqX3xK5WHBP4AkmoWG9yFAIcp6FKjE5O9K2WVbzTd
APPWa+ZniTwJNJJf+Rb3y9innJxb6y/VRde6tVG6gsuh1BaVNnAHjgI2QXABi4byDQCZ4pKBXGZw
mO+Kqfnb/6+hz/la3bS/5wujmP5wlzXxgiJVr3ZD3KjPo/arJQMLseRJqvlkF3BLANT2z4Ej+V+R
7FRnRas7r2VBxTdIGPlMeFxZO1TMwsBWVnsprNCql814VyaGe4Vyql37js+Oua/dq7B1VEPM+Sxr
qzaVCQzHLZ/DGP6dNB+LdQPk+WMoza82DEuXkhKGlzTR1tAyF5xWmxEFcxMkMvc9E2ltgkSgGJqD
q6KReRxyYAwOypnGQAIyBftxgzc738i+mm3A3Ug3v+M7lLNvuqPGgo66ViXk1tzyfcz7Hm0kIzpC
tl6+S8gvFXYW3KH8AWLaWjdhrtPe2UZ54i/gga3e+Y13AeVr7UZ4bcf4RVmucxJOYRLdOuv2SKnU
977vxo0DMfJS7xrlk4jYsWld4wUKcO9o+dVr1NsWQnVtOIEceHBVCSFV7p2lOnXB2JUQQKdIlU9d
ChOkneSSCYfgKrhr6HGfFJ+4vmR8olz4LhuD8VpVqboCK5YtK96AV82dkLRW6c/bSjJebZITJz0P
73FXOTO17pD9LbVDY1jNSzshPFMIagD4htF+mDCgsEl5WwQdI9ADeMW4sA7mJRvAq+h1gwofRALk
0i6cKyDhfAfOzrz4QAH43Fb9d6UpOF6kyRdXD/0le3u2N6otn5rcUGHeZkQOq5yE9E5N1GpeoXN6
ckdQHVZpqcihQttUNdask8aTWQQHt6zSDytUfNBiUbMz0Dr/6OA57fgZujeW2Z66HG0ijzfio0WK
eMlOVF1r5QCDsEd8BNIvFHmQvfqRIWAfF3zMA5UyN0vXpFMIsnPX5/zM8P03XpHT8mYaoh9XPfbD
TaJJ0tHplN+NHBc3A06O7dNeg7yM9b7eDim8shqfsU9pzM4NGOdfbhItSlOOv6cBET2zBOxE1WW0
ahvOiXIvd3tz5IFlNTFvda6iEQJxyzcrV1ehagy/NM/dDURjvlRqVs7lwXMOhoEWiBSVzUymvPot
0NJwBzXPMBfd0jdNpCJ1snSTV41g5PAT11iBTyvfSNxmC0ux7M0weU2VgJGpFwR3Ji+bIeqWa/4T
EsGJt1FV4D/Lo6tYKW+oQciq7hWYzvA6aDApT3NUTU03bp6Z56bvvwLoan659laX6+onyWDUhyMl
v5uU0yyrQU+PiUJw3/CTdD0Q573KwCXng49kb2SjpuGY9a+kMLYdgZYvoe+V8zQox2ukBhR1S0m9
S3N/OOpylEHw0ah3bUrVovxr/zSbOfu/+he3gB+JGclvdRxbgAmcjE8cNfExxbfrHuaGi+GAAFbR
6jMq3kdg/O1OSl8BjSrBtrDqcg9bTUVMC35tUiR6VO5FI1zPrqkGgKpseMv+NSdF5mOmFI604ecj
O5VTg6JRvFBKVJzgnMxOxJeAsAm3UqFq+PQEnOnYsTNGeKlquTscDOp+m9n8Fj8aI/PYHXX1quhi
8KqTo4N5G+7CSv2EMMvdNqJbwokMCyGA1WmIbIw69JhuS/IFZl8y4mU2E5eDp0yXY1qtM7c9PTxF
6wb7tnULfyUu/zXet8/IsppXNKpXAdGR91HW0iM5RSBlUzeovWqjadwcFLf13uVGRXfR8MaN8PJL
XczGrOmOwktSHeYuSX4xhqJ4mZbsa0V6E0sGzYiGzdQVS3Zkvxai67G9eSwpurBDrA29sDZ8B+Vd
VROt8ijHgqRMRoD5j01cdZY77oyuRLBD9J+NmPfsiqunjQ3LpnLqIxkeHTKBe50nFIRDgXxpPMu+
2NRyxWY2Hp52ve9VVPLATIgRnG/tSzyhEmsisWSo/pmqlrw1qtl2MzGu3+kaSVnuz9G68xHzKqcr
xQ5/XwkbR6Xf3r/G/W9eQAn2Y70s9o4ubK5RpFq7uqeeECYiKmRtR9f1ubjU9ZFdh7h8DBBjSeap
M99uq8dUYSvFfHH5r0mkS6xdrhj1YvCthEIBZEeCFqBuEpfeZUw8j5oNhW1lCUwH+RiSj38cQ2R5
J8rn52LY0+5EcMxyvwBuT6jangl3ratHUMXd/jlOCtVgVwXDR28Y1rZ2HXllVXK/UyeW69bQU6jS
pj5KEsMukDNXXz79ep7iF0OF8TH+0VdR8wQXCAgU1qdZiNYjnOBfvQzFLTlO650fBN2LqtQfwu6W
+cwYhr5SKc1nmxernndNKkW6pDYManzY60VZmZBcF75WbUg9Iubj9ZDOjkVt7kFZPkaLKWwunXOU
v4oOuT9mdYa0ckhxHYVNNFoMthgIL3cVGTWs1q6m4OlUJTvrqlQnyBM5fLNSadciiE7t/XB3taS+
5rJaXOM8etPzfPiAMwF2wlXh5/K9vpeu1d4rt9W4VqO2vQus8+9rU4N4MvHGM2Xa9jw0M3WFTqfK
+QqiKCBLP0utsQ5qEPevQQlC05c5PQWh27+y1fU2DTvwhfBKFVp71eh8E8640BS2SHtwCXGDWHa5
UjQPwYUWRKNeOEfRJA1J7pnhDvW6lZxw9ug//eLKKpoNcgzqrmkiuVnXUoBgC5LIcyfM273REqtA
hUFq9qJvTUZx9ZfNjlVK6YlMshHToBBRdfA+thYc6tbyzo3d/W4MC7rgPhyL1V8OCgbguSpsGdGp
f2YQ3/POiZ6GRz4v87/sYk3Xz14GuDq2otebakdWjUDyVBskqn1GVAy2hp5Rq/VP2Y+wGxzSKEV7
FhIxZqsx7ml6XNlUDz2XEzax5p+xwvTX6qrv7RWzqDZ6P0ZIbgeQdRhus3GiBJ1VGLwG0nRdlm1b
O5ou6YurFKZU5K6Cg+qjRh6hDn2Cwks/6erowSE0LJRWyk/m4EJErASpsgilMAV0P3l19g9d68wg
iY+PYJV5deUQvA8qH6NUbxP0o+imLpzzkLcUW3DD4bumhD/VCdoknJFx41tiIegAAJwE4wWdxOAd
LKOzM1voDMUgry/QK7ALFXQDC/K1jufgIau9GNz77rEkHX21TZN8Gp8JYa4So4SW1gweT0pFh0OS
vjygD3n6iYBldBGQBvYo1RULFTzx5Yl0AIP+lyVTPsOojS6AhasHXuI/r/N4nMr4eK7R9RSLUa68
a9IBTAGBZn9fyu6AgqIvAQ2bGiob60U6xtwn0ryhXFFqwkNCwepBXNXCOI4mh3O19jm5TYOEP6hU
9J3+NUpcRgkZdajOgOb+tYhwPyaFlh8dkMbiRLSPnKZat43zSoBX2vt6b5RHcRl0qUeFFcaBLyQ3
DYoaQPtZLRg7Ch35HATIdxuhK+0DoiOIEpx650dtu+FiCiPmM5F0FJnI/z0pKVwAAoq9GClp/gop
hXSno0odFxSoFuqEJi05nz9o2B79P+5K7qTu9KfbB/BUzwQ3mwL/UbWIo37eFQaCfEpYe+snk1ut
DY8HCA2yLKc/3ccKMBj10OUkHUWdY3dVPk3D0K6iKU21OYa6D9ze5+7V+pW0DSxUW9q00a5pFevX
qPCoGJFcpIf+2BzuwYsqski8TksJR2aV7mxQyTA+bbJsfjjRWO/FSsLOfXVRgR+njIiZmpKFF8lC
O3laW5hKW09JzzY3MQdxmx1RJHUbcMaieD/vD1rN/ap1nZYdahHOUgg7Gh64C2nl0iDZNQ0YXG8h
5WG/86aJuRgkLpGFQYUstBE2nvZuoin/XD1tz83Zf7T9xyFVVNUIlUF937ccfEbwDV7jlWcXODNs
w1NjdhdvMPpdw8+8ATANW5FZb0Rg9a3oWVFZnlNNKc6WU/zojQJU9R+TGDGoSN82MPpuBgMq4qjN
pSMsq8hb++3wHo+UU/aNW9/6LjGXcS65R6dulY2uVPFOhcD5UNmjt9ayurxIuoEgfBIk93EsODS3
hv0WN327lxoZfBQJEhuYJo2X9MkhL/ZKGjgH1fVwNq3+2ylGqOoQHnTVn8kcjOXYCC/ZlFgMg9A6
2Wa7FD3RSNwFdrFW/2gHLwrnVh1069wp0FyclIMrM9Z3lUexuRf4CK4No/3aSiWH1lTd1waYQlLa
Fyc4WYYRQf9IE/FrfK2h7k1sqz6L3sPuOTvOgtKBBMQ41dpVX1wzMHZihBzH8dWGfHlG6trY6JYn
e3MKNIAkVKW/fq4uJxCBdimJ86ctq2JpOWpxshDLiAWbohnWpNV5RdOTMqamT6N6i0oM8jPiKTgy
oiyOqbzq1Th4cxNmiqNft+vnc25MLb1khE//+6vrUH5C5wrQ/PS0xXB42B+v7mn68wqfzyDUbVIi
oWduHg+ZctwAqML24fmYoWXBwJOSgXs+ahtICM0YYGzF8mLBMkh/v8LHuxX4NlS/06t7rK0aHvsd
Xp0YLdYXr7CCOO35JLvpFSb14//3eFu6nCLwqP/96sRs2TJ2kmeDipreCDE7S9IvoVoau+fyFmnH
WV8iHQQMr3gBdzTVu8r5MTcb+0aq7KVSLeeT4hs49lAP26WKW7xnSjrPTSk5ZaqjL50RKQF0ts7c
mIyXVCUi548ud5kgIusZI+4kKdpX4RRNARhDM5zhMb5sKZqvCYCuRD4U/azmYOfRj+d4RyF+yG8+
G05bXjSaxF6vmGjaE9Tiq9BWbr6XqTeYrw52X0vHcOoNhdXt/JC3VjjFMNOFsp7dtg8PJkPc2oeO
wobyeFpDNGqd98uktfJ/2dyoWjmmVZ0fjzKEFTF/V52JhxGzah2N+9HMk53o9spQnQA3P3piVl9D
Z1SYBXSkf56vr3agDxT7IkwhhA8byCSy+fP5whn+K5Pjai9GxHXoHy21ejxTYYLbnThoH/lk+3hB
wqZ9Rl7bPN4SwP75Wg4TYPzal945am6anipJoYB18IKzuDLihNKprsw3omuhfKvPChUEQqDX4eKv
0U4k99uSasfnAmKEaHgENx1+P8LTbEY5cmh/HuHpiIvm96NkFKHAH89+SEbMTZf9ZAmUmdA2m46V
iq4oJfVetGU7D5n16PR7ss426fayODkOUgm97NdXDXTBgnyO+Sr5tjdvkYr/MKrOR19RG76FWX0s
7db95YzkalK/Z0+I/i9U6bCSx7YKfEr2v1u68rO2POnDTxwbhrAmvavU9SB06ehXSpc4mmqafOLp
KmvTb629JbX21kntcttLfHKRyBMyLOy8FPc7X67hAFQrb2aVaBW2/LXWJlvh6TVnqjhKySXP1DYZ
Dg+rpTmznh+CJYiKlH9BzX85naMTRLxfUuJVo7A9mRfplM5WrmlU6bcC/qF1UOXboFQCYqaOd5Yd
8CDgiyUIKNt4HqlJfRwrU76FcnUXdhutsUU4lvWOW6vypqJ9keaW9AmeVVk5qmuSSGZ63x0ztYF0
t9P9LV8NZSnMnBD3XdEjNH81Rt+mDMyMa8hfHeosV2wTCUKS8Y33Xa/H+6rK0eITl6MKa4VtKLtO
8TLii/4isNt8OQ5pcndM0mdNjziCbZnxPZeQVTAz8B2i2zaUXIWZ/Ev0Rqm2YUh3jmImnC/GDZb0
OdzI/BZPjZ1uQJbUr6LTRfka5vb6KuYiLn3XvUA+iR6vBCZi1w8PYmjcAQJsCNVvCR9Irwnnzy1f
hVye6XkVEKun0XoFeU0r1ZYIlf22jQn1XDBcVwCFDcJ+YmDYq/+4p4FmM6KvN2Tgjf/Yc2MKNLQy
gvfj+BahtgKsuojfW2lQof/nl190tZyYpxbq3s4DpPXOHuBNNpAkpFx9fGuMhRikpE581lDDFj1b
DalnMhV2AtOU2DZI50suKIFp/UHh5thZo30U3pH8Nzgk7z6ArroaWn0q6zh51xU72I8IDBKOZ1LW
jtnKBGOxEpOMXJZA+QYcHlBY2cPe7668iDJM0YRCl8cJ0OGJJ8keYdTAEhIdhQoGCeHyJSSshQ65
em0irYRtOYiWGe/wSji7wXbP5BkfPWEqm86bp/HAV2ia7pDS3itIQ860PicBCRHqXWq8kGMCKxEI
drYhxQUgmH8pRvUNZgdgP8FUJq5b+SXSC2NtuuNUM9dDeyjxk+00ZjVVVjszqL3zryj27UJlSqMr
DWJRQJe+m26Rz6Ikk++5b5Jq0VWVQLbubDoYoraONE54kjxYwiWb3auYoxkfyu478bXFY6UijbZ5
1+pfI51KBWTa9JemJupVx0Fy1OSMzF3Ue5tAttyzb2nZwlai5D0wpR+JZRk/4/76WAfRq6uE1Mpn
Y3Q14KtWujqwPizccUSlqY/vI7JWrwF6EK9thRJUZKU3YQorfZxRtQGyenIWTVKsMsLpS+Hl3hgd
Wr0DIjp5c/iUX+v9cy3ycVNUK6oPwm85SbJsLD5k0mfqNO3r0CaLAgLnd7S0FOAXgTYTXS03rJXp
NwXU3XX1zkkMKaeop3xiGqwl7orEBwwoblLeKK16mHsz8fcp6ocgeBgVZ3znKB/p14PcGPtOQhVR
N6TuOPFTLOTK79B+H/ujsIkGKEJ/jKdmDGvk30s4MIWjg7p3ALuKR/RVGYrWp1vYhBc6ONBTqbmX
qzicN93onirTs451ZvXzAQHcr4Tgdl7vjm/5iIADitDFmprM4MPTR7QlYvurREHzIlVH/RC0SnhJ
Sd9Q1qtaX9NweFcQn/DIbMx8N+3ANXbB5dlYtXus2OjsKWYs7EnWNdqOkunPxJA4sH4P9gJYl3U5
PUYmJXkzk1DdrDDqiu+/6HO6WBUJb09gpMOlgtBsN3ZAeUR1ADLu38sRZiVROVDTA9Ljw+ZEVcHg
BN9lswlOojpg8tXTyP/HPLGKbvRbWymDszxSKiChtbx0jci5Ifvo3OwK+IhtXoVlkAn6QJNToyOM
T9hMJG57px7PohcbUbSpOpjLfETg0rnpVhdoevtjOE3IXNVejahIBaph3nw0VqDQTDiYaLV5U7PR
vsYWMBd8wlKZhrR0qWdfIIUKa2MYhUuNApCjAirbLssQLcuofFOy9PeVsFFm1bwMfT4HQxF8cbpf
mpmVH1Zupoj/whQozK4X7B2r0Un2crdCOgYqg6QLvoSj/J2S/fbqR012GrTBmonxVYpGKTuJ7uRo
cnJ1Vf2nsBtO7rIPKExoa/ieOXZxEHburTXcmUmzDY3E+wh1kvPT05E6KV7HULCtRZdnZ/x5dl1n
98tsehYwzOyLxvr97Fq2UvNOdVcVVCph0WU/C0s5E5HNPsYwQ2M66uWjWzvFvsgge+y6ILojU+7P
iNNkP6kGn0d1r58bTU0Wja65UF16iIBMV88maaRhbbbRwTGbf9vFWF3W3zzd9u9tq++V2FQ/3L6A
hyyN/GOhNJTHy262VBPXeu/V+OwGtvIj1LIbqLjkXfN4WV2ZSftQG7sj7BRUjup+9QlWfuux9/6h
uPkXpLn0u1xK6crOCb5rQS2fOm8MJtJM90skeUsxFDqkAAB9Xr1mVH+vWr3xdjKl7GfYo/q5qgx8
iQe9hXx8cEG1jbq1Rf14wwEjEmRB72Na1rNuHOIvRh58y5PK/UYk4ZRB0PGzUMelzG3fnzntEdKT
LJw1JvQ3VIzMKP1Y6VlS/nR8+YKYWvNNa4OfI9qoG8l0upWM8siLC3gvy1+gi8he2rLgADq4ykrY
2lEvzxSObdKsyx4joCtEnTvWCWOgMDdkwc1PQ+ecBwYo5umKSvxq0cRZsKxt6ESWPgxj/AecfamS
lObnlXOjUUS3h7d2qUsK7TpYRhbkRaS7G9b5Z8rDxrv6mCLW95VMWYZ9UK9iu5VmoRRLZ9fu1H08
AJSLvKz82oZv4I+tb3HZuHPIxpUj/zDzqEO0PC8nRzN8T6hD/hqaXbj0Ss4B5gBEJZc76NWi0Po2
6jkVGY3/kXdRuwrsUN5KuSHf7NBHMmoa0bfmq0YN5j1IdW8DP6gNeM8s702ivIgBUBIlM0j9gJxV
VblWpUDlLSBfBBQTeF31YYHJ3khxkq9KhGCsJvLfYPxXt7HudEu7l40v5tAsAisd3t2y1zfIn/4X
a+fV5DayROlfhAh480rvyfbqeUFIIwnee/z6/VDUCH17Z66J3ZeKqqysAptNEqjMk+eArJrspfyt
7oP4vUHObdsAP9oqTmD+ESeJ8YdmE1HoY9naFk0Xvw/xNzEXUeO84Vit7ZBsGd8GrVoJu2JwUEWE
VyXm1fuvBJR34hLEd6xVIAVbzYylZWn4SJ1xljiKXj4NZ5uY0P3y/3LpdEennqLRV5/W9iDtD/DY
o2gJxZ9oyhCccoEi7AdbmnTZlRcRbskUoEX02zmeJtAnsOHZNr5/sqs1Jbe+V58/2V0vS88NiP82
ModlRdXysuu6t9Soyodiqly04fA5/jZR9V49IE5zN5FlKwkiURUrcaz19UFZ5SjqPXiZoa1rvYfw
pHWcTa7p+dnhpLejKrY/yjX/T9Li7t4znfyYZH67q2D5PBuo427rKCeDIaHiF8GFfPPDCk4At/Se
EqWFITbkYTRU5QswgOxampq8MZUWfd7UcDlY398LedjBkcDJ1DTTq7CJnhs7xoHKoIsYaU6I2DdQ
p+JckZAK4i693m1hmSAhmMjxyh8G+YlicA9J5BIAq6sPBWc9RJwHsiJi1ojrYmUFyIOKoRbZ3Skf
sm9ZmchPlV42F8gWT7HnwtqrhgEZXSPaiaGuK90izUP3Pht041Z3IveR7Kn3XKvNSnjZI88vpc5z
vEy1IsAvuGYGAxHooHPDk1/q9Wugl8to0KBjtogUjnrbrMWwqaPv1MYPNztpo4eUs6dRx4BEHV1b
52ZRw3vJogS1qoyMyU7O0He1TKN6LG2iwHocnJuJ2TaqjeDccvMXc6LxurpcN6pfrk1TGWOA0M1N
N0x564Eg2aeBm1xFo+hFtJILE0E7LUvvtqAeE6qVPB8VUBM44+QsbKJHBWe5kxsSnLPNlXx3BduL
sgB5mI/rNu7JjUwcPInTJIeQoqZtzPjGOujsWqSa8855cVTN/RnEB24Y9o+wcH+qTS+/JqU0Akuq
/GudVfYORvgArkVTv3QK9bu5lhevSpgH5DeK9gdYXkPTnJ9aGT6Hz2kp69yhBvPe1IkFQ12bPBRR
hqTpv9rbafKTjdgGiivNIjb8n4XhVerFAc9MSYY8rnWABeds1BSwkeEPCM4HWF2G4Sh6c2MZSrJV
ooYqauTdnKnxeQ6h6nHqhlr53KpkiGehN2FXJer0he3u/NtPzM7OfakU61jW3Z1ENdoWsdUBtJEZ
vKmKJMEdKBv7sPKCNz9KvgamU125cQdv+pQFj6tXz7V6QsPJk1gyFpV6IGXYLYVTzAkW5BfVHkRh
uacM3DbGjsoio7e0FzPUFaTYhuoaK2q8U+QiAb+gmacijOONX/bKo0WR2LKjnOS9G61HguwTkJ/H
L5JWiH8nz4HLY4iva+WScsf6Ua+4gySFIp8UuGoPqS15u7GQx2vup8NqQMj0tes4Jedf+M1JTrqR
kwIIq25BgEuOVsBb45M3lVI5DaWQCzEWDZC8EIRDM6LRGP01I/YQ7sLnvkaMVQnG1q59Hyo9efAn
6mul77JTnxZQsWEKJxMIBOMcdvVWmETT6WpzJVawEGtmu+ipEyf23YbH3fX3/lCDbe8byglxuiSq
rrafZifhL4+BtHGNsQKIpTlbg8DWcSzC4lBnnUMIvvHPdqVpG/Bt0Q1efHvFwWV4ygajJmGsFdM9
N0ecSfNWdkPdmR7pyhHGFkgMkoktRCnraCOMoZLaxb1rezA0u0TThqM8qEDQFM7TmddUT20XgwTX
XYLViYwwe9NBjNjn+n5IymKfTpHJEEbGzeiU8S2XRChb9Z51OUuWplwVX9AR9uEJJbTYQkxKNWfK
o/KwdadD1AJg4brtCqjG3MzaWvawMCbAR1tIwYEDOHpv09DyG3dBvYR0CuOkff3t1ligC+2eipnM
1365uZXpIlqGm8Nuwi52Myc3cC0f3XgKMcEJjPEpqutyK8U2yf1oUJ8C0ywffH7Bzdo3iqWrUhTQ
wkhwKJ1YfbLMVN1lnkEl/+RsI27zlFLaM7nqeZItFbBuO+GqyHV8aCTg2mKoWzWCl06h7jqLlBC0
QfJT4sOsaThG9Jp7nHqaUTW/1CEPw/z7la/RCJWEXyvfpbTlmSuGaJtYxcImzBUuvHLLMSOFoydI
11WUFA+SVOnLqqHUvAxbOJqahNAhSYCvFJGfM78hbhHaO6/M7J/k517cPize88TIl5ZU6I8aKLlN
DY/q2Qwjbd8MibZDgqG9iB2h+kkh5XJhzW57/2uZ8XTKvWuKHd93LBLQO9OOeuvky2EiKdSBRe3F
GefvTkGfbGTEioOfENoejZ1PkWKY6X2Kws6QrBP4h2DplrQ8eQjqPHspmuIl6zT1Mrht+sKrzAA3
GkRkpslRyqC6s7XyIGatpgrh7zTanZgl61HA7uSa6HOyljCssamIdfdVcwFDU4B/1+J3O5BPxqS6
YlocTzzX+ZLq5kQ3GjQXJ6wAZraKy/G8piAsKtpFpVn1j3HjelL+o4zjHoAIlFhy3r1T2uGcXKn8
1dRNNazjLNYWnyY+Dc2y4rRFcaSwj0EGd4iDhGAy6s7JrwlDQ77OoTU0OOEXQf+dJzIImfvuJ8yH
rwiK+1+cBJ5g6oq6axj3xq6iLodaFzu/JiSEV9Bsm1tTH5wltzfe9qlpKDA4mooNj1yvIS8ujJll
OQhLDxGZacPl/jUGi0D39FNXVe6z63XTF0WtEWZkmLROuS4bA8mLyRmVAHM7ajp0G9PQbxx4nBFD
vm9l5U5z8aXmRSwdORU/Qni0tCZXs266JY8+wSbmPEFdpDdGqzzm4JlpUq+9NQk/P9WKc0PvL4Ak
9yg/BJAOGKs8Grofcq48pWQZv7qtWS1Uy3ReUTAblmjuJk9yIwdriKePTmLBE+gPcLaGY7bvQeLA
fKJI2bIu2wOPGjZ4dmYVS4+3kmHHqyxy06dkagYyC2QaHoRFdr2TY417mamz75vOWVUyY0S3m/Jp
2XSTFRChTl6J+XIgIpy18BVXjXsOicsvC723F6kvP0cW1Vdmxf99IP20Md20XApmIUEcFE4FsHWW
T9LxwFrlsUJfJVZfLZ0/z47UqxjJhNBBXj+jqVrdFDiHD2WWlisvtYz3oc2+W4mRPOROJV2ghybp
bXR8j9B5mKKRD2STq2+J33w3eM/eubk0aF8CCwi1JljC2HxDbb67ZBQxrQPbBknsWEhmKl21Lz3K
rV34JgfUghAYkscT35Y/lJEfSHRAULyrW29jOiAs4XsLvjv8Y7RSUnaREko7AoDfhhJi80SHgLyA
D/1XLQsMkamaW2/oiLpbpE7SrVnkzYNv5ufYHVRkyDSO/mXyp1zD7ELQ2b9ZYfHQSX647/vAPELi
DSPk1Bjx1cu/ZoVfewuvo140C9qfnbqRNXnbB4Xzxc/cbl1rcnm0OUBcPV7iMmx4yNJgcNiguq1f
y7Hxlh2xSKqFihCmaMePFnUTWZR9yldNacavyiSxCnlKunCtPOcTNWwy2X7z4dr9ZtsBzCodBWfc
UMKtWcKM4spG9+aYwLVK3W//9IxhW3oFibtGe25T3aFKT3rwzHRX65AtDBakI0OkLusakeku8e1t
BCf5Meurfmfa0sEds3StDM5xjKt2IRP0IBDT9Js20MxN5jZffCutUXi3g0WVDsE3eJlutlFYP3K+
PFA5owELDfrGker6APXrwaG++YLDJGZOhcIlHcClR8BAes8PH0QDQZlylCJY6SdTJEnQiiW2sSa3
o5w7a1DOcpd/6e38Vpgp0fisfKZ8PL5C7Cy/ZJLyCkuhdVHDvDoPRnnrQqA8eRKGx8D5EcpNepIh
nXDCfth7FgwowPsz/SRd3IZKRd9M3jtQGVuw6VAzTUNpMK9TZOvRVNvu0pg1hesSoDZdCoNVKTf+
UXWas1I3Npz1E+JwAib6Dj0eEb5HuQ9GaoC+QNhFQzEWeHrhIsaOX/3BQ3+6at3hpUdN6VrE4Uut
ZNWFQCvfpLEjw9dV7atsp+GCIotkWwbtd5tMyAMywdq57y1KG3U/WPK0kZ3oPYhJSOO7h7a3gCuP
0TfC+nh0ijHsnSDKF/dxoFr9YqjUGFBd2q7z3i5eCy1s1shg5lsxNDWT24+jwC/rjdS/Ofmw7GrK
QImyaenx3rU4tR5dnUq/5QSqOEae/kgqWFr6HbKLvnNIq+FWDKFxtRNQrV291h3tO+e6YiGH9bdO
N9rbWCeknTJoPsvgfSz5HoaSuhyasPrZ6U+dbcHyE/nOqSDNtICFql31EcUzTYgUeSA17g5pPAJO
fJ1vCUyet3TqkYa+JWpcUMSJSUy2GYVSXcdvpRjKqp5cJKX8FoHqyVA6ey4jueUeBC2UGFqBN54H
m2AZ97lnMJ/dY9JkS8ogzOc8k5NFAEyAxHn/UU1unIZxpHHX9c2vfycmJzzEhMPtYa8NXP23Zp0F
U/YQxD8LN7cPfQH3o92gb0PVTbILdCqsqM+kMrmEm4wj97DRcq24jnZpUWwpN8RwvJtTF9ku41H9
mNrk5Xy+/jvuISTnMqgUIDwcr5AyZ2s3COTHZowsVIY6+TmPH8qSB9BJrvehbcNw1+oowoeeU1+H
YEq+OHH5rrrpWS74pkdxj9o6cCaiXNrStJBc1xpD3zXuKO/ASqNknqnxWjGsYq+Y7Aa4e7pldAWZ
aZ5LKVheq3Jp/rDz5EkZkAmqMllGtkZad0aY/+SUd/H5LXz3Wl5h50cZFE1BsyuH+mLzVdpGqt1t
e8MebrJleys4oNU3mQSlaibhz9Q8k8kCOs6X+Wb2tfVu+fCcFq1SPZJgajZFXGdgXUqw0YSxeOaq
blmlN8u0sqJvRdYv/ayMf8h+iQhCGsQvJtDATQv1yXEcNVhaDLC8vtMp5PSHs1rr9rPtOAo/2Rui
XMXXwDco77Tl4uDqnQWesPuheBE/lLYFFN+oTIDwTXiEijhcE7kZLolj5ovWML6FSu49U4o47BSI
U7eQnjovnNGhiky9P6GxAECYJsPjkOgdZT+lvCnTtnmDF/UgPAKzHqlaIz6ndlW2bfpqJ1tevIcT
wtwr5B9O/C8jUn+1eYV6wlkFEPmvm56g+6AGwykl7LvoA8d9NnSdcFDZHybsSafBEFz0oAX7Oj4H
APWoqCnrdWkgU+3xXq5MFD/33Fyk1yYc/YXd2qS/p9mqsVGcMfRnWZ64SN2Mh6KaG2kJpELT227f
NESvR1tJ353Y+tGBNL0VTqjfMs3/jlh7SgG0s8jBUS+p44NhwZHNPSJSw7Zvo/TRU6fIddZUf5qQ
ZyVBo/zglPOjkAPrpYD6aa0o0bs9lPmKvKdzS6YGzDJMquSOdq4pqRL8HpWyGkswS75bOjfh6Dgm
0PyQJPZsy6XeJPrLD8u0i3CLiSvd7Pve981iE3Gd5tq3HcFmyfPXdpanZ8mrECAYY4ifWi0+gbr4
wwIweQ40Y5351RMU1MFSHdXTWDlHPSGOazm2cs4RdV+Og6+sjLrud05cqXt0SIZrPjXBLh0IuYAy
CHa55wQr3WzUN3OAT7/s+58Uw41+x4kdWquXknj7oqqdbN1BkMTPZeyNBzIIS1+XDISicm0nD4DY
4sJUiNV41s6NpHTJR57vqxJ/8R0VGhgbERhNzofTSLHqMtFIR4em1q86IyJCLw8WJXVN0y6iunmC
LCjZCdvcUBX2l0tlq926szptwdPIWSdV8GZXHWEYSw9eJzbKVZsY2i1yfGfjU5ztJsaWjNR4osAo
3XkGijedWsD4E9TnrtSSJxgVeK62ZbiWVL3fC5uSAH2BXRY4qGTfOApYPxSVMNQ4yZHZj57GUzJq
E19lSRoOvp6NB/DYvDsuGYyAov5TA/aIB8Hoi1SRdugowl23EDDvkqK3H2QETWVLbTn0oDRP3Sux
0oAzjh80y9hLghOY4XQfjAQsbGAeq8Ia1ZXmOy7kLt2jRzTcMUxS+GMomecahKJLvdqDlHnZA8/S
U7UzshGjyVOTB3r3xUQIAHFDn4e8uC5fUPkiiB7pz3x+TDA6Sxje05vdTErKzYtFMfKNyGdybwry
0qsChrD1MHmJibCo3Eud/ykGSLvKaxKm0cqyyvEGw5Sz0JS6J8uijbe7TTbMrRrbOvhXXMQEpwX9
agCRnCx5F0ZL2UDAvZaa8tQ7VnFqmvhXL4ZqAYZuaBghvQakLHzuXX6J+FzFcruJuROeSwM9Y0k2
8m2iOC5VlTR8DJx9U1vE79PxbJQmN4AkfKgLKeLrz88iT7AWGrgwdCNsQglJaVgPwlbbGYHGCtrS
0FY5JlUuSTqiuqD+tqOcpqusGC4NdEA3GWaDpeb63oPPq94SmovJFnaw5nvjzQZMdOJLV3XKCl5B
ndu0qx+dXE22dai/t34bnf32O0Hw8hI3Q75xbBe2mAAFosqFdFP04FSGJkd056a2Ln3RD4ROkR/p
TdlEaMKCr1qK311YUf4wkLdYGLpUv/J7ryzr0PWeCrtEqS0s3asp86EIIkh7guhoNqgRq43BrWUa
iqaD1IMqSCfrs4WYUnvi1mm3krpYvWnVY6BP5EyyGSPPwxt8526SCcftqQojfTFSVMKpV51CfQi4
CYIl0RS+wmOBbzYbxZO1O4FTWTfIr/Yq/EIThZPw69C1gi/aPEUZPAJ56MWrxlL0Qx1Qr+8A5npW
fLN65Di9kPske4b5cQ1MUnqYHtTdplLetNgpTmUSuPehkSfJMhy6cAOBCxoradtLa+RapW0MTPex
0rM/KZ0AI5Z23YHvWrDoyFQ9GFkEXs6Jx63huACuSunVR9vqsRuSpd6U1bM3DOVzlti3HDLhS+5J
5bOjdcayHYaGX1iGtq24W1IU4cqt3YuR5d25zQf3kiIvDz9n+OYlYbkPZD+ncMOL3syI2CRxyGAn
ZiPqqMHIkyoTs66EcFUaSU+yrcuP3D92wtxbbXqK/QxkEwdNAJKjD3kDGUxDq+IV9RDmixFHEHir
cIdTUWW+JBWxb4Bm8sqehsYgK9s84/YuRZbxklClBCRUiddireq03haG72Z9X9uAHOZur8HwizNP
eNUmG10PnjS2ito+gLSd+i8xVBGpXMPML2+Ec9qBSdehHb3Pyl6UErrx8+19bd+7Kwh/5K1w1iim
WJW+7d5nY7NqVhZl9jvhLAcdoKd2SsOK646+tNTrOtqCG90ZltNeW2+wNkkw5ic7OmZE6J5R+2oV
uXueKmmek7J/JT/nnDOYBXYwPMCur/XdtanjPSXtztHSJNhYhK1WvhYjlVl3U6t10UUHqeDKuRpA
XZrqR7IjB7tDX1v4p2UQrzg/Bwi2o25ipR2PeAF5YjmMka0jd5Eo/Z9pbrRf89xXEUbXjCt16eEu
gDeqJh12a4zopZGRCjOdVD0QU2+XodN7byWh440Gz8FGzCoVsh+w/aEuMs1mOpC+KmtvXmBrr83X
qki8nepnkJZ3hO3CxCxXlVSUW5DL3LdsbxwODjIVxjo0rL+68dTVlaRQlx8cPnT1RMk30VTt5RmP
iNt6ryZ/HkXLw0qCBuhV49P24MYIEU0jyej0a+gNj2IUjml2KUDniREYK+OkodCzCCZ69bGE5Mnu
e/jOp10R6NQ2E7vWKjQl7Tq48q9Gl/aW1HnX2cwDf36IXcCUk9Nsj3U4F/0hMJefJjIvlBeFmwzb
2Vm4EI/grGPCNf/7cm7LgdEoFeUFYYIN9d3Duz2a7mqsne40KKl8llXCXY0KcDDkjOwPkE0Ek6KQ
aIpJVkj0Ys2YeDAQhh0tFIWETfndi7MpydwiT/tpQjiLWVh7Ef2YdhbL0Pz14FGAyGI9AqK+71oR
Wwb2RFKqWYBkXkXDmB6yKvjVUBuYHoh8pwfRmydmv3nik99/4TJvD9wMwnux/7xODGef+Ur/hcun
rea1//gq//Fq8yuYXT5tX3nSXy//H680bzO7fNpmdvnf3o9/3ObfX0ksE++H0g7oO/rBozDNL2Me
/uMl/tFlnvj0lv/vW81/xqet/u6VfnL5u6t9sv1/fKX/uNW/f6W255c8HWoZor0Dj3bB9DUUzb8Z
f5iKKp9VKTnC+6r7uNGj7OP4vuDDsr+9gjCKre67/Cf/+arzq5Y7VGjW88zHnf7Tfv/p+hxmOHp3
esjT+XzF+66f34eP1v/X696v+PEvEVevh/FmFF27mf/a+VV9ss3Dzy/0H5eIiQ8vfd5CzMTTv/yT
TUz8F7b/wuV/38p2SqhzS+3rIBnBsZHaiSERsNkx/t2ImWgYioOq3YRZWESvEgtmX9Mtw6OYLkkg
7Z0YWTat8x4zrdGXXmVQW1Ub0kMWxBCo1f0zp2CIbKdRnFNJ2IJvmebFmjHQzQPZ959iXthdeKI2
YwkjlrCJpuphyzB1QGA1ZPsn6KKvkHrE18KW4n1nOwg+d9T52mZ0b2CojM95CgPp5KVFEUpyYjaw
JOBsnny628S0Guk/kKMjIGI1UMuIrXK/p845V+X13dGFVXJVGYENT7JBfUk2IrHDyR4cJmKqGz9C
y9WG78agfr4rrjpBA/L2IdU903AIrOJaKHFxVZRG23p6AXRdrG61ati5BciGD6ut3gGYnDbvkAuy
o1hYmTmyREb9MO8ltvY7rSKo6R3v+wVJ0ZzCNIaW969LCre07/qzyoPF3U0fOaJZ6s6Ry54iZvSC
vEnA/i5WDz0yJeofhOsbmfqrcei2Bv+3I6Bc7+RXk5a9ELwXRrF8ni7AiTiSox+SrgFVYecFRacp
TB+Ztc8Ly78PHCVwQMNM9hw4LgRXBK/uK4RxXiZZY7Qk6VGvP6y5e1ZDue7iJD1+Xjgqg79vQunh
015iaGTmmUi3sVcqA636GKG1Ue68S9Ak3kX0AHt56LaW3tYFMktem9l5Qvh1zhidRypLJ9d55X0j
rX207SgmbhroB9GMhM4OKCPrB9FDMG3YJ1KyEJPJbzcxdHXdSyk4YUVGcTRis9KidWTgZaiN+RCP
NYV6aSVJuQhri5jcGkytthQT99nJXfS6USbkrXon4Tt7kHEyN1IOpQd4jV++82yk+E+IDKkEbP9l
Uhszfaer9tfZboInVOHTSjOyPK68FTPzxRw0DEHVdVCYTK/69+u6D1NK9Sg1tNfiRRiWp/KOlAkM
W7Z7EI2RZSjW39vZ2kUm1oyaEKKFk28CsgXh6wHluzHupA8b6EVOwCDuYum+4X3Rhw3LHq5XCYaG
lQoz+lGfmjDMm6MYit7cfLJRpwdtLAex5TzxP20wL7tfQ+2dTQa1XcrBp+xPCUdEFJDV5ObLfnoL
jZTTVYighJgg3hahQY1IbQZHOry09oFSgDFdiDHY019Gy/CfEVqQN8IOesw5zCtm31IIW4ptxNrZ
59Mw93qqMZx6P8rRu9SkZDJyAyY3PYyeAgBqe9siaCDzCXsrWm0nPCjgcjhzO/7NmmDsaUZ1XW7G
JZAqCwr/CU7STnCSZgDUk4+5Sepx6gpjPc2I3uwjllT9xuqRb5pdhfnvhoGAqMw7xfJ4cdt6eBgd
46bXSfdccOA+5LparocyTr96ukFKCYAVobMBkrcpBSVH7pfCALgaFdCvhXXtLqR62AuwsUAhi6au
bHdpGE6ynm0CtpxSVbdOwG8txcQdnuw6brjVbD76H0DPXt1Ge5gXv90dG6q4qwDGXASu3INTOM6B
k6ueLkRXNHCxG0AIKjTt79aSMu2+UI2NNntCduoiwzn5kDdCJnZqxHK7qAMAloQFcrPqYQxNIVSX
R69GNieoLmUO77PoiSYfEqptUx1Uh1v9moh+92IPkANMzvpWOMuahhx05MOJWlvVtU/j19B1LMiH
YyCnUjygG/KXLSSVdRUT/tT7J3vSp6/x7z2i9pmwZX6qnTw6w/0fnZvSWlUOoU9IvX6ZxORYdCN4
kkrJ95DQnuTRHrqF8Kk6ENTkPVGGT52I+sBpr6Stq2ArunFj/LADNdt+sIlLhT9zeMFPoi8RMu17
LYHoTncOydT0pgIj5TwWPXSC0SUxq91nu9Q6h7+z9YbvHiREn9B0n3zuuwqrGIs1omkHSk+WYqYo
BnlHVrk1TOWm637+WhNv9mWA7Gbs6y9EPWqzyV89L5VRUO/A9cvZq4KE/NXozCexIszt+FzmPDTm
OtFas+GHRqfk+uinvnsUvaTL/xg829yIUTcU7tGrgCRzc//LJfzdm20dMFPUcFzUJ6bZeeK+WOwj
dvx0uZpqnVVaJxMn/r+sm51/rQ1kVCisYCP7QbYtRt17kOQSFvrCib8QvXs3el35ibi2Y+ikfm0v
fIqtqH532oiUTtj6j35o85tphNLRrM34+GmfBtKvo9+V8N3wIT4pcmXtOykn/gTtwKJGPOcUIC8x
nBtYATdtCPQSLIJZvoWR5Kxj2LoWFoFyEqZJtIZ3rDk1U0Oy7mMz24SLIivrqLSl/WwXC+ahcBO2
NNfM3Rg5aLX9y5ZGPn68wrxeC0lH1Elycw2DQqgYcQcLVvKtGMZynlycJL4AsI3yZZOiZuH5qG35
Wg3PV48Cl6IF/QJSrY7E+b80GXq96L0acHsvxFTYKfBYi27uJajAFoTVPhjdIjPXWheCcnOqZhMo
kTKVHPhPoml0CCTQun8QI6+AAGf26Ca3Do/AGv/y4KkJ/KOCvLdSpNWKtKN3LgVJUlHHPLa7Wb8W
Rqgz/fMgCJHiyUkY/9lnXjP7VBPtkpgIQ83byWD1YBDKtRe4QiJXyV/aCiW6vwZ/zRRSIW1SqqMo
hpl+9zQvW4dQOSzFz+D8q5gNMOP608Rsu/+OThP64BJIn35WRTNvNU/My+atZucMwSbitUnK73o9
PlHr3y9sMu6HMUIvRk0sj1wrJUWx5TbFsoKrxG/Ux36ahBjDXjYKyGzh20umcQyqSe8209qCtEpw
tEs1uIrZIOc/kibQmIuhRWb+onv9EeEg+akc1i31MRVIOiALk9y5nWkrtzH9fYrQxSmxYOHiTJRH
K9GFWHyoFnYGspMy1HJTD2lfLQpN/uV6n5+Xil4XTBwMA2cVMSTKTjVTDwgvkrJHm2rji1tryvNA
0nOpRZa+BzWlPPulZcN277koTudQhcl6tzSn7KuB5Ove0Io/i1G2Oa5ONjCNHiCwptyPUx5WNLqn
6Pugrv8Uo2bK2QrfgNKdv/Wd9pyXi57YV8mkcg9LV3zso66gfp3nKYX34aqXAGaErVWo1qwd19mO
RSZdcup010PdojbXe/myrxLlMIomrgA4ZZOc4EIYPkxN8xlcHwcvaX/1hMsHby0KvqSZXO5A75QH
VYZY8rfaoJAcFMMsyI6kRfyjMNVClbBKSJ2ZcjpR8P+lTyicS5PKOalXgR4jWfhhRa/kR8O0vON9
AzEz7zKm0F2vfr+Moa1IlI9evDSC/Aep1PyJDFTxJEnxH+T625M+jRTZ6HdAJpGymjzyQi2esqBZ
QX0+3oS/UowIEfeUSIlJyTCrB7UmdD8tF4tcN1YAHKH1fb+AHSfnJDWo7dfyfNkRKlmYkZMdhTMo
gnGvDlQKieujECHvB5u0JMTVVqu9NVWpnS0JeKwYWh6kymNNVY4YFo5VLWQ9ss6pJ8lvv9a0raKd
pQSecbdwtLd5DQ+x4U1VUfvz4bQMrPhbAgbnmk0NKUzl6quJse4n9dLZJiYSPUMnIULlRwxFI1x8
PXjqQSceZpPoUTPamwRn5n3IHdoHN4Xy9/fl7p4qteZu74B1nV6CaHpLh0E99bedK9VHg7NnDtuA
Wh/VvtyZnTfsbKWuoafFFKumRtWKGIuusN7XiOVmRRIRKG5Rrf0R/HNTZ3+zIJOp+YwCaac0HCFE
E7eeC+pqGleypN6NlLv8mp4dP9nGaUVjNs6vxWJa12J1q4DL/7y1ETt2grbnv2ybU/qy0wb4G+EF
iVcRijNflMbpuNPqiHSaXvZFsV8gRbZeITorz1WIZKDVx+mX1B3yte1RXs4RG6LnUl5YmaysnAmZ
jxR0ejQm5KboCdsIEB1Y8TQjmux3TwyhSWPaMWJoebrpxpt1e5ln5hO81M1N8ZP2piqGu+o6FG9m
mykX3rnK3a0wdRRdwjI7Ubpqg93vhVE0IcQQWxNAx8Rz3dzmxnwKaze7gc60OCoaFHFmVekAuOeC
RWjK58QAzUaJ6SqEXnOXk61+bSreoSo0kByelJip/6W62m3qoz4NuxoEKxXC7knMmrb/tRuc4SKW
goC9JqVa3MScrefbRjfjRzEXSPUCBE78rDiK89IhPwzDi2NKzwFMeTcAm9Uxc0GkTqMEaoN7r3Fi
RAiUttqLid7wyptT2s0OJi2eRybneaLxpb2s6A2CF7gJX3Bs3qbxAKbMvmJ3ROSKyPfvq+9zfgkc
Q9KUteR57sbpfHgIYi+7ikY2kIYaawR0xRBB418TVV5BTSPL3mZ2TqdZJCe6lR/lUM/93iXqlezq
+aqz7pocgaDfE2KF0RG1CyULMiZd2pgwbe+5jrlPFVRjJnJKeZLaQ5YLrWBBazmP52mECyG8FOOh
rotdpVO87EfjNiP/D8uT195cTeXzNvW06ByiAXglp/zLErpZN0V9+AcJh2mizeuSCgbApESL164U
U6cfOvAEQkC77/4Paeex5DYTrNknQgRQ8Fv6pm2vbm0Qahl47/H0c1DUL0q6ujOL0aIClWVIsUmg
KivzfG5j349zQVYuKsAV3rFEC+37IDXte1Pz7G0zxPbiZjM0RTuS4XSQJjlU9gVjs2gyERCjyGyy
UfP98PoyN9vtZdyOjOMONs3BDezujsRsktOTYvpkseRepUaLP3KuOtCoSNs3HoZOqZ9iw976qpiI
Nen8Q0KE6TKUVcOO10nr1zvZGpbDl8ibj+qJznkp+fbKXrBVAN+zIUS0gqnLWss2YDnCraxOUUkU
pRa4J1nVKiI+lexTpgftmSdVch2EPgvkYUgNa9mr0E1lUVXE88tqZgPsFAhuGyVfW6vIUVoAB3RX
F3a25aarP3HYwJ0ckMC30AK/DRD/A0bgsLSR+r781deAE4AWC32zBJV3lo8rknfdVaNO+qGbC3kl
ixApqoNdBl4JA50WhXCrRafHDcBNqnFVP+puE33q48aNnousbT4Vavtda8ONY5flQ9Gr4pm0dMIj
q5qVYhjozwPRHivf7L2tbA0N9vuolugEYNB5RPn7EHuEScVz5wof4j0p4HvZKMdH5dfEYTckLUER
vfuVAuF67q0UgP0nwPKqaaqrhJ/aoyxIvlLN4LE3u+KRZM4JX5IK7HLy4mTpJGxXM8MAjPqrf9Pl
Wz0wzbOwxXcvRZBs6LXk0ufcKVlOQscnGvHSzoVsGLLMuvOH9KWxyv9M84Asc4pTZUXLa//W8vdR
MJ1aiSid4fPy6lY0/7CNqfn/6ncbFkV8/3OlGVZG4sfESnsQd0aDjOE551TUgYAYRCGvuoJzkoWs
/9VMLGi4C0LvKO3XGeSQv/rdbL/1KWB1bPg9fNfUUrDI4IV/e6XbEHn197vJDHxDA8u6xf/aUc54
m1v20wPFXJfcVSB1oxGw7B2o0nxr42JjzmxpWQdtEhI8TEDjzdYPOhpGv9Xnga00yjG3onLsaF8U
vfJA4KD51NXZVyU3+6Os4XIVG/Zm5qrje/OEcMgujPPhmLWOhkoOmRqjFQn0TTNxkTZZdJkJ5NIR
+VpWC2Uidrfspjt8tnz/2yp4JRo6JENNa9EKzLON4Y5o2Ma1S55K6O+VmfzKpDiuCRAKpsonBt0P
LvLKFDxtcq2FjvxnAypjeI8985O0W1MagaGYu2jJj7rnIEnOkeZOABxiENzmFAsFWXJDrxPLvtXI
gYH3NUGY5JA2SX6wh+ghNMx0G/0ySXtpVUGx+PtyIKMdKx/0dbRs/63Tr9mk7X+fsvDc/2ZvCn9L
kJOz1no3O9VJ2AFaINOgIMdkEVpd8D0jzJMkoh/8Zd502FifJi1vVp7mJJc8hyQI3E/sRqvULhZr
tJXVtcWS1H2Xw4dmOgYG4dmbKiCVyK7tYfWbUV7KQvcJUO8a3SNci5htYrvFdLw1jyDu20Xr8TGh
m/zl1hCCh0VjDc1LNc0fedpyOwZHKmtkShiHOp/eZU0WfWHMX5q+Wot6zB+lTQ0BwVSTw48bk4do
Nke14Vq2GbMJ/InYToreLm+2NG2cxdgRrH6baIg/PA3t8uuspIPtSZOLFnIOactc2LJeMkQbaWNx
FC5LETY7OCOXvBiR+EBm6bFzreEEN/MUzTXS5MvHEQr/BmjatJJVWeDD/06gfIR3km5JbboXjxNv
OUiaGrKtt5ANumUFGJo84WEkksxDmnEoxCUhOt4opvDczDVpF4FlHFg77GXNUSeDKEUxllsbya2F
NF6LWhUXTyAVpreQ5qQt6FX9bIzRok6raG25SnkOC5PTWdC8u8TW9DP/b4eAZ1t76SwOUNTOCL6N
hbZMgaGQzN0Z+8wI8y9BSeKqA5UK2JGirOOptI8GhJK9W6vG1sYpct+RD7kCwaJ+MvPwgxOu6ocd
bVHU8DfcZ6qtTfbcfesKa5mXPjarbd1Fztr82DbuXrZaSgzxPhn5iqM1au1UYiHvEiRuVrqorCNp
899BKgQkUGhIes+mW3GzWZDcd7nakm9OD2lXhrHoYFn/N4zczf+f6f71qtI2v0P2XWLtEylfzceX
zVy088mrLEg2WkUE/B5vJtnDF6O2aYXKH3TuK21yvKySCPpIvLt5J2u3ecmSyWCBbHPSpfYtYeWz
zHL6XHYJyaL2Z1D27qXmhG2ss3KXCzU8Z31D9q+pWw94g1Cecj3gSuiQLpDFMD8PZvvUx3yDlaFe
mj1nnOzyD1e+6m+oVXk5uqlYV6VBqsxMVhW6SSGv5kJ2mWY6azt7rcMp/TGJYrxwRwNzPQTdB8kq
+5K0yk8+cKMt+eXdrgy9CBkb9cPkO7bLHBv8Tm7nrwMJSFvXmca1rNZD060Rasq2supNfbRSTT26
k1VXzPArhC4OI7fKVx+SFelGoLdKVVVO6D8T15yBXytVR7wMWvazWs3+Vll1Y9cDRdb9bJXV9L4w
1qOvfu+myYX8aqmoDiUGsb5NFhMd3bODsTQUS/jPrFKlU0+yJos0SGeQhfge9XqWrgf7Tlg4+nEb
6KTDqPr1al6skxhT9hwCkWgmGwykHK6t/NQMUpTm3kllinUhetizv5rd0tSLlZzxOi2ZtYsx85R1
g1TMsku6fG/GKTqByMWuJuLPP1QTCINwPytTb64nLQj3beVkT3qsfyDimW4L3ydOp/Xzkywcb2iO
vXORlbEuy3Z1a9QVX1uaFRJLQ1v2O4CGr15WkkzoVmLhCls5N7NgCKcB/iVLoC2Zmv6bvSgz31j0
DvDJsGnxG9BNjoJA291NHUqXHF9E762AUWmZzpem93nQxQWc+I68jLZvOpgRufsFTNAXreiqJ0Mf
4z1LJW0N4rn/ErM8TnT3i4GnjpPaQiUWVmiPxuR8l+PYB/D4Ju3kYSDjkfOI1uC5G5pXJJk6PBma
pX0moxTtTkJE7uTWURYpW6HALnhMzbtJWYQlaZ9qUyIQntkOpOFisk+Fa63kJtSJZrm2zF9qXqNe
6jhSL3ntvVehr93JmixkYxR7i57cuNPNrgthHNtCn0qkKtXafbUmfTpZXjguOhVRwQnI3NoVg7OV
1VQxX1B1XqLGiibGjK0xtCjgUxPBUV7FU5DWC3np+05cL25NqtOwaak0IsMZ8lvHn5fI/i2MxnKh
OU7DMZoLHy9Mtqr0/s3OrXYrG1Df8pA+CfNPlpGRcVhUQc3fuid6SF4GM3YnmkUt5gfO8VrMJJ9r
/dqp5chNQ+sLINYcMy2jomt4bhrbz8BGYxQutYKrGD3XSeyaWbunJlyep3qk75pUiBe18362gr6L
9mOPMhzrBGdBLp3/MdnxtooM4weE/bs6anHyAWlg++jdWbWd30tHfiLKaaH6WXCQVV8LgnWpgiZz
YvulHib0keLps+U5xSZpBpyPrl29zfa8FONnUmbBsvIV5nhnWRIhtc/VIXwznBiYsVs/tyMUyDTs
vkuzk/bBttCHhZnuLPZoe8jdkJrnK+PP6qgM/SxfSPP18to9INwK6XDgub/G/DXPtbeGvEC2uM3p
u/aDTR7Etsrs/qj4eY/gPVJWZq9dWrTMDcR8scnWWB36oyzyKntWBt/exnVkeSdpAw1CDI0oqoUc
QZBJiHt6nrXMpnincf5TIP6K1jc5SUXSb+JfyVz8Ae1pIVvNMHrPa7XdTY0myGqYR4RBw0lQYYVk
6f3qKLPAQPpYR7P5wjY2jkFbdixoChYhVcMhxlapYmtTwDODdi00deX7zY+iwJWvJCU6geS9kFnx
n9g7/1dk39v+Z4MUgL/aZkLGXw1OZpP8eptG9pYq8Vfh+D/n/9c0N9tVPv7XiMyErMJvl3cTzu8m
nOWhZe/bezUD8egbmb7QlLpc4WPI71EYy+7t+Yr4AhKYrIu0yGIKUJGresv+raubNCP7od11yK8Z
hnJMuY157VqOlFMbjtqdR3xZ0mSkXYDihWngRg6DaDNFpu8uNJ6rp8Lp15qsynFpkeQcZ6rGRvVJ
GyfNr2uPIRGht3cmX518X5sb/tRtbw1u03aHGqfj9W0Y6iwCpqwQcrYfUtxOrYujVJil85DUrnEi
7mUv29TZlPc2oA59ZHU0V2VDU7T9utJcdyUi1uFLdnDeoqZ9VoO2r334o14s4D1HOQt3hfYBNZtb
O7F/zR1Ul5PtxDsnbM1zY+YJz9eUI1CtVgnRgWxwjibDPMsrx6/0O79pnq795BC/T75lXjbtUv7p
OL4ZYfOT2DW1Hi6seVbZ7zbVHBc62kW+v76kBisjJCtr1c+njX3X+qTgFcVOVtE6RwjYJBVJVp0U
1EfVPiEY4BzQl7CvxV9V2SBtnRuFm2IMIsiDxP7pUZ8s0LepHtCYqx7CiDMvoxBkfPVjxcdMQZ7J
7zbZmadgs0p6aB2yKvvJsU3E2sPAwXwd+9d8dR0026ImF1tD9fxg5N3Pwm3tQ8+igRR4SEskU/3X
MEuWlwghgOM0ozqvNrDLYU6AGSy10l/JGX67lNPK3rLFgyDCDw1ppElFPArxTSQxixRN+CZyj6RM
42TrTdTSiz5VV9c6WajO8dprdH0IFlbw8VuLKQfl83io52y/yRNkGZ6wXjEqTzlMZBWyvqIw40JB
hplTP4A+QtvHQxEeQ/Jcoc/r+yhNNj4+zl1kk1Y1FaW558zW2vlG/6joPVnWUJEX+tQ1GzZQ4+cY
LwL5p+Ob8GEi8A1pNlXSXe2ZVU1Xe5+K3+yy/0Q4ybW/kbTKCVVFkCwD+KS+LM/VrK6bxGyPm2IM
99OsvdvbSAtoCOht6llsV2fjsuMXFaxkqw+a9ehZMQ+oeWyZjda9qoS7du6L9IGzd3zvFYTp9FBb
nb6oK6g9sOAWELv1L7rWIo/hdyE4c4MUV1GLRRK58bkLi+QJxaVLCU38nTCrbGP5tQJgzS3eXTKZ
8R8VJPuh0c6BP6qJ6YkUzeoEuhoBoRIRoN6pribfCgAUcZJfnbRKwZeWEp4tO8s+skFWZVHY5LF7
Poo8fjAzX24d5ZUyI53z/uttemmWk9xsfRB+bu33ZMinTaXXvrYpJ4ukRYXt2goh0nLJfbRmGTU3
mVFcHodW5y6eulGywYGULv7HKGKpor3u6qvrJHK+aycj7j5pil7tIj0Kz7fCyomi7sflzQIeKTzD
sUQrYQrNZ1yS/p203brIq7pwpqWnacrq1qCNDsPwmvpbs0vJO5xf7GqUl3lFZAf0ppWeGL+/C93G
FdcW7Renivu9743d3lXtn4W0yapsuFV/6xKVSrL4rf5rGmXyjKWHrNZStt4G/69z2fMLK00R7NBs
vgPtMW3DwQ4W1YzQaiD7gwJwilWhuPohC1zQWxK1FQONOsWc7yxHM8TZ61WjisolY9ScP8o4iYPs
An4ghKyEAJPvF+ZuSGyb1WOlvPe9dkfmHDRuNRg4/JrZ5bO9nMrvegypI4wCcS4aY18H7aZXun1U
m/lHkDo1T0ldeQkjo1wNtdLfW6oZbm3YGgcH6Yllm4wF0nYC+H3TfElrO3rRC8W+z0kkzsC9vXic
xzzn/l42yQL0AyHNao1uIL1ZVzzUtbFAc/driVbwc6wLnp+6spQ1EzGjZ3vgR+bE7Wpkrb2y9YWl
hPGTH7TdUzyk0cpJvWabpFb3pOZ5dOIO+CobZTH43meH1eJR1sBx2NvaIHczUnELLZnMmSdz7eDn
ZFOdtFscwaexbTjwm3LWMDPEp4OQTczJXIV8srYbsS0TaEBhqPQ8hP9T4pHCOFpSA3Y2iS+9NZR1
8QWZFxvEMl4AJQ04ZRriexlpRZThpWzS+F4GYc1t9VyTbX4UXWo1URdjw6rDNpuC48JYXRCrXzza
uZE/spYmWSKbsq2sygY9J084iuyzNNVmVx1FYz9f+8+DfGWWS/XZ9CRjFyXL3mg+ItdvD7ILJxnO
pZms5W2ApjZLlZvksdaMRWyzCI6LsDNBBSfenZsql6jyFTZLBH6ekSzrzmlfc/6vJiSteKA8t7pN
zgIaRdXW8zSdD9Grl6UZcEQ2P0wTEcM2jpD9mWuykI353OPW7f9uGztU+Iaa5N5YWeeWA52QPbUD
bmQ9RqlzGIagvKBRUi5RaU2//r97pMwx/DlHq5Vokui5vyvjpHmqR+XN4z0e87lWZW2wm/pBWyqK
UT/p+dA8xcmbMJL4UVpMNEZQMjT7jWwLR9c+GwOcJL9uHpJIENZcGmf2pihzp1330fPIDkwlemts
V9/Urh7e5bFqnVtuBlbveIeKx1xFui6Xw+Qqa6cgABLVdwcc5oTY0tSIlxH00rUqOku8tJ1n/1a9
tcrO/xqb4fvbwbxNJ9EcZeGqkA946OagHP+zySu1hXiBK9jjFCSbAzzHFFldFbLk6mps52jSqLV3
qaVP+6mAji2h7C0KSDyT7OdOm5Td2LWE6mcifFdLfQn0M/ggcJJwsNB5EXaERGJBDE7cAXbVw7PZ
K+IcQ5AhuYmfyTH1i/W10Yoa+87y1U8BKQ0c9Xivec0twrWmdtshYLPK3Ul/LgOjPnD80S1kVQAH
vw/rGJGeSmmXuv5JE0X7JNsqAAuxUgZnWdOKsVg65ynkVn4PA8c5jLESLwkAQF5ktMZTV076Erml
4MPW7Q0rJfNT1xRQRQSELGtUgtdiFgSbO8iR8SxMUg0QneRIltbhx1Sam2y0zU993xfbLl4HPujv
iYjh6ltYonM4NpryanX9R2VW8UXWVPFat436Qkhd+8Dh2ilJcpS/W4+TTJH4S1kVWZ9uCQW21sTp
vaXkx9+VlZVNRNkr064g6lokuIbUuTCDAebUr6shhZTBZqDfyAZZaEViXfvZAD8OQMOWt/FJzSEK
8kdtDQHCCzZ2horW4LTsjKsxPrutKrhjJtojpOZ+GRe1w4c++YvargxwXPqwLBw/P1htWTrXy9Qr
8oPmmLig7QIio/K11aFz43DLkRoaCAMfeUrleo8sTtv0T8KbNcNTI/qaeN4S12P7I426ewMY1fs0
8oMx9LK4b9y42HW9hY9QS8VZj0p1FWgc2MPs/iIHjc5dAYXou2326SJQs+ol6xBar2yvW1Q+CuCc
D3YQRfnN1aNR7ZrYap/xScxaY8S2y9YqD3wOeYyvstHOffeJD0Y2yQK581f0u92TrOlW7Sx1pyfi
bJ4adPE/55KNpTI5f84VInhi6Jp7MubBcq5IPPtJaqyk260z2wR1o7D56a/7rd4NirNMW4hD9by2
bgTsjwkezA5WhPmcaJG9KbssXjfzWruLKtC3Cnfgbq6qgz6d8Vpz7ktN0QrxNMQPcqCczDaLOxQ8
ep55tCMQVJKtlboHOZeqD/9+Jf+l8EMePbrvXQtfNCaho0Ecbtqubheyxe3Kn82yeu2jprV2R5zH
3W1wVLCz8OEHLbRR5zZaEeN2EBbaZoSxchaYcH+dTd6MPVcDbQyRZeLy2jsNCa5VtGg/gchTHe3d
VAPCjJvW2/R+Pn7WJ9hT/5nbEtKuNKv2P81/9JaTZLNP74/e0hxE0Tc3h208qE63Y+dkbmNo9M/G
6H/trGr8CiTkUQFA9GqIyCS5ylTJ3KzY/rTTtJA9wCxu+s4lm9MLCgLa2096pA1LnRP4E6tJyKuq
0uQnWW+JG+9nLpTbf2VpjWxXbvzI/OKMrozz3osKtaMSr7aNP3VbwdnZ23WrHLvOFesp7+tnwOY9
XLl6+JpX+nzjMX7gGNpCHV60mTs9dwS2wCdRifGaPzWzItzjH3Y01E6NUajPvgMLtjfNn/1DhKJu
/W/2uX839/ds+sv55Qf6Z//b6/rM81d/+X7+7P+P+eX7r+b3b4/5euAA5Vl3ze+B3vZfWyjQU5yg
D+MsyKQLAf6b2Q6XgfiKfvq3ITLsPZDbjgWnae6gB0Ubz/HGz/DaQLFVyidbwDwuZzvixeNniDxL
45c9I9Huap/7T47R7fCeNIsUwZVDbcRVtUhSxTqUvW4j4NGJlWyRhWy4VeVVVesM+as5j9p9GwzD
7mYftd7EUxaoT8g6w2VKY/FedPWLw6nqD3i7qWLDG2unfjegUbMcwLBsksKtQPtRoKdVHWVVXslC
6Tku942mhoTCI0khRauYmpMs4sJtTuFcyKpnDuYSxEuzutkqo8WPLeu+MkUb3fCnhRwnh8iGsYAq
S05nBd7fVt+7SUfqrfJfcscMj11va1f7GIE4GRILOU0VRRL2Bsa568G/xEm6L+0WFfWEaK6tmyHc
DbtdOeLoJW/OJhV50mf+XTY9DSHbGzdnu2WPT6iDTE8O2gWklHaIL8420m5GhF1ZcIQWaX6WuCe5
bXxqBhcELmEZkI/dqlz6g0NGQSLOstUK5zwrosTWmh5MTy0grnk3zGKyWeqq7r5FwfhJg0v4I4nv
bUiG/sKyiI+Y5jxBsPrrNmHdInLCDjq1/SzIcOu3KM8FZxBQ8xZT75HyhcQ17FQ7IDJAA+ymlsVe
1gZcIxd5VV7qrhyu1wrP2JUpEj6zgUAgcvjJGkp9Us9LMhNPVVYM+bbqRpbMAPWWHE4OJ5O0rQwW
FKQfvfvw6nw5FKMB77ZQ1r6ahvtY66fH2oxAzgKW2w2q6a6dJqg3zoBirKb4w2sTz8DHJgvuRNQO
r6MTaQs2gBk6DLROZcwTBQE8Iw0HVEpKnhi/CkQgf1bZH0V7xS3h0cMCOpMG1b3UdrtkLcKpSaRx
24h9NHHmKnn2QO+6bBUNOv8l3Z7pmjmxxLjg11ZRi7dCmTXE69i9cOBWHQyiS9CGUjryJYNgw+TN
omzIjsgcRzzIgsX9RVc1UIY+7LKrHeyAoRT3NZHbD3lCYkooJrDb/w0xwrLHbxi83UwTkM6dquPQ
vk3DOSnCNjwZr0NrwJTLZGqzleYhhFwRjHOKJ6F/AsVf+mrzKTeFf3aAeS6kWY0FChqG9aZBteS8
39kgwU7cVIxDcaWIOVxZze6quHKVVRtV7JHyzNhMnZZenNjPrkWK1AmyySCwLUJRzjmRlVtVR4fN
rNvxkvqdRfaNZn8G0bwpDD//nvfNW15pw6thq/1aEVF9ROGtP+ZNXq560TbPXZl6K47Iw12thdMr
/gXCaPyK5IteG18Dp/2sEGtCmiA11TdZ36T9k5E1xrNK7BR/3uk1Q5nnPpjcR9mpnL8y5DxoCzuE
tCyydquoQ7wpDfh95L4ML3rnHhWeu18sBw6mPhCcE4aoTpKSCZdu6Jsv5UgKXW4nzsMAWezQa8QB
jERqfylxvumuXXyCvJ/sfNsPt3VjNu/zkZHsgEovDNwx6/ZVJ8STCMvXFr/r1scXsKtm8Gvjatrz
HHG0iSs73CP6SxIkMKslYl/iY1B+lEIZvxFQyt2PfPHHwLXDnV6E+s6pPfWh8WF7Ax6bvhE/BEBL
+Vr5TkLcTS3ufRvZ6rqzkZwl1CHL6+jgzgRpWXjjpB6J/Uk34xxacbNdrxwg007DF+raYs4dA42P
2NYNjPavefhsLIRQkVcri2zY+5ONa/HvS1mXhTCMYa+SRvI/O6mNonLs7PfD3oxKZiGAMSBGCFSC
SpCZHmrd2a9C86Gohu4+cr9Eho6sepIG2dEfvUfZZruN+RAUnbqrMmJSe1IKomVsBsa6yy2NM6y5
7kOZXXJrzsG+0d01YDwWzjYtofyNhdB2U8WRNMnsNutgjROfeiL+GwHLrr2v65Cwf7U/yxrA2/a+
sBw8zFks1tImi5mngFaBdkbIhKmkrfHEW6opzf7aw3wTqb/HQzHBEu3I3cqJtUA7Zo5/LIX9wOl9
dElUF5GZwHlI9dJ+yFKz2aOpHS5k1bcHcUFNERde50xfaq3fD4JIF8WNp12jGMaGRYf6TgAi+FPl
rh6UBzxP3cNgl/HeMYW78D3/h1HE85Jv1rA2n6yStUnDudligKD8IuIoWdVeWfP6CUIARAme7JoF
i22Tsq6mlXNoA7XmxDbvLt4sVwAidnxqW6IER0NJ33wf2WbbBlRnWdAFyPN+KLw6/kDFz190qYGw
Rw9SLXZqgRhERGiG3aXP4GLRwmoj+6HF8bceB8IPSRvXNk1Zk41B4MHOyoR+6Fj03vkdH6OjzvcI
1Wp2xtTHJ9K/uRVZQ3xBapHHIruAh3EWMyn9YnpC3kzFPYIg22A7JuyVQXtDPyEm45AftQ3Itgns
8puhjndFNkP4PZOM4XZC4iANxoXVafbLZCGPG7YVm2q/IkNaxCu39qs3IpBQhtBz4MO6Xb0VyYK9
kP82qlZ+BCWSLGWvxCbnW08cZEfmQSBfVk6SgUUVdXc2a6/iN21VSKGWyqsTuCRFungnctE9mb6y
VMdjYJ67pAjRrBmyvUBC6ateZN9M1YzeVY3wxTBy0JXVLM5dk2QiUNYCdZH61VnK9Qig/bbllIW+
UPu6uzhzGpnMpJUZt8RiduDwu0dnTseVpj72obMkndi7TlI8TeQu7hGZ7hZlFXe7gZi4DfJI6iVu
whB+hXaWNSJlCUyZC8iFzTaGT8wT0jeidan3YqEUqfUIjkUsxsHyPndteUEFwvEXPGqtGWjLq57C
LCZzpMzCTabnPCl7PVYIjkrQdBWRTWJGY59wU+nTyifhinVie7xWy84Tm8YEyORwLM2fIYo2Tqyp
6l6Na3S2wIwuEuGVJ1mk8+FNxSc/XI1xtoNeYxxlo5oa0Efwka1LEzGPxCEqpDH86Jzo6cZSQN+P
xIHxM86N+6hz9fsg78ozCYZQXf8z1fNVA2HSG0b7cLMPsWIsrborNloY+3CiEezcXafjjkjszmhe
p5ITIznaHuuq/6HVE2z9Ici/p+e6d5rvSmy2C8Mpxyenmlz+p0a/Z2frrvom/2AFYKGiwRFyp2YB
J2Gk2MnqreFa5fAqduvs9Jd9MFp1FcHVXslutyLPcWEY2b20GE5aOKth1NqlMNxsPXh7VfjdoywC
h4/WE516J6uQyjWIv5B4hrp7VPgWPoK5zLa+46AuP4+SNmiaZK9rkbuX/fqGxJd48jbXAXO3XATZ
pp68cSVH9ZXRPVaV+ookaX6UpsFBa7aro7McROxejtpIsCs4oThrPY64UUO5Uq96nLFg+bl7infF
T/2NYen+Hrey9qhN4F1lj8GuP/BuqU+16lR3lVn3G69BK1jNo7s6L0wdkRfhncuGfP/WNY9QSUC4
oiWwMo0ZUoU04QoMbHWH39J5s3i4hIVtvAahFh17YtCWhWc5b3pQcytUq4hddm6+mh7yJ6kTLJuc
iHlNc+K7OtW1I/Fp4TaKov6SN02xhjaqPuKtt5ZGXUevZRlq8GVSuPTW+FlBEOJr3UV3RazrPNuc
cRt6k0deCUUbcHN2s1Gwu8Ebb3mA9ZPx3TMTZ9lM7nQo485+CRNrHRQTdvgrW22Cm2pm+vCeCbzS
HVhXD08EKuQ6RyDz8DEnLCwohuLSFlP14AX9Fzm8cIS1Sk2w7ILT6zhMTzib9TvXJdS8LYburNt2
tg5Q2302S80khTULv9QW6tFyy1P1d2HXWz+AHLyYVpy/h3leLtVaE4/ZMPobOWPP1uM6ow239ayk
PeJTg5U/l8NgEtqvhV/MoDuJWLCJYsaMqIpvGide49dZe0YXgfNuhTp/j97Sj3oaGE9BTxhGn9jv
vU4oiwJ94M6AIv2k+gm7SAAFU6FmCHpl1yg6PzPaA3eOdimj6IhqbZdj9uE5ZYgAlecsK60SO9+l
2ncJsKS+RzUZfw0x1I2xDRUkwmXrELNDCwjJXspWvSSp3Sa1EG0/86C4wlnBLPY/kmDNw1/7KFut
QbQrVY9mWCeXUTGyOVVteJ4jzIpc3FW1Nb6w1y/2voiCtQws+9MeznYZiPanvWC98C+77K8MRcWJ
ZGru1CTyN6mrBUjQ69FL0OnKto3hH9heFL/0Qin2lkD8UrbmWqKw7xh5Is2tritQUx+S06TNhzhN
/SHDPQylS/Z9D6bgFv0hbZx3chz/K/pDGYxkL20yQEQ21CbnAjXBobYO6NhFoe3kTDrHyEok3kuH
O3stLCRPivcGxevXagbo4wSEcDZ3Tb6b8abNiWqUngJjbI2zvBLzFUD/y6BMyV6abvY8s5pt/2uU
bOBA/OdQrzF/GyWC6Vs11cZOaFp0adPYXuWk+6zMAsq6tMnCJ7VhJwoXVSuSeC511bUscMn9I8/L
WHZT3PE//DUEdbCtW7bO4dpPzuV5JE02c+LKb0ZF9ayVPRHv0Jp1qKw6I692FaDbReLWAYKb8yvE
vIKcW85zHT2/glF09ir1NPxOeus+WJNGpp02VN9c/XuRR8OHWWT6ko8hvXC0bO4DBMI2ArndS6DF
Jhpptb1WUpedpdZlr5bakZ1TinY3zNXMrEAvx061l63AHDpCmYL+OKph9mq26Wc36q0zOd3ZqxGx
ledXtW8CvjZqwqvWk1q8E8MH3igwonOkuOkTmUMXaTedPCdCg6ThCUWld7svVqNrZa/IvhuHog9/
DvdSEGMhFPWzbiX/HO4T1PJuTfl1OBB24+DbrljaqU40hh56y9jF2xPrI3sBp40+1f+HsPNachvJ
1vWrTMz1Rmy4hDlx5lzQs8giWd7cIKSWGt57PP35kNR0SdUTmr5ApwNYIohE5lq/aV9dRI2emqpW
Ln5CIj11opfWCJwbQjwNnjZF/DKwa92odg1ainuycBWr3uqjh8OcUQWnocGdfUAfelePWCQp/tit
mqAQz1No/VkkuFOUyR3UZJbYMwkDvsYisvKTY5jDUTrtSj/euYnfO3Yc4t8WvX81VSWehX0aeUBY
q3ZfJeV9hDq1uoUT0PxUxTum3WMVdV+2an4K4gqGoeemK8M0UUCcD2navifIpezHrsQ4cGyi9Kyh
OL6MbLvdyKocp84d6aiTRKyM7HqBaqhWrpGAwuuM8XHwiCJERv2KA2FJhnwUK9BIc0ABwW00uZPb
gZfas2iSRSzi5tU0LPXGGxxlKc/yfb1dpgKbaNmrvo7I+70SaAmPaYKTGhzvhtV7lK7G2itu6lC1
VoQ1g02X8AZHY6Cz4DGyA7PNazFHqLsGkHsEP0SUpCP7Hwd1ujdmmZwVa29n0fQV73c0ypZEH6Mn
p4lBZuGV+j2tQep51rcIGAJhY3t6MDJsaIfB9A+mgM+GVES4Vmw496LK8SuaCDeTTUcfUXztmYVJ
DfpIW2KbsB28wt7D3bZOdeiWK3dM9NdKF2f5QWYY7GK4kFjD8SIt1AmoQe5FZ1my6vKbogQ2icBf
2suqcTGwx108JfS5GxQ2nJ0qumNn1f1Rltos+lGye6Ec1BCoOAM+mj8NxR29v/a23ayrYhUEJmPS
ZnEbpDsXK6tr2qznBt2WevQqO4sZLpKHizFxkkeZ/LIV8wtLpexWduEfkK10/C22spMlSHK9Vhm6
yk06kE4OYt2/YGInVhg1AW0KYbPLNm8uEXdfK6pOuhiXwmt76en1riN7u5AjPk5IQqSlXHsoQWn+
+yJhyp/ihIj8zB8j2+VZceeYKzfGjlx2/HR1PtA8h5Fa3LGVaJ/qzLkNxw4kyFxztPRJUUP3JGt2
nX/z0lmTY0y7JxtHd7wmi+ko5moBnnlRmk4PdIIzVURrlrrvdjdtPXVPcReMyxSfvL08l4g31pKR
Oe3kuYPKhD32gbm9/g0aCiNeh2uCPNchybVpDTXZyN4+9gTQx9lfr8SCs0otLBS7vnj2rGg3qbr9
bpmKtUoAP0AeCopH+IOXazuqHKuY/fxRHbLm3jH1L7JdXicca9Q53Wa6WBnc666ZnPehNTVm26Y6
B2HsnixdWIQhNDQEm3RY1QO2kqUT9BdYmP1Fmen5Fa/JSXWBnP3VLnQRrEhcClZojJAdvtAwq8hQ
YJmb/EJVXIRdx3OGWclBtqVmHC2YMcWq3DcR4G+NVfy6dPVxH5PYfOzz6a6penyCGmKBo113j5YN
GRGHgGM/165NAWomFZqzshbBV8PLPOkPsjp6Ubb2k2DceDEYRKdtrU0mmTtq4LWLYi5iHr8xqy6Y
lzC0tTO7RwPXW6yaKACEM+NwtSnepu50kxW28tYwpYqUFTlb6x0io/y6QES+Nam7w0Qtf+IlUR9Q
iJ0ddmlHI+iPEdcbVXsQfZYHq/ESlKV2CFlmHwx4Mk5LhFxn0l6IfqjuMyVzd8EYDdshSsbHVB/+
IPRv/RFZzCPoJbzkhZlsHJAXNwTTwwsSuMjJWLH1h5PdW+rQfm10LH5tz0pOrgYooK5BvSp2ah7Q
RqgXHusepjmq8uDFvXmYAzPA/efGn4qubDXaMt2QH0bzce5vhBYv3XmryfJ+iSGBdyR+bTqr3lbD
Vago9qpNG/uEg3fLnifiaQmKctcZhg2+hg5f1ABGOzFAUmSy3slGMlrOtVsEAWQT1+oWA0pdq1ZD
70Q1rOke71yxnY2lsPAam5TZePiOuUuFTUM03fsuG05EVk6yJk8ge6iuhnmrqipFm7KwbZdlUlcX
OcTjHbafcs1aGKgB34v54OuIb/hZ7O5l1ej85BSoOxjPFyj3hPWrZ4H6gr+AOH+v8ie/BX4cY5cU
5g8q3JW1mmIxUKDKsre9KdizW/JPiRvih0Ts5SHwS2XBg9+8d2Xy44o6OZB/X7FGN2vrTpm6xipU
35lajKZFVXmvCDF/ryyjugQwCbB7dJ9l82iohFfSyd0686jCNrZCD7VHdtsTpu+64F7T3qGPuxrA
ct/gTFW/ZulK/j9Mjv1gGWx5odPZeQEXOxl+ruJuqSxIQlnLdJwwWurN6hgpEE4341zsZisgeai1
0sY7hDEFAijNQjZ+jDFQ7t2KIlWXYUbYUToDa/q4yxoSVRHP5EKA0Xwa7UQnDzTBA/Zzf91XjfPc
WPMvKH/BWMw9+X3457UGaHNXs9pbBWabv4xl2jC1etne95Rw5Xhet1FKcNe6i1NX2vGm8vpuy082
f80QPWnnwK0JBWYVFzH2nwjR3gnfjhdYm01fWpCkvMHS5E6P44T0qQ9b8S+pRlmSgotXVcZrDxtt
Vrne5mNcF/XpMrRSY5nhzde3WX8Z50NSOsTR/eJ7m6IBImuy3fBDWKTlyFoU/eXrMDepynMhXuWo
j+ZmZIEj9DzdfXSUBQGsyAbAKK8mP69WOw28q5HFX4reX5tMDaekHvC5asfwPgPLs9QtUKhjBYCh
D/LyXdOaZ0wvw++ZQTZUb5l1XW2btVrBFtD0b3SnxlRKEd+NMTBe3XIMiOCkw6Pex8MqK0rz0iEB
s9HrqL5tdRglem/OhM6+W33g5btgaJdO4ULRI2FGhqUP6lvZXcMHxRmm/16zQdyWhIOR4sljbOLy
u6m18NHRgHFlSkHsPdYxf8NokrsdNjcteLxXmHlyeEScZR93dbCs6j7fMUshu1hH5iqYJ1x5aJqo
CK71WFRZtTBqmOT//Mf//r//+8fwf/zv+YVQip9n/8ja9JKHWVP/65+W889/FNfm/bd//dO0NVab
5IddQ3V1W2imSv8fX+5DQIf/+qf2Pw4r497D0fZrorG6GTLmJ3kQDtKKulLv/bwabhVhmP1Ky7Xh
VsujU+1mzf5jrGxXC/2JHyqxe8fjvohShXg22I94oiQ7EsjJSlZbTeiHCvMdvnJ6QSZ4Z8OLjrLW
1579CO0dvNG112BlieTlWXbk+gC1qszRNXMQ6jK7ZN02RvHqO6Gzd6akWckqWoPZsnLS6DiYRfHa
rkBUp6+xQTIombRkKQepcdetXEKhezMLnzInO03NUF000yt2rp93C83IoY/Lxqx0oKsF3lHWCKlW
l0pTxnVWu/HKKdPqktvdl9/fF/m9f74vDjKfjmNqumPb+q/3ZSxQQyE023xtUM4BU5ffFWPV3fVK
/iRN4Y0MTFE2CWsjLeajTn2Wo9hNJGym2RH4Wva9mDkz8iA6rcXTJ/4ONK+645bTHsXtzV+jxBwp
+atJ9S0TVV61XRZ+NDwn6FZMHukCWQMbDBklfA6apL3PJgcyL2N8xatPkTCJilx+/2VY9t9+pLbm
6LprOJquOYY6/4h/+pHqgB6njq3i16mqm41mtunGZG24J4yZPEV9fnbMSP2SOSkJllaExLOD6By4
ibKQHYVjPqGt6z1AN45uutQd1/FQYrNXNQ+Yj2JZOSXBfddEyf5aDebUgcwfqARkt60SYTwTJC0c
zL96ZI5hRM897rEq+8g4yJKuGPbtx7nyrI+L/jSY8+XnyhEf7d4AnBXpQH7vQDkORTb6BxumeX6t
BwY2lnxbW9lrzUM+xiGQF1zPcOUZH91JlGbWEtN5/7/MIro+TxO//lxdw9YModvz5tkxrF/vUK1q
NXrmkLs7JSw3faq6uAeh/+O4ECoJM7AvxRrtFHlVdywaF5J+lzevdq2HByPpsrtQRNmdluD+mfSu
uZdt10MH88MPCgxJ53GyDXHblNhF125ltR2t7K4vdIcgatJsRvnhnleQ1M3Lbg0lxEMGA5pybBpZ
sxgqBV1mI6ZYgqgnROrUy9jWiqObFPBgfio2CA7vosm7eGoN2j3K+Mb7ROx4Nq3jNJTxduiN8JxH
ib4GNtrfRTwRK4wY40e/I0TFLt17VooeitkwKW9JEHxVVMDniu4c0ZueHuFi3Vem1uwmgFGEOdv4
ohPrvMgSXJlvXABlxr+a8gaRw6hJn013GpzrCUXpw8xMwYV+nN900Ao9wnChwtOYz4Jvk5WX8RfC
KhCTbUSWfLW0l6bo8fnVBbTfuRTbE1LtslhPoXttlFWA5uZN86eIyf36S7Da8RwOTNZuEwBhlgc/
3pnOqOxJbsYoWCu1sdScAAsASPRHJPC9Y6I03YF4MwR4arLd8ivW0D8VATWvUWOfbj7G5C6LtpWs
W7r1NTL9euvlzT5Ui+ApUNtiJYi9H/PJdE4u+eGlMQe723Q2lEzEK6+YfEP20NxjyE1+1GvJV1bW
eIXpS2T+4PlY9DlQOWcg/9i5xFlr4EayE/BtdO4r+P7Cm4qlWaXjYlQj7K/mwUbjkmbNwncw3s1x
cnv1BFryxyHLMKBhr2tv2adO+qLuUvUUacDykG3fyHGW9l0dm+BsN7FzO2ZYsw+eFby7PayPeBRs
N7paXOwBHTc3N8L3qsshHnlOAj7GVB5IM53MzvOeiMl0Cze6IUc0nhSvUv11h3ckaU1gZG5ZnA0F
3gCStFhnp1N5kG0ZWE60LrXiTKTiqS/QjqjYgfprtngEdsB27kZEiv11IVi0KRm4CHmePEWW3CCC
SJPwr/m41uQgCJ/wsKyTIOGLjcCWrc3JC1Y2y+W11ui8uVGNP8FyyA/Cq6xzbevWeYxA0/3+zWEa
n+clw9BVzXQ11TA1GNzmr/PSUHlp4/e2+DJ43tqYfRS0+UDkrWXbT0kgbueBTft3Y+kMwaoiPf5T
mxzdgg47xLliojYyny3rshQMyMqrU0ryaTKQFmzaDdHvhC2kFZ+qgGlPHrohi/DLkGVkFVQVIR5G
ybpfubCK/O4gz5Ht1yFAiJ7Qs/JR1Kk1dZGLDD6bgdH1778nuZz4Zf42LNtwHWE5rqabjlwm/vSG
FWWEu7FiFV8UM8qWNlGhbV4WeIsCZHrrBAp26No9547THogno18wtzsRSolqIaZzMinexRfmt76w
Rnxq2b+wnKhvhD6oL1FZLGR74BnhjmhosZFVLcMiFATHI1E742gGQ3W9bKkVLMgbNT1NIkg3ia71
GC8k4UZ3fIe5N7ZfeuSN4hkU+6k99Zdm0ebv/hg76x5joH2C7uJLqOZXgHGEVum1HTfz9iUhniyB
vp/GZ7RLwLAbKhE6DoewcvKHOS+5KrLQ3MiqMjb5GVbqLibeVSC8rMPwDrp8H7V58YBBNhmWpv4+
joq2/v3dcv62HuJda5MIE9wvoZPG+PVXXZW14ZDFDL50QYsTtJa/TFbt3UVpaZ/6vOoXjWj7t6EN
wA/4rgVb2dGe0MjZYIndv4luSLZOq4dbYabNug5AuhjgSw7afHDIrB1kVZZkWyB0cjW2fRPpcXZh
vYOki8pjU+KFfEEsELvYgcmlL9Xi6Gljfywwy3hqRnEOqmg6I0qUP7m6+E6+o7mVtWAOUjZFUB9k
NW3Dflm5dr+v5jNLn62aPxn2VvaG4MbXRlrVG9/V05tghpyBgWyP3cwnsmbt+HbZ1H19BLUH1FK2
yL6PUWWvIyPusFvIapSm2qj/xqRvzfm9VLfIjxHbvOc9VuziqCaYkqiEMGKVoUbczUPrxt/ZHuTM
2h3tWxspt2khzNy+zSvzVOVi3Jdzh+yV7Vpj2f/lxssb+/NjqhOjFJpqG6rJZk37vBDukaLuetc3
3kfdr1a5VYCoFUp/PcT84FEjcZ/zKrI2bCmiW6t0rLt0QnjXRmBR1siDJ2fRmcBB2QLPplLdOvfM
cJHV4GrGHikzeUArKjs5NnO/35gKi1E8xx1Upwi1DKeOJfH+9z/qv03VujBUfs6GChPWMAzt0xIy
NkXpGFqkvdua91JDar5tmGV+Ogw96nzwHTUWcpO9SBGXvgU10q/MzHMvZarnm5jtPUZKaJCKLPdu
Sie0blQgNLsumaZbrxuqTYE18wX6Wb/ojbE5FKFGLN4s6h2ga1BCybR2vNTbm+D3bmSpUKPuWsr+
Kv2n3o+2j3Ek1uL/8kr728OvC9fSHc10DOHOm/dPrzQWcBN79rF6j9L0e5adCc97t0MUWadwxvJI
fI7Q03iF4pFYfbTJUtw6+lHDYOt6QolGzUIWo2kGERvluJEXkINlB0o2c/TDO4wkrccfUO8OhYEy
GAO0Vpz+9gr/lkV1qGeppjFZ98RAwR1AGNUB9MAN0+uzLXVM5jY7bLXb6xBQX9eqMQ/x0VxZoDU7
IgNbZ5eqTh91R5g30mwIJ+Ls4qui2QlEdCFgUZUHOTZP4+vYFLy/sxBl0O58Zdj0kV5D93VabdEO
5S1Ieec9UBPs6R3AeERIbDax4tVsfPfd6u1mCXMBdRGtdy5VghirPncgNkQ4OA+yM8ga/1xMHqKb
c0c2ssZrvBEzcBHkt+2gzuEhOqKpeDEBRP7+MbHlc/DLHGCxpnEBttq2AwjR+BwZQLIy0dCyfbcG
kONlHRL8wl1gHSm9/VyaXr8SdW3tgrmq9GC4VaPJbmUvr27ce4kKj4UQjxlLTNk8WmCneLl9RQ3U
fm418B9ObqpL2enq2LB4PCoc5l4nvwv6/hF3ovIkSmHfCj/Uly3Kyl+BucOoMsbXqS5A/eGass9C
v3islOpFDuiUrF5Y7djcIfcYHwJ/StaJNyhfmnAhB+R65q4KNxgPXpG5+MR7vPrnS+On98g+wHpk
FWPsBkPBjUwSL53UIuzn99xfZI62qhbVd+N8gP7zo63KzOpOHpBK+blNDv44V4m6+jruo02PUEpi
TfHLtT5fv7RBBbGd1MmeP9i2egrghLwlBvZCcTlk+7xW7Nc+Qje+tt+6Bg5d0qkVak2e9WaX2IFD
WWQB34ErwWAEkTPaoVdCTagz69JlA5rXCdRQ1y33XUHiD6GQhMfE8LGLhu4fQZ+rxv7AwqMPnt28
eXB0sC96Xj+7EARuJ7NxHoCzGeveRdwtxI34YfSrDps7fI8ipCuWLFxAmA/tWY4dJhy8kkrxYK0y
1tdIhlX5lCxk7/WQN0vTjaa7hI3jUQyasdX/EkqReief5E8+RFYw0p62WDFfPprkCZ/O/1T9dLkW
Rt+qFLq1kOdKmZWP66VYjt2oBZZGud2suz43LqLQGhIcfKwxl4a5TfaqhatfS78fl6MZvnFVcmze
jHG3JNxdFv3cezJay7x2EJvWjq5EyMteZx4tS8XgA05hXEyOaDIgQUysxUBRq9GdPOReg5iBF6bL
GU1zbWuEOe3tbIYLz+Pa+aA2LfyWWD9/nBrZrXLSp3bZR6O+Rt3oyXTc8c5Wp3qp9V29lVV5GDKt
XfSdk+67ppjuZJuWAg9WID3JmmwvRnefO8V4+9HUigj9/Da6ZIZoLiL77mmkiusERyNCreMrtl7f
yTf6F1fRzPtBC07NaA+vorQM0DSoN+GQ8vOoPmamgVp5GtMCXD6MwWU0Gmm5TPyTh7TZvasqw0Pt
R0QbSBlu/W4aHvRyNI4z/9Bxu6wkPokHFDgXkIKM7XLFgYzCy0mLH3TeEejyj3dsl4sHdUjbtaX1
+lpWRzcO77KxXMradcRYakvT15UtjGVCjD6xBIS97GpjeKZxCPWO1V+f7bCJtHfCtPp6LzvkIemB
fW5cYcxaVn21kKNlT2Ort0FSlPeai3h22Yj+NrYd7eS1AJIAkZZfEwTIUmQdX/I0zbYZeoo7oebF
E9Zfd3LAe6j79k1g10qIGh28DrcxbwfHGYg9jcMZCmx6ggywuI7QWMkclNg8foyQw/wiw0XNakAm
m6rDYrlyiCIEWJMPYpi/s6Q6aD4i8kFKNbEab59lvbFGraFEWZOAjj146VcDAZ0ytoZvGBUBLMZS
876bfORx0sbaeZE6Mvc69nVIwjPnWvYfFkllya64ZFk67nkfpyhWvLQwvTDpGxAArPMfB3eufrQV
qcltnImWGxBu7iIgl/uKVd9SKgeklY3ungoQMypz+xyovJalYsA0Jvd2WurHoudbnooexWdUG98n
Z6YsacpwSlVCeiZmIrrJJhXk97JotPId3hDoo8DN4dK07RvUXCvJyvcJkP/Wq6diK6uJflMMHvCw
YSx302jWG3kykpDLHJ7bS68oyDt58biW7UEd7ppIE0/FpHY3SW+KlbyMVtknNSFc6GU90gEtupOJ
sEzYgt7wZmJjvChtaVA0jXcYub/Lds0Huw2+WxobDK/xcAjm4XqjqDsXw761HFWo4mzWFilfENC3
hlUoKHb2w9soGiQAykWM39qyjx3xZKmtvRiaenpt/DrG7Skcv4jIh7de6d+MKNuRJvEBYSp/5nAj
IwI655Ide7Agzb3p87T6HvvpnTJ0xt3khxmMaTFcMmDzSwgT3iaO9VnbV2m93ag3OWu9IajXXpQs
KvQTz65QMm9haDAEK77STZz5qORHb3qguuywykq59XpNuR1sdMBivTzIpo92WVJ7r+cfxYLzU4cZ
GMp64sO21WDh0DXFZycJke0xFe9pzIwERLOrXNy88O/Y4TgLAwoHmVjaLL/PTkIP7khRHiPV6A/G
oJlntfHFGb+QeJZlW8smeUgB2mDTMrQ3pCKJYLcsGVxVC576GMAt0JcYFEkbPqHUYZ/jrmS+otPy
4uHBN77nZRg+FaperZwxxfPIHZrbYT4UeoS8Q1btVC9rblXH5jCXZKccVppGsRSQ+Nay7dO4Mhmw
vbQeIe1ox0pXp0PvpiUGOnX0OA2kwX3AF99DfDMa0/veiSBceEhPkW/1p7UPYux6EgS+chMl2kIA
lT7YOsKxGoy0DsFKo9spZnO5VlGVN49jjTrMwl6b8O2emgwDg6rgMYlEWj2VEAXXGIMFW8e3yqfM
QM6SWd3GLYaqXpoYiTo5opdzNbRtexegJb2UVaftyhsWmNG1iqKie4CXCP5oHpxOlnqrF/63RH/0
4kn9AhT8jwiI5ttQl97Cr4T9mFR6vcodK7iD/Zdvon5QbwelHAjyj+pNMnKTEqtAYgU/n6Wl6u0F
hm28U/lvb2ljc4KUJ1Z+NWpssrtvmhb0f/JoKFWS/BmxslvEWCM8l+EYrKsCiPCfTqanq9hKeALU
yHKPfanvsFnkAShM6zkrM+Om8MbxMtfKpuCb8oPsCRRwslA0Y0LEVE2fbN8EEu0r1Y3sdbUMzUV0
7YHE06t3Q4/KnTttZJWscbTtCeitpzFLn9CjMhdpq8RHN6+Ds65rfzIZdi9hkOa7Ap7N2kKY8sXP
XY2wX6GiykKv2wVHPWjy+yZjBhE+wjZzs12a1QE2s5xQu5cGvdt1MdTqVvbyY0HlPqkS8Flcsu9X
FTClZxMZvbPdmz99LqTAdC3PMdpho2PPaKldfY/jWA40ucSyK7bCk4/U4sqp0voFufQXmEn8PqN+
Scbb/epMHkCt+SQB92Q7BAKr8PmkwAGpZWBr/DIFyfUky+mXTlU4X/0+RaDCjup7f/6kVA9+/iRA
cPVLVvkvluIr39Oy++mTYPXuJsVaMJcKUKJzMl6m6OWhSpvNf9nkzbGOXCbrr1l50mi6qVoEzgAg
/T3O02ZeESgqfAo7CgyEP9v4oFeZ/pzq0dvkR/UZ4T/9OTBiEKx19TiULH360VvJQXCxsTUGan09
JWjGm8gEVSSrM2ByiwqdwY3jEs6g9Cu0SYydvCISkaAsipgk3dw7htE5xoLmorErvyH6E57y3Mt2
QYLPAqs1hD/EFB59N8kXQcSWMg8H2KXpgDNWYj3KEf7wguZb9yD7A2xH+OzmJGuhxqsoHdXkZnSD
Z6d2LQRTDHbjqrX1KkOZgYTOEW4p9KC5WitZtIvjKAJvRNVNygF5TdfeyarZWDBDi0Y/BM74wET8
rDtWdm/HXXYfs+UAiUkmoyt4FpZ+xMMbZulB9oIYaW9/fwc143PmYc6Euq4qiNVYsITEp3BWZDOb
lLXTs8Mbxi0BwskgezsxMXop4lgNZtrRbStU82BVGT8q/q0Q7TwSzdYoLl72VVed6L6o8vi+xMR6
78SiIY0YQSx30RJVESbe1mqorMe86F7VjhdzmxrN2a8d1FaKaZ8oevc6df20mwQwzgBxuNfSQHlj
IgR2skwccsCHX0+HHtLsnZpHp5+vVrQwZF3HKm977EmeR+DZ8vS6mPKbgiw6BlwMK2c4RWam1TEF
ffri/PhM163jg+Nm5lKO8gWCfhqz40FeA00kkprjSnGiYTkQCbzoKMxdCswXfKa300eTK8DEGAOi
bbJNHjyseDYm6rrXU5Fz1o5mab2omOgeffwVd7mRovc2lz7a/lPp9+PsyP1xPfev0qerxKErtkCn
ybWqd3WneNsoCMMlG7Rp3qVNd1oaJBvRdvnqo83X2mnVtZqxlqfJjs7Uy6WZ2t32o80WDoJpo15u
RD99AweOPGatCZ48X90LgzDWJHqUquvQuUf/PV9aWdC+6Z14BD8WAMJR1jRAYFKd8mSUXf3++9/3
3xL+hsEegbSaBQudsK3s/ylhlFlsckK9Cd4QqgnjG8ve1Ub2CMGr+W457VaMtfau+o5YBrptnEs0
9fdVMFlbyP75MUf9fpEDHFyAsOJHPh8UZP1XVgwSVFb1ujn9/k82PmdNDNsVtkFw0zIc0zHFp8CZ
pal+GJCVep/GYRW5Uw1EhIOZFHg+23azY5scL3rV+9GmDjYW3/jZLfTU7N7srD5A7QNurkGxIo0A
eSpN+zcfvP4iFal626MZ9qCM6dlK1f6tqLhBOpYyuzRYQZsu/Ey/HZuK0OZg4q+dJ7zkLdfRsE2k
R5bkQQ4EqdDjWxXm/wWqYTifJib+4Y5tIaJs2SZZUfKMvyaPYNGDxMhm+wGLCVMkZX4kP+PPRt4U
7fmQ6n5+9Ao45wSw95/aZVWO+Bgr2xKRo9WamHj9zRf5NO6j+nFu7kLcgdUUoQlr9vcG4uaHQLhv
EAeIgdTmiEGD7YuNY9b0zkNggi4HmPMX2QRaa9gzk05o09IpL9Kr2DjVTmjukKMb7tWi7BHTuIgo
55JKx2/Tr1pUW+YT5EUUrwwWwCf8g7wIDLPxFGMdJztF3cZrr+hNmSg5JMQIWXICY4jngyw1tZkv
kFlu1586shSt9oUcaPGoLHUNIdmqLWzk9OJpGRhh92gn1njiC7lv0w51r/lQDm8wpuKHa79FaJRF
cn2UfYBY9CxrjnmC541VNmi5+oGGZ4OhHhOt/FGSbfIQz72fBss22Vs3pr0XPuo0/eQXB9VtCT6M
yZ3QioK4+L8PsnNyELzf5OZYHGT9o1uNkDQmaTCQpHXx21UmZWPMb15tPqjgVyKtTU/O/B4GRhPf
Tk127q+vYUDyG8xaW3AKc+/s5oMEZ0YmEVSFvEhXpuqdaDeyT44K06nao7o6slCZ3+X/6VO1btyH
nvnjU6N0UJfOIIBspNOEgi4GjQmSe281iB9YaYV7hrjpnGW110flTe+J4hsIMBy7Qc/OadZ8wV/Y
OKEqb55kyfJMdoC4ZFhlYbJNnADhyI6IfT42EnW5ltWPgzyjQtf1o0kl+bBotRiZlKZXbgECIcam
Z84mUC3lVrZ9HALLD5Z+ESY3RI/jAxpeOADOJXmoFW/MF7JI1irZoI16jtogOUZ+hgKWU2Rrh9uw
qqKiWqfIbKAqgR40Qa4B4lv7p1/m6Gf0XfZQN8St+1FX19dq3bZ3LrZBumF6+VJkFaGXsujwo2Nw
4PbtKYumI8Gf5NYnh4fsqXAWXmMaL8OgW+tW1NNWVnPMARfmNMbnMqj954oVi+Ym5ksyjR2E5V/O
srpLCkmG5WYTERfQ6688zTcj4L4Xz8qrbd6z/cnzoEDRMryXA1B6Gxd24FmXIXS7gyhyJIQHt/gK
GnS+gFMozioDOHVAWEi/tKM5LWQHULE7IiXNU+f5BeoyCMrGGej10NFv5ABRokmtEHTpHPxUi2Wc
emb32LtsWj002tg5V5uZhPNlWCGcCMgqhsDGktnYeaFuPps10Ky5O3Ji0NwW+5W0r6y1E4jhZgYX
w/tCek4JlEMpFecGdZXZiGdJYoZfxPugLlJ4uW5zGHL/B2FDH7pv5BOKOzzQxlNVlqSngGC+1ea0
1sJGOaO3MN6PLnGlAgzpLs704V5HZfGuNY+yT7ZUml2ATgqspawSu7gzTdO6wVMx2NehYWxiVctf
x6zeyO/CGtpuGTRTfUqTkhTeKMT160WIeZVlefamGTzUuPKo+yEYygeB4ZM8M9NiJNAKASehBqik
mL67docxeIercb0RuofIXu+g0Wng1XFWkzJbWhXCCEqH5GVmom1al/DkILeW7rUwysL/J+88liNH
tmz7K213jnrQDpi92wMgtKIWmRMYySShtcbXv4VgVmWRWZ3Z3dM3CQuEjgDC4X7O3muTJPR+5a+7
Rvl/85if34LXyeq2mqcFP95C8lXjN6dl9eezMslUmozIVReaaX8+KxuG39ip2Q53uj5ZF3HSXhDf
UX5RWvIxOxgt6/NmBrbDrFQKZhWdQbdvKUGO/cLLfamL+XlE4WYA8TAJShGS+D+vSbqwmWWM0fp8
7f3e0vxNaxJMycdl6zyzoi1pCgJykRBpn9c8rB3qskBDfatXPeBNqLtypSkboQPjPF/7cZv9D7ed
H2fnF6SGOqOU0pWCGZNsQ4rTu24qqTwmtrfr1GI7ZlOkrZXBE6ux5czzvk06zQqeMUyUIfnStU2y
0OpK7EoboKhR30RCSpiVmdk2DMKU4ZnNaOy+kb6oXGJl0jD9hd/Oj6ICkC41iySz82bl3QokLQ8F
sspVV1uVeUqGrIQ1FxYPasv8ow4a8h/nzbDIF77mVbd+OulX/P+Y880CnVGQvJTbJG4GrPSs2EvW
ASSni54u70F4w+q8NcatfXG+VrWWDGWMPL1YgJ92zjdKZvoFgpa3/fHg8/OpUq3k+anvjz0/N2k5
G59v7AZSx0NfwyWrKd7aD+WSuUpfPFACFigBimR3/iaRbV/TudQp3obdXddkVHj5RiZ5BS6e8gHi
ViaML0UaPgXRlL6EU/RFr3Kdaf/gcYBaKEAJh7ydHxBynrgLjZKhrreRzM3Tpfer5zmUOsbsWWVs
a1fX+BA/JlaV0hae+2MqBaGUzAXcceup1dOVFU7llvm4dUub+ErTQu2pMLwYYqKvnTQtKE5+WXMS
mu9og+lU8Me6s+XM34qw6lZlz4BTRy/n+2k9B8spIZJeb+Q5m8HrlxrT/1OSMK/oFbt4Uu3oAZdX
B9ZPNXY0cqXF+XZ+dTciHvhxZqmu+1bUa1HY0mMAvOb8gIT8qKXaa9UOvnp0m4UUaOYXlH29cq1x
so64h7WLuuhoycx3tB4NX0hW0pXq1d5+StNyYaaGfRn1OFzgkt7XVV6DLyv8O4O1QeEr40MnRHEY
Kx1+0piND9g8wlUTahmKfO4NC8CqEtFPp/O9FZ4noWcPUJaGU0VsAksSHhWH07QefQkYUhtOD03U
xq5M/M3+/CRh+8sWdNutVPfSpchIkj2/Mb6XrbCDbnF+EqGLyaLxLHML0qw+VhFslmmcEHbU86op
jLS7H5vkRH3fLAuv2lNa+vvm+d6wouRwfm4zpyuFpU9JN6X3aOs0/o3A24V+Z3y/yqmvm/OpS2+n
YOOWlj/dd36G5BlLLTZlNCHbOPM847Ec6gpkB8A5hKqU7GMaNJ1qbpN8RtN5hUyulIj2xegZN/Fk
Xb/fntgmVTeUxFYzeFfMpl/Pt9dMSdy0BgiAaSm5TJuicYJZaiKNxLWkgaVfmFPZn9DJkgcRgdXt
WoQ1wHmXImvE7v0qeTVid972aMasid2EkcNJFhiOfsxGMJZ1SVTP+21laR5DeZJ2fxPXzLf5ytWI
pN1jsGD6isqti8LnqvevReSFr11frkkqzgOnSJ9TAsIjp2gvWBkbgZPHEUQLf3qtR+/CrKz+mfSd
b1OVK1/USR+gggG4Gyh7O1Diwex6QoAUTFhBYGCzOQ/JHjzNzqLINV89P+h8rdYasqIsK3XPt0kV
lhlHCniN9PwadBDCNfzOt/PdP55n9USPBcGULzsvHRwbzDle09hfSmapn1jjyrhZFWWb2VF7RLcF
Js4I6hspYK5sTVX3FVLcheejVnSkhZ913bu7KZxNTWdn09nF5Pupsg8mlD+z/6kZiaYwtTR3umoQ
CNC4oNiHTaQgs872IyYimFlVXv4Sglq384P6UZnz2c4X9uwkbv30SEC8tD/fdH6oGQCF9OCcLn48
VgQkDypGsEmiylio6uhfqGkzkV5ljiTTJfqxieRuqdp5dksulor3VvOftQEJTM0c2uniYhGD9XnJ
h3gm8Cn6nR0CPzy/UuUr318pnwNaNVNS16ZUGUdKW7kRBkdr3kiYhh7TfkoAu/VluKqFNOcicI9I
9AgfIvmcLkpIqiZRs+FKehjma5FSpge/qJpNTgLh+7Xgr9s+3Zv7db+UsfKjDpB3NrVR3Dfz1cCU
5Z1kcHHePF8YmpWZy/cHQTY0VII2eKgVm4qbK0V42YHeTCwteUDyo+4sva0XqonVGV4GZLCA6gB2
tfTSSjRyWOc74KEVi95urV3pB/Z9lbRuYuoDGSlYJLK+G1fnTXRfW5LkjFuyfSLaxRjAEujbLXmu
/NTMvvOw9r4S2h66aT4DyiStWmVJmB3A8qJlBru7Lie/u1LsaXSDAPe6nNB80OYKkz/Xmpo+1LdW
Vj38uOl8zSp7fRHOaYYygT9KnFoHEsktFv345iDNGa46b55vO19MBTMXB88hEZEWcD6IQVcVBTBX
oR8GSLcApXDenubtofZRMZ23OYv/ue2n1YMuZzC/MvlRRj+cVnL2xgIRaGdmsF5CaBDEunmNVthc
BVYR7k2R+sfWmhtOUlPdtXkG/QKy72v7nCRx/papaEirSrXuJIY9hANJc/T7St3lIo3XSdmW16w6
QXykZfLcEbh5fpbSFRf+yGiFcM9zGVrXv678qcZHexJdQt0WqkxZ2DYMTeZw+ljzokYZdJZceC9G
PuMPJs3fp9T68MC8qbVfP6fxtHw0WjDXEQHrbhweR5VoPKXGViwZSnjRqsOWJCQi/0pPY0aWn8Ko
qretvdBEEa7TIg+ug+w6iZuLXPP1nSwZ2o5qAYEueZG4YdeigNExZbBq0he5PEL9GhKZoYOXw0EL
43PVPii6pC+aEX4bdbtmjf2EcrJWYalpAmItlJ05i2+EjHsKoPSjqgDXyrTH6BXlrHY55XeE0dko
fSAYq/Q3SY6ysoOseMo6rdo7yZ4IKvJpYOK1NzZ0U1MXY6W0F9ENRQ+o3mpfXxgjSVxehx0phCK9
l2RByx1CqpOR07pKUaYueo98KitIXM9Q8hVWN3nVe4m2moyXVlezbUepZSmoj7sGINMVFfDBFVXB
3Ntot94UJhu8uGhlJnRDsZE7IHoxdJKhJoV85DqnxxMbMJzT0hnkcLrpgUZHEumNY8A5H3svTBE1
Fkt0TNIS4V2xGjVLdeKgp3UfN+VCBshG8gMsGalXn+IcZF9nZuUy873MkaQyXaS+WlxHqAGRFKhH
INbqscELFithSyJD4EK4GXYIju09CYaAz2uMZPQMg5sY06SbDColR3LdECGW1RYO3wIeJs38qNlO
cOyBNRSOOVAxiKb2JZVL7YB85tkPtLUImDOZZR5ljteN5Y5quN/46SHV9PshMrWd38hiERvge5m1
+G6k2A3ZkWZNj+WWVV16wMyfHkoG6TEA+triyKgir7gJ9OLWMJp0Z4S0qj19T/n6AiyW+cjYuw0s
wt3JHbeC7JhrZvRQSclaEX1PqFVYuzntyCsdMV1X6U4SCNQPRUAAHAl6OGUjp+u65tiauwkZxHKm
ea4I9T22iTUdgxyBiiToimNhOxQeKbMyzrWVGHRjV5TRfZ56/dEbKcrGMDMspfI27aheWaxHHYZk
awu2FCi0OtwoUdWezheqgJw4lBkRfEGF6KqUtb021kjlNHEo6MZe9ChRFqMZgO8XxNAitnV7b3Ia
+eiXlnGPTdOxgmBfUsXeSak0bEe7+5LiHz/q6oA2WmM3aghcXVUjWJgVPeJG9JOLrgKQ4E2Wuh6Y
yS5SVbihpL3IfblUQ5XTyzgMRzlLLxu8i6TTo6/FJA8eY9SaRZy1BKGnwZKChb1OfJEvgCgvzMF/
MlWt+82wpnysGTCqYQXQDMVADI5F4SfTJZU1O4/xo31LwWvtIACae/QjC1LNIyKCEuhMRId4ToZL
1aF46JHDnRCwrVr4BQ3L/fUgaysfFv/nT0NKOMBW21ZofX52kg9IztWOw/ubzZwYCkdbESedv3ZW
MFtoxmYx6XbsmBHcEGuw3jQpfmmbZji0vT1tc91al7JgBk0Ra8NMZdh5UoD8qQnFSglKKOcTbMO2
Cx5RJMmnegpOcS0UpAZdeExbNVm35EIYy/NinODEBykPPUctotuwLW8YU+2lX/Qp+VqJsa5k7SFM
iB2MdBhiuhnDMJvL3VFrt/xcIHHa0pSXit9t07RW3cCQO3f0lYrkKIGpZd6sTDNZ1r3Y+xiRSCFI
nXQgmxBs5JvdhMHaCJsvajYB+ivy69zS7Z3qK7s+lG4gVUX3MceQo1j2c5qDrtPGVt6jEtE3mc9w
lktJtDY8tdpH/rKaVbZt+2aM+gVHJ56sKlmOPTTTyovbgyo3DQpPmwgBudg3Zdsck5RwYNPPWxd6
buzEshVStVAuQflLdBNCcjPrcXr79f5XfjrHciTOxyPqdF0Vwvp0js3hdorS8LNvmZCHy66yC8Ke
PL136TLc1IHKJL2gxqvOR2dR5sGVYUW/8ccoHwtQ52PQEAZGcepohCJ91sbD5suEXdnZN4R46kM+
ojAkTUl0Eha1RkiUIbDxQ1VbFh6/rN4ZxRtJMmIdMMcjOSg+KHIc72J0J23YjfjoOdv9+mdSf/qb
zM1SRB38VzR6kJ8bp4ok6gGf7PRNyZMXYtCaA3KHBBxb6iPrBK1y7uaqcXVEGbFmyeJvg1EZltSA
0Qv3ubUKDfUZkn97HEiXhaUySvsEE340ZvKi7zv1MPXkaP76Yyufanv8tKC6ZZyUlqrYc/Pwk55B
iVl/IQQS38KK/4ccG09226sLkvqganh+uc2EiaZkau6NYEm1ewttXPuaW8OWcx0uWIL7OGsX/Unq
Codypb2rxZg4kQXMH/q/q3BYMXe0lNuwVOTlGOQbgEryoqn9vWIBa/DI/DPrdEHgiLkd/KleUGq0
1r1FcaxvEsAkKQGbpBnNXOzkwZOGbCV68MUBzd19id5yWXoe6BI/7A7CHGmA0HfF40uGZ5tHtVNG
43Om0wwMsBC6sTS2y9EfxCo3rICFW94t6qgrsQ+O9spvtVWQG9WV1jcppvxELAeCrlaerkecwm2m
d4bfUw6bGgxiWrmodL9xvYKZnh094aQL6vJZ0nXjWCZMyCSJvFvFImmzxP/uiCgcKR55t3jL7G2v
h28tEyVsPufJ5jBuYdYWm6JukN9SplhzilV2QGdDKLsvskYOLkQNreoIosqbYGvOzSmd9SlxkSGR
jIG+rXt/WPYwv1zbNLIbG4z5xu7aVwP2YMosQFU2Cg6yy6JmaneBYocFkYzQdOeNB1st4k1Q9ooz
dno4UV7IXKNM3JGs8EtNSOSwlsAfe9kOModSv3QVZo+ZTsef6AYl3RNQyWQqUxZ+/wadO72pc93c
6F09uQ01W9lQLiHCz7lA2O/yqal/c6b65KB5P5R1eBKCerUNp+6Tg6qVPZv/pfC+mVUYMP3oMicW
kr2KkeysFDls6dJ23ck0je6k+wqBmJG/zxM884wtq0Hvbro5oQ+r323KTvn1P039qP06fzoK6Dh8
FJXmvdA/mTsVWU2qtCyi14EwRVIwiOnt5fyK4yQn5n3sN6ogeKygdeIWlFtXiVI7Wo84+UzeLyZA
VtFIDoeWrDTFrFdoFKj0hU16lcuZvZSnQF1N8/Iki/uQ3Z9oSz01iM3Lg4eGIec3X+en8U7QXDBs
BAeKqYqfADOa2k9TPPTxax+2F8iGlRvFRu5eoTB2Pc6Ui7GtkssGGho6ic5V1BFHmmIpbmMwYEsa
qd51reRfB6tFQRsLDRFk1N2I/tbOrefRH4tbn57/78Qi9ufZDD+8ptKJ0TTL1hlIPq4YTSWs05rI
glfJB3wzgVTsc3HXJBFTBfClK3NQByeQvHyLZ4f2ELLYG2jDlyKxd5liGtvzYqqTtaNUD+j1sq3a
k5aVt6x3FPIpHB91pWj6+qgpxTaicLhWLH8GlmCsgZhm76p+kh3Nq9dEA72MKMW+aLGFcKWpjlHq
VWtqw/Ft2lWUzRhMm3Z4+PWe+6RgOx+Ils7izZINFa2r/UkvM6Ut5IQhjl6tVK2Xdmz6nME9bN+1
daWFRbw3B8Vc4pV6HSWCotphJ421sU+Haol7CQBxHxy1Qa4ORhoU8K2VR0Fw/aVmSVsSCzup0e8x
+5IGiVljgXoxdMo66VyKKrBPIr88TZn3tZVbxmiPRRU+1zsPX8++amGR//q7cvz8tL/R/zBpUS0O
UlMxP40JVZ8ateVn2WtiGPICJW1/wg1sE7Td+WIbMs28SMN4gU4mO9qTf6M3wZtXTqoby6qxSnTb
P54vcpvSLuQeYA8GykrsVlHbxleMvN62sOovRDAPB4lyr9Wky1CqTgQqD4AqKI/ibjzpfLZLHeBQ
yLG1sXWfTPtE0i8H2n2nOPsSii3n6YQ0S3IcoBpktuYYhYXdVdbuSrNdevTotVhX9oSSo+VvOhnS
LilhLbqZDHt8ITg1UvfaeH4UuC2hIU7tZ3PzgyXWdG2kmTPqpkSoSQoqBYPOBdiH7NDM1CM/tUsi
7AGCo6XhgxmtdC+NSbmgRXGBfjE/qcNt00zhhiWnT53exNSdZgUpw13iIgRX3Um7Y0qIxLPuX1uz
3dtlRZYPJx9g4A5NxfgiYRrtTAhalxGJJ046c/hNoyKquMxOzNntvWXm4Z4mVu40sW5slMAbdqM1
vg1hq9J1yJSdNye6emr2GrQlqAvqmA6hAcOhIKXDK8mlbGD7DYzsK4NZFxY5Ch4ycJ+5FKobcwWu
64RD9Mx+6CqgYlFyb+oVmZZzAq9qUXNDM4Q3RtnXwVgf9e6NBn1zkTAZcsCIbGG99Wvdq+J7hP47
r6JGnI/PViL5B0bwcjX4UL0rpHVONMKOoDYu7435Aoe0Q0JrcfC94hlG0WuFD3yj5MYJsLN+rbft
sBHQVHu4tBdqiKRyMNKXrK2OugmVvrH8y56crUtgqW6tpNckR+RvwufUbp6o7YuHTJlMZ6T1sM9k
9TQYinozKsF6tIr4smeNCfNsbDYMS9S3+6AnQijASYteb2OGlP7BkzK3KFJ7GTEz2aN4H49+S6lq
suz60if/7DczevHTqkKYiqEZnAyFraA3/DQOdyRTctTp7atJfIwbByOzuBRflmW3jKHMgC4sq+SA
rFcqWe6FE/kAT0zFXwQEM67NcHpJh9BYJzHA+cgAPP6VqodwwGTZ2ziaK1SsnDidH0iIxAwCCo8h
zj/izXBiM+tJf/FMR9WwSfv9aC0UfwTfn/bjQa6/xkm20RB9XoMIyAkQzNojDBJjFeXK25mag2tk
TXaJtjUGekDgy+Ivad0lC6xjnEXagGUI79WnobHCE6OuMQ/gDfXDfN8D1YrnvM+srtqbNlIVd+pu
UzpfcNeGaClnIJSCKXsdLJRG5tA1a9+joRTPh7BXhacu6sZjaBqXzVRU72uY//OBGlefKXIvOVgx
xGDNp83/3Cyvl/93fsZfj/j4+P9cv+anp/S1/uWDjjer288P+PCivO33j7V4ap4+bCyzJmzGq/a1
Gq9f6zZp/sTezY/87975H6/nV7kdi9d//+vpWxpmi7BuqvCl+df3u2ZBvhA2x91fXL35Db7fO3/F
f/8LT1f2+tKEFCx+ftrrU938+1+SUP5Azc8kSDCrIMd6ruYACTzfpf0hVEPIsiagvQnbZDKS5VUT
AOhT/5AhPmjC1OZFNcDrf/1HTWTpfJf8h20xO0dnYQgYcRRk/vwFvoP/3vfZP4MAUaR/OAMauoXW
2mZpqrNgokL+eWHKOtK0GVm7TZXIG+QMvtv65UEPRTgfaPxTmuaxkd5QZV1byM2dgqn5MmsHBAqU
J53MIkozlOiXdFb2UOSzU8q6pWtBlC7Thn1Xvg1tcgB/THaeBKwgT3pHDreJjJdbEGHiQs2nw+fb
bHbEWlANQY1ooTkALOpk011ot5EzKtNJCaQrmu2kD2riqR7iO2GrV4miybiR+qMuVaQaXcpLw+ub
hQpiHfAnrUvmwk6Vpod+trMrT5GSkUSUxwt5mKcVkauG+pU9XneJfVv1LMmm7LaagrcAsYdpRM+U
qS5qMzj2FTSrJtvFMuduZepQV6WT00J+dIuuepzgHAdeft2hzKmTaj3Kw7LGr7ugz3mva8FlK+K3
ruLDm0bxmOThG1MKTkY5PzPIlyuzIMneUA44rGon9vnMvqge9XxJpM9KS1VqKlj9caY1drVkvb62
DEIK7egx6VB24G6Fi1PLtDq/aViAqsoCk8XPRtJe5Gg8JfIMmMq2t/SbVEOoi4XNHAm7kDj90id2
9Hhj6YR8Iyp35ZLPkMyICGS3G1nPFr7aO0NAYlAhW1t9ML96onnxKp5H0FjhJBHawD7d46xA+A1f
ZLbocKRINQ716Sv9kAXU2WIVBzPdaqDLWpohIH/9ipn2xO5UN/MLR7oHc2Le214tfdOLB5pDtVMk
WrMsB+shalVCe6LBItcnucKYtjPKoXPTCJRpP2c/ZsbW6MtF3w1OrdepE9b9CS1UiUo4W7b0zxda
YbLjJ/8urpnieaK1FrRY32qNMiHkqk2OZoKkNwKqCn/dWLXhoPBgSZKLB4Cv3d5O/BcvIfK8qezb
SMAaD/2jj8GjJn1IBG3v1HIUuUEaQW1mRkCReryUOuVFrV6QwUnXau0tlMQOHJ+p5kILFqVNtIrh
7XQCVFaVIMrNHnZMujRHq/msvSG2RHdvA9ba5z+LZ9uDK6PUnEpFdyf5rRCdvFBG7Srt+M9Uso2Q
2H8Ip+REN0uNFX4g2bjqwkpFiOxflRRXVjGFkoU+nxnLjK9ZrOhtB+44q6rV5GXoPLcoMtoVmXpt
N03l+Ndy3xIFbwuiJFNcVWVC9JP9ShIXiqrrQtWW4LXWSMDfTM8cnEmd/3hlvE1gZKGRN07DGL8N
dqw5QI0sp1LzB6PH1JA7yGn5J8gPipnvOEYHp1OkbAHAV+85RESXQ1hK2Vd+VuXO1PvEE9bWosnN
jsO0BqtVVyAWTGJttikpsU6X8BeT+NO5lryGZAUNj8Mh1G6pD9LPoIJBd3w3xc9x6a9idAlqyW/d
8ilkheSzSlm0/UqfwlsyYFcKiUR0E2BHgPMlUo25apCSl5in21IfSGZKvX2jiRgdCfcT+vasKYLG
wIChtC+9x6wKxk3LLmStfKviXXJpWi+5J8MAgacZtnK8SEzGUy3z6LYHuJVh2tEDrx9FzPuaAnkn
Y+06qNGdMHrGpojcvriEFMyOrS1lxZQTsnGcPksMZGiTym1aMLBkIrXdPHATtTZA+ZSyo8okEcmB
uapI3G5po7ustTApMHtyqc+hsqvGzrXV+T/bFqUzhuI0RAyWeVU9qbn9pg5J7Eo0pusAA5ZXjshG
iMvIdWlv1dKwbnztMg6mXRVo6hJVDkWG4L6uGY7om6ru2GuHsKf/lbV5vSiBhTu42VdohjJOBvFR
44dwjNQ6+uQuh8jf7VC7QR+yHBr6oRaiIpDTgMqj+E2j8OUGUkZgB7FnQNXRwOpG7Wa+2dKXzuhf
j9ad3FIbt5TAxaxTHuUUPlbegtKUU3oztsgZ3tLecITfLn0yvdc9amV3gGrdKVRUiRnJ3V63LylQ
rnTtQkrZFUQmHVTayah14Kwq8YKay7c2S260nr0VG499Q0D4JOJplReVvS7H4rmg5I+YFM8cJ1/X
1AL+eok1OpLqu0jg6vNY4tfq1VjF0cK3m2uRBDdy1X4bkIVWRME6VtMwWJj+pYi/nY/ywcYxB+oj
AgnSmOtep82f1iPBWCK/CBGDMVVluAWAsi01a3DOJywmkaE7SXzQXKo9t6tLepE2RLXICJ81evHD
SNZdm70FerqmgfkFuXfpKEryTZb4L2Iys11fTdeprhrLsNO3Hg5pJuSS4SQyLbfIZt1Ue2tjMNYl
o/3otVvJR8fjqeZp6sWx72UKlCSlQSNX3TLwlm2INkvQGCA/6pWsvnsLJ7kTJOPVpIFbnLLyS9jC
fCp8TkaSEjOUDwo+E5P/8tRVuKP15CTVNt8rs5hfROmT3McPVSHvFIiW4cB5MubPJsuv6JGRX3rD
V0IXSV/RE981/Sc0z53bFQej/4LtNVlUlQGDXimRiJOt6faksJPaYG7tlmeLpslW0Ik2fkqBuoJa
ITFpd4UPV6QtGHx6Id3WHcCgyqLy6rXqVddWbtkOA3E2DJDmMENras7EMmkKbtLty8FzSgjxNIX5
En1LTS8Ken896sJJFGKv2K+J3KxSkbASmU+H/Hk0J2fGkcyzL3zOziAp6y5kQES9ejuRfzLEU7wb
8pb+NdCDytCvZClehAopDtTuJyfQjkaTz/M3pg2SUdxIPd8lsI8aInhGt0SGPi1nh1pZ+rkUnOap
S1ioRwH1zhGqciIp9PF85NhannMEoGyU6JoAElyKQcqdllMcpF7S8UiBI2Jdqi/gPT+EEVRwrAKO
f7KFRmaBThAVNOgGqoF3qU59QKiBYP9T/43Aei9zlP1VmL1avVKC4TSLVSl7T01rUGrugmXQepFD
DmMp7lNWz8tYYpplxisq5g7GRqKEiy5aNSBJ+MmzjWqazb5hNfZ+UY55syfirXaMscqYMi1ZTtk7
TanXVlMoG2bgX4KS5XUMnWFOKZgnx/2uqmwFfW7ykMjDIpDq+dWujUA8+cKAd18U6gwYpi/r11y8
bxP+nSyyLmJFCUBqF+TJRRTpxAdo8g08u3pXjFq9U7K0RjCzYjUfLeFkQfvRq3ZnUArbFWHU7s6b
54t2vsNbjX7d7kz9uVfiZifoMO3wBuEJHPvJBTEb7BEUXej4SlcxPgeCGiubmraCtkWDOaRW1ooc
XmzS6gZJxnKo9RPeRWUts35EAQS4U9dLXC1IH2xc09m61hstoZHIZ6Fv3+yGNLkzKptckPMdRILo
bhNWxAiUfrObGoWwPOxR5C6yP32ffxKuoJA6koW0fh9kpzFu5GWmwh4xSZWiO9NQqwlat0q8kkl7
7R+8JjlIuSqvtUAzdxa8/52ta8sAGdfGBJFdZRl5lK8mQWg39aQxAbO7lxyT/iEQ8BvgFAXmqSi1
2CFc09jxLndgVgvIATsNZgiSUeDPEKCXZcUBY9XysGs6T1Lc89VYqExxzOTtvBUWScyMX0yOMkU3
UWr2ZFxUw+58LYHOkgFkRiZPQ5k2Hfoq8YXInXZRzgE3MOIfBUy6Va4q2q4PYm1nyhqYsR/b6uCT
K50F39JmVHdyiA/Reb+q06keRczc0eN9pKpQd4qEzhPNho28ug4XTHNixjtroimkHvCTSMhDdALd
jIzkPrZUCH+k1fhm5g5WVyw6ylL78wUEqu/X5hAXAqo8UtoasWShQshx2vT7xm4U+lKwiGRhoueW
O9aG+JsRPoT9wfQC4WiqgXi/QnI8yQaNO9vYl1Cn3695eiUWeoN25Xzb+SEtst2snhBLRfryfAsF
eWNvZpgcEA0N8IPlI+RpKCBR91rwYbGmV1+Io84WliGbp97z6FjhUNr3ZW8eR0k6RBOzcAx+N8SI
SacmNfZZT7meaNFkX4pWQcwMZ0zNTX993jSovBLkVyxFz9ys6GX1Ngkj5UCSJoqPjn7aCGB5lcCt
XiCv7r8Wk78Wg4ivYkON3SoevqStSO+L1jaW0GJIFMkMpucm0QMtv3YgzNu/1Re+L9//zu3/1G03
5tX67GPVTJODxaLh/bE/kdiSOul51QJ8rLM1iTTzWpWwPGuhZdZtWzGr0UgZpYudO3rI2et/8/66
QsHctOA1yp+6/faoq6PdFO2GeIQ7Y8KeLJhMstjTwvgbk32VnEmnNWkYKtNvWkpzye8HHOH7V6cs
aKo6rSKa0R+/OpN/ibZj1m6SkXXivGCsW/sW2yap8vroIrPbyIhj37uG36tLHyomf5W0/r8ueqmy
MTM6/+uq1/Gprp9egrZ+bZr673Wv78/8Xvgy7T+wNlkKSQbCNIhm+nvdiz+oqQls2SqmfYs9/aPu
ZVnEHmAjokei6Rp3/Vn3Uv6gMQpaQXD0IzWSzf9J3eujYoSDiWoX69VZRkXhixCMjweTrY2mFBdS
sZGr/gT0cOGhgBNBoa2goXlOaMm/6zX90zuqBJkDOqUOyKrh4zsmmZ7p06AUG1Q4jNbOZBV3qnmY
YZhO73HS+9s++YeR4mM7+f0L8kYEfOh0unVrLvv9zajvkxQ8VUVcwM9f6UmeuZIY74spfjLL6f5/
/FYWQksd4C9Wtp/66h0+JTuvpmIz1vFbnMRvBN28hdrSiv3nX7/TT7VKDifsV3O1dDbLfd5rjRlM
Ne7JYuNJmOxtqyxxYJkkF9MD+s3vN9dlPw43vJep0MCe8QGWclYT/P0HLORUz7HdbIjvU91Ok++t
sloU1gxxpyVtlnLnkOWCKR12B80d0YmT5pfLSc1+Iw342JM+70oL6jNIGJvOPQiDj7tSdKklNXZP
QoktYffyjqA0r5Go3JNGcj8Uw3Wti1cv/D7yfaj2fzjX/MMhZJmcaUxhqaZNaN7H95UUI9eEknMI
SfE2kpvt/2PvvJYbR7ps/UT4AzYB3AIkSFGeKrGqdINQGQEJ793Tz5esnpl20x3n/lw0Q12OJJDI
3HvtZUzEG1k9n3F7OjONhVOW3GXVdsk8jJZqTb53KGIbwo7gENOTLx55LiL/tyPwbz+WDeHMh5sk
xJ8XgehqaH9p1RwHG6wiIZdBuLzboObxujf8GPX7seMsHrK44CwegO+K5zWHVdyM04vnYOO/jdFM
9/fPi/Nvb5PjQqPkbNbZXv54ubYxI7qoLpujBtZ4bCazxghp2q0rORCKyyOxmKWe/NqYdRv881sb
fxxj/7ZEfvfe6vd/t1g9uAzkWhXNcXGsxxkMkqQ40LYEkMrslsui+1yKbDnOQnzDcazqIET980f4
27vyu0/wp+1tziHZThWfAJ5JHgAAXsSSvW9QGsOMLeGf3wwv/79ebR83D4916fqKf/qnxVkTxOph
P1Mq+mPktu6tqPOPGZtOQhomI7Lb8tBWu6mQr+NAob+m2hAiyjg7nXUkdJ1CXl9vPf7OWqy3fsza
sTQf6rcfNb1+IVEu9PMJV+XxbFvjuc6ixak/L2xwvszehUET3k/LZSsijFfuQItHUZbhhhgsUH9+
FCuJXRbD1PpQr9YLNICwIaw+7D0sREjPFqpYzPlDzjBC90BMv3VtAPOXteKEdUxbqh4obL/PyLJv
kKeFqYFeyJAkWILZcEere9jSeFvYRr1r13eoKE+ytUEBrBPZdDe1z2eEYxhueLcP7sLUhQ4dNHUE
qkzzm7JNjmtsRX22XWABHO3+Rz5m+B3ot7mVWOHkRygBhgC9P0Kk7KN0io/azD7UekKYBDKkCl5Z
PVtO/51hLGpNroyegylg6Bw1kPLcxfyuMdQJ9Cn9QAd1YNR13/cYsc98L2MRx3mZyHIc947T7zqu
53XzGASMs25QGkYIgstavtNlXeyOC2Sy481+xz+wrmdDksamj++zxpfzaLTMbAhGZccWk+QKOdAf
EA4teVC63JZ6qZQB3QnB5fl6+WMn+8BODa8W7RPmiFzJuvyg6Yz8Lv0Y3OTeBH4J7LXUwizVb+Op
+Y6tbmAvfFWC44FqN/0yyekh8xnHAlA53nxJZ84JoIxg8NkXG/8EyeWxqZkMxDafhInT82J5LNiN
XPDp7PsbDqAEf+UwEzAy9vfPeV9zujTJu+9wCaq43VXyRzstt7ZevKu3qLb5jBUzC40mU72fXFu0
rQmhwMW7tUEpUFdKgfWkCT24uY4ddLHTbGZ4mBQYYGQTsaggaZe2XedgSkkHSZ6tmhnP2hnnzOt2
tg47s00cqIvJ+JyXNf+4CnJcfdan3RM7XNR3UwUVw/fSW1vABYkpLzY+UVilQ9Q2UgtBft+zPGU0
tLaPIpl+epK3My1uFhyI9dDmD/XP0tgbT447xPBExInn6u766d2c77cY01mdu1mLUEC+m40HQaR9
n0uekdXGa9dVpjBFFdomJhypflFLeVaHM3yKB200umCLSxRr3BvJaX+wW1LY4uliIXaKlKwWKsD6
iiEY44aFzzYWUM9H0oLZsBg+XuGmhfVhmUFiZY/X5QjV+SNTD+4G2xpoq/himcmzO1TI1Vze+rqV
eLL4mMVy8QuelfrIdgtnYb5YiBoCQ2MvbuNWEX9wXSd7NxB++j5M1BF2Tv8m/PywrqAZ1ITXbWtS
R32Kec28sIQadCnLUghIPuvFUDcqZIDyHRHEJN1nfcO3aHTHM8nA6QfBiS3gLFvf0CV7t2Fk2uXv
WmsfWzm8OfI0rTwDE8sFFve7p6Fd1fXlIEaOLNJsGPoRQMsoQ0N0r/6Aj4tOO/OQudPFU3vmoPGx
FsFHtywFFvMuMefQrtOsh95rGXist8DKd80GswhQFRJTtHXLrd4RLJ5DoiQsK0beqY2HWT86/rRf
OtfcVZbEv71g39b8REYOqk3PQaWxLuZFFOrpEnXDP8SoYsB61Wl40pcuLcMO+42gGRDXyiEmOZw5
V4xlFqlITDqLAH/4aY+HPTbn8wlzkIpR2nyyLDTNA7to36hjsgaT1fCMioSufeLZkgcEnRH4ghea
Q3/frlqPxqQqMWWxX9JJyEBbGuaHTfa6JBPWSlij7f2CC1dAaM40nqsi5VqJeb3oxeztrgvyWryI
MftQx4FeFh9OIo4aXFudLQ6gmQHMoP9oY/0lS6tw0g0V3naLRiEqoOftYuEN4a9btA6fR788LGVy
ui5++ND1zjtZo+aRUM+CqrLqnWHFiklTjZ30mkdriy2vw7JOl6kmHHMkHm7y904tXtrKX29mVFmG
b1URpjt6UKykkuFO3kdYB7+2I1ck6ZkxIAQdfBJVu9b4JkZCB+KNuCDDz8FLB7zNRNaaO31mzVvY
BLeQDLiB2Ig4pra/TtRkA5GuUaB4ZyUnd+bxcTSeQzsedqSbMpfLyFFHSbcz1w2vTmNhefbrrjU8
7Owq/0YSTwGPCySqBCnnQTbRZ9T3qNiRAcNmZvmhkRsezJF9a+XMBGf/KchB3ZctF2nCaJfxMnw4
b2kiy+HNJjbzNrPaABHU3snb4de9q8mwCqdt+Khs9Pjj47KwXAZciHdwK0j5Bn/JMeULpg1JWOcV
YVpw213XeOcvPpg2NM/KhReOtzRutNREqJG++5lDk4TR3G7FY5Lp6BA2xZYFNQKwwEnpL9KZjIpy
0MJR1bKxGkKMPxe9XMLZg5zCl8rs+lwNWIouPAJkXL1skJdMtZc7DF10+GBYWZlhMltfkJcPwXUL
csYSSxYMWdMm5lk20Sk235veuSyu97PAVTK0PP0VvpS+26qMlJit0UMsKaawmPmJu4Lq31vuWtqD
yG5K7HK45xYW2mGezNGARiXx8EoZEqzhRIN3dQwTQmRlt7c5F3fbKurjltz1DBN4wikMcFnmnGsX
h0hwmQbVi8m4/aVqBReq7u8Rj3xfy/nZcJGmZ4kXprk4JcxD3pRLgRv1gzZ/ymr7bposog4MS8JN
lF+8HgP70s/mO83DalEW8cGq8eNvpwMCMYlkDMsdX8gmHMzEZiyHSNRK6+8YfbccNVl+qLS9Lo0L
4m8QaoSNzEBfJUfpDimcu2BJsUJkRL1bHPR2w12j2WQwLCoHHjfbABNjfSdku+5Wc8XFWOCFZ93r
vflSzYIx1tu1J7dZ9oojPIzuwetjI8JIswsL666STEQ7x3xyFpgGRl0/5tiCHRzNOzZpQ677VO1T
Rs97uXoXQ6JiHtCFt/mwhUk5PunGxB92W7iUaCnssr2FT9dGozDwnxvWaV+Ba0IBGH5oM9a3VTaG
izlEjA/9w9KUt5C7sTpx8rNfsIrKizcnJQoens9u4UTN9R7MNNaKAEtqJL8TLDnKPMf9PiwcH/o4
G9EwK9Vk/dhZxl2MBwWaOvyeDXQkHvXWtNhfbHQYAaEElFRJTqGV0Ji01sCjD0E9WH1bkfRw7sY4
2LV4Q791iOdsnBGrEI6AyRyXYJZeFWYu63LdOz40jw1DsoO7MhuD1I9tbw6zdyDOYhaOIvXr+CmS
CDO7a3uXGsxc1gS5VrdEIwzJA+Osx3ye8hBbu3VXDSTmDIhOUa041LHT117ypG3bjFP61FFGeYx2
PJkffLM6uh6sDtdNOzwFM/g/edj2RFT4SScPsxpHa3EMR4Pk6CHFC1M0Op4C0Ekknrd7EP1vOBGy
nLioIWxQ/gC5AIPTyr0j0g+rgz7sT8XhetJVVk2TiUZ/EDBUYrLIbraOkIIEnIDtzEcXUJ3N1jYP
W5lCO06s4+iTScypcFi0ZJcsZnpP2A1U8+SVcUsZrVP/rWgJf1gTnAtxW3iri8HfW8WXVlRaoJtT
lBs9RdEgk4OtJYylxScPvW9E94Z2WE73Yu1ffS8DNy8njNdlWpP0vex0k9pgGz0EgAkFYkWZboyE
DxPcEG6qpCT/czpMqG4d2ocAytulMnPMw1c6DI0y2QF8RypVvKsD8xe6hC1DohTb1D9ZzfLhWbcD
3f48OeZprZX7hSoKSDYk03XTbmut5Xw3qbOErrKUq4BBMZugTH0E2pSteWqhFFz5ZP3nYlg5Yelm
MhIRoq6cnxZf9KHu+gfCMvikFjdo1oKcGi+8XpPN8j7VVU149/q5Jlb7WuoOGW2mZ+JThBMKrrQU
b8wSz7he1ebPYeV7d3r7jl5OVcp1bF5UMosNcw1XT306SL1jhK19haFHDUrTRFxhtd8s56j+Y3yH
mXuXfWzdiLtxeo2Sjx+1AuKuX/FLDZqxXdmSeEzl1lUUGiWh7wbZSEcNGXfX3aXe3qYxjRqJwBH3
/XCCnbJZVBfeSH9Xxto+xuIhxpCF4TvGdhq3MVPN1qiwllFdhRRffURz7mvcZ9+2Wr84GUZxiZW/
mzbXfyaGoiRpM9AE3l8td4xZWxYUdCSHq4K7Lp7caXnYXOel9MQD7L6PxoaAlRHfgYVpHatHzNku
Dud02Mh2V2dND2WwfXFUGzIv+adGr9ojkdpFZHj9thN9fUs+GWR7bIMScv32say+rsqsj/7SdQIl
abuioQmBhYGlrqyW8/KrpBqqZ2gEQVPRfK2tvgYNXAmfsGhqzuVWDP6bOWB8LrmntvFrhSYjassO
g7msLHZeA4exK7nX6mOPnmgCJJLhZNAtTDoSeEt/FLMF+92jfRESpzFTuC+y8I95w0ltlNPZKv0Z
6xjjmFj4X84rOXQUx6PLhaeyp0GLSik/NKhgqAymc95S95RFckrK+l7UI51pP91upnm53oNRlioD
cTsqVnwwqX0Vr1h6C9Uf6+n6mQnxO2LmOmg69Gde7BtYiqxdcO2SrWI7Lq72oDuUWtD6Znbf4t2Y
ChaX+hBmX++IbsCeTZT3qpjiOlGIq2a1ybbb0XnFm6DDo2xlZmzeiZZnonfW51ar7lx3vVXWCSYw
BARPdCT8zbziT6h/WuEfTjJ9m+tXW3RhQ+YfSW7igQgCjPuLZ8sUx3r03prJgfhiLHfGRrG7uvId
n9w2mBNKsvjzFX67fnh0NiXSKdarWQJUZBxShjQ/BkEYYM3f1PISnNcfb0CeVb8L36xnwedSPGDd
TOO23BLx8rwYUgDBLPdWxompObjUlTuu/KvaMMYKcqeOOITdxkUmA/OsY5FyebSWRscr+jsKDYpg
er1R5e+1L1c0uU3Y6TrnTUMKAUeO9jK3V5Q04oGwqWCA8I0RFzgKTf1UU7ITNUB1Wft3SAk5AYY0
HOKaeI7E21Ni+EoYf2EF8zcSSyIKOxg6E1X11G4KHWv14kczDE54XfOeSq/89aBF3kKOARR3bM4C
tdE2nys5/eja6ay2EnVX0208ihoNSpFCpv2OyDNMoCqGmMuyzWiPq2Xe6z4+pZvkaysIYup5epJl
OePEn4/p99aItgpUpRMm41TrhmRWjfk412SKn5dt+aK+piA8OFCbYkO4meMBZir28BW4HHs0hVSt
HCSvJk9HKwAqZtvO90vJyXWdDVhD6+JGufAtYoJANGO7tFr/sTTFufXraJuXHS5W7KkU6gHe+zdL
W2uhGmBkxpoEXW+eMh3Qa6q+rCLbQsJI1p0CfNDCfqw2qIaY+dRpr90w6jkYFImuWtrXFwl13ZCB
LGuU7LokimtNj6IQD8vCEuxbBkwMLPZiXp5cUaz7K7CQfiqctYEsRSxxO7PwkLooGIlw64YFbqww
B4qCsj79GEfDoDIDZ89BPUqCRK6IB2yC9worhakwownsBPkMvTWr0lzKQ6+JA4RYuvUrfJbhBQUp
IvXi+3mAEN2zq/tcnMzka/IVl27+BngILQKXrJFJ+2hQ+JVG+WWYDByXeB6G2OYWdnT2koZqxWVT
lOIHyld6oRbfB/rAKCHP0fE+W8I8ekQ/BQwIePx695MFBWx3bbVjid2HVZwMMMappmdbl6IITRa0
au8576c2+RCwazAq3vbjTFsksATo5vFczMthbWCfaoD/UMRttBGwPRtVUTugsNdOK1FQGconzAIh
MAxD6e08dT4ycAmuGGmpcepKQLfKubtyCbOU3UAkVG+Vb8MOI/GSBDV21YIlifaLjRTkrkxxqJLI
cWtAytiYmbcv6QFVKT2oP/hBu8qXXrT+IbuZCaGPurzQdgYNsm4RpQYpJ6iGSYPq/GAS5IXKCRJj
9jokNak3PVsMNtE/qm4yHq69Z7WJvUSotCt6LtHglq/dsN7NGYxReHZaWAwlQQ6O++4aJRXDQ2LZ
D/ZSflxRGk3jS3eF3LUNknOhex42BToaGI62CmjyethRKub7tmXZOrTGvmMi9lGWV6v7w00h1/kK
ksNpi0WTeT8JG+CfJIsxaMh6viLZTQMa3VlcOzz+gJ2okQPC3OqsdCO1lRDfXaBfZYaUGtVnWOQf
46Ls5v0aqNvdSSv9yJqncuUIyTYQpa3+0m/DY6PResdkEO5WMnICbB2AE1Y4Rpa8vfbMlcWqvp5t
uaCMHlzxs+2RCiqwelPQlOnwYFZW7lIxPoIyBAyry0D0I6kbfgSjFdscJ+PMGsv3DmqLt0ap5mEI
cz2rNJMetdker9Xc9YtSeq27Bv49TSpmYQstprrpFopwYWuHiXi258Roz73XfPMZMGKAdG+s+tfY
odxuGALESfHmygbORmrFQA7GL0xA2FTXc3tTV0kRqlW/5Oc2h7+oeQVPJVztvlq/atgEwvOUD5v/
PMM95AbEA2nq9KEDBk6n8b7nLGUr7cwjhPxTxlc72cuN7jU0Bd36I7bcz5qNPI/2/OAkI5ubv45h
65dfmnY4JQ3Zu6jfFo+l5VRFVFY4v7bfoeDgBuU8xkTdanpDHoXnQkqi142H/q63k+aGiF7ShkQ2
7Zy1uJ0xTrlf9Gl8WXVsbHF910pnOeYFeB2qa9KCcIBPtb0LfBdKXWswkm6ccKy17tJv0bZgvBjD
YCGBsb0zLDKD4tq+LcEexsXEGXpqH6YcMYmGVCHCg8SLBLRmyM6jE7Zt0aOQpmzIxuWxl/hkY6BN
iFS6RbrHZK6J4+mYZPOnbrTETYkXzky5TXv0TvKVvYu9VzKikAlCKu0b7Q26pMJIk4xAFM9HBpF/
LlHmHebRwTwintFwOdVTNXsJzDFHPwv8OKIrR65UzLsr/c7ZnPYmgyqTmIt7ur7EBj9BtK0m43Ql
uP16cWr3NGSwEjnwNYCOynKjaW2ei7YQp+sLhlDi5PDkzElS3/RJM5yconospEj2KyEAuUeUcWpA
9uxS8GKRstNcSXmzzm4X5765E7XeR31RfO91zTyNpf61ahgoFJk09mWKn1c9G+Xp+iLz+Kvfrdja
W61zWtCa/e7l+mtZQ+WRtvk3WSMkxaX8hqtJcnw544mlfvrT/1opxliJg0tm3Va3tj0ue+FDNyPp
A1+4/3lp5qQAUGxwkmljIJx2kf1NRgpLHTd7R5vGI3YycMtxJWgR/7ALWPIuT6wX0hu9COe3aLGW
BQc6eXcl0l1fRsW963r1XAH47//3N7BTyvZFDqJhaJYBw44X4H7FteOnMc8tuN3qR+wlACiQVPG0
yvbJ19AA1Y1+7nNDP9dtBme0AhrEkxrD1sq9y035aokOVRVqChpHWR61Qk9O3KVzrbJQFr150UV3
x28vD8IY4Y/lRXbjkzYMEFkhGiJXI/SqzsKkXTOfZao3e4EEce+T/LUbDKePbCoCNp3VVwQsb2BB
qf8FaG+fZt7j+n/L7Bh7EH7cTP3KO4wjHwd9Y3PerLI5rzasYw+p+vH6a0oHg6OFeLK1xyXHigC2
F6DYGrmb/GrrkFjlbqE1FHBC0wl0f1M0RXpn89SPmiInqh8d+IzGldjo9ngPKPKjUD9NVwbk//6a
DjVySuwv3rylIZHG426GP4kN2RAhHGlvcXjBvM0JFl8uJ8jS2HRdX6b0BeAMJ96GE9xV/M0Evmam
iJu5Imdef+n6oudIa64/4V4IcbhoYH36ZXFjMmcwwSTx03zjAz7nE6vcrIeGE99+WJ99rEqZNvHi
ret3jiM7EO4Wv6wmfuTdiwMNNe7qFQGVtTdTaKquejqH1dcPo53dtYrHWg7x3tOqIQJxv8NrjV9R
tFeeJ30/LA+uIsQ6FnC41UGnlootmyreLKJ6fIQTzA94xHvFrRVDQ4Cb1I0bWz6Xios75XD1wlIx
cgu129Q4jUvF2bWu9N1EMXkbMyXGSLF7MTEjLSnbM0o0jzHewC528DGEYKi+goJu8oNc/VMCgWKU
QSAeswEmcWFsIZqYGhRc0ykiqu9ty3uvB1vxkycbQnKtPkxCHFNBSciPumdPRDLAZgaKWEIkLvbJ
3XT7dP3p+gIz9Lf/lU5jRqXvcXKON6vbICeq2gmjSJs3mYkpvf50/TUneZ0TmMSgxz7n3AI8nkIM
ZAnIOjBjb9ibGmzU3ujfVoPLKl2O6HV6alL5pUjbPrSWDuVGtx6NZHjFUY47j7JnXfV9zmIGeJgh
HkvvZI7WEhKH2CDfVlxhnBBsWp6qIJhSNvq32LMPmXvbkxKV1sub3zYXMnc+5wsVI5Ks40xdSudr
ZqfVpIQnferVyfDoGaXSL+BQqldgGJgLg3vYb7rZgRNM/Y+WohyzpxEnMbPZf1hE+EnD4ZmdPQdT
IMz1MW8/QvreeZCNd3WuiL1IhjKn/NYL7xuNSeAoIZIzJt+WNn5f7Y7cnP5cJcrrdXOYhyxRoqU3
6gvo5nygLvN4JBaM6ja8o5CnU9yOXkNhZLqfBgThgCwhNtiRZEPuMpjvcYvppOUizWe368SbLKyv
3cY/ogip3sIxN48ylClQo+GUnxPyOplpeJ9MHyNTd/hmVQa417PM0YsVCRWc49B+byVyLkLLNuu0
tSbDOJN5ryi7yMEUgjZqMPHDk1/Yhe5zPe1uNNQghds2B3Mcn0z0XuQ9jOtxK4ag7DTS46e4Bx/m
gNsw1mcWh23t81I5855qtrvbBAg4o6iPzJyWXyiPrY27qib3VmlAVSNQZJ8mF2kphEQq6uI6r8PA
xCSs8Ygfx7OhTzejS/t0RfQyP/lQUNBybah0EBavrMLBxI1uysswc+ZLhy114GA8nUG30AnbJGQq
dGh0TI2+xc5wuO/d7ilvcaUW+bv09ReLYhHskJ7ZK4dQurghTuACzhVCgkowAgsVsng3W08Ljnbr
n/6Zb2MritkfuLc408PL1DHSxB3FsP/EL+q3LcFuFfjKqp1jRYAigIue7g3sIhdmJC6WwlR6MW0M
upqyBJ9QUJPPQG1ED+GnmbPvqboBKKQREMbBjE9dSpwDAtvbFdZ8g8Q0hn9QKVi4R3gmmDI7NJdj
TL/dODBG1g+BTI6ZIDWh7h4xbG1Q3Mh3/O+MqG+/YsD1vjiZFmoo7IK6iDa2a0r+bEcO3p2AxvLP
F8X4o0cBpCt1UeCQGq6NN615vWi/I125iZmsHpDIsSuNywidqMtpWdVHgoh/b7i323xM/G63LOhM
//m9zb95b0OHFGjDhXYhxSqy9O/eu8fDrATqL46NmnjjlgACiUNzenGAGTTTeajN9Yy047IuxgUv
pBt/nrHWkx+MRc+xjwdjR2APdQQj5eGevPObxQby+edPKf5CCkP4rruO73k6hjoMDf/4KatuqTCS
zVk2Hp8yHWgQvb6fA7ZhmknyIiG4GARVEK8RJD68Kihj7Zx/KDKHlNzFsmI6gt9kVNMRwzV4t1Qv
52GWtXdrkjW68r0AKmRNRLZJUYa5yVuNHELUT1cKYqKrvl3BgQO+0e2XbHXJPE1oCq88DdqEDwbB
YofkLjAnGnkzL5oDYpVTsi23OIvyZlZqhv3EKG7pivsls4/4cmN87UzntSRCs5ofv+KmdFYNGzjP
u+jmc9H1U2gvn00FMkrR3mCMqkge9cbosbPWl2JJj/98rZE+/PUZxYnPJH7BRRvwF8Jqs0hCkIE+
jlLkDhmk9h6OKt2v4pt0aieze8WKKpsbMJoJqcJa7rJCmA/GZEdi0WuOAxBlT5m+algX32KhMB9J
OFPR1DaHMHgOUQtueUoT8BMCOs52zAC4Meq7rffLCC+Vj3LT8CeGlRKJdo2uYHOSglhYCUq29D0h
ryZsDPBqya1TA8VKApJlM3t/R4+iw1EJrJKqywQQtTLziLXthqA3QIUK5sYRus+GpzllMJUbswzK
uvjibnTEzLTfS7OBKLSNYbOy83Sx+4b7H1Wh+v204OU6bx21n0WGPBLMQTOGZp9Vw/fSv8L1ZWlS
KVj7YpYHJKHvo8k4srT0g5cOjLz0EivZScdKDe/ROJVJNFf6K4UeeBWIjw00l5sdIcbI7rCB4Uzz
h/MVa2+0+sF2SXRptJ81aSxgl4mxq2PnqzFR7sU2HmhZToOlwyvDmRgiS405ao9Pa2kKLOraJsLw
ltDkrLkhnsDK1tMMbSrMC+fi8JtMCE44hX9DCdpRnGFIN95bjXtD9PMcCMmooSNm0eq0t6TkOVcf
tb1J6vSnNi/nMa+nx1UU6NVHXZkWLxfEUZA1WnKs5qE7FXX/+i/L9W9OFAN/KUNHCeD4jtIA/H4D
S0Y4JrbW50dLfWV1GiDERb7V+D+04bZC5ixw0kYnXZBMW6vhnRqY1YpJZysaVTsU/8Lf/Svj27d8
DgmHTQuvDpTof/xIwypm0UhDHgsn+dqU2RPl842CvosZuW633sSKcVbP00VRr0qveI/19rPlOf9y
bf5mcydCEoQNiYRy//gz9XyU4xSLqpbHIV3Qd448VSNeDD0pLw18Zpji3zEIgmzifBcd85cEynmv
8A2h+GPwKUJ8PiusJ7xP+ig/mXa67kHCiNdoln9h4vp/ocnj+MqeA0PeNwz0yn/i4VJg24zB5/SI
Y1i805iiw6zY6TgVorY11TCbtn4rhLu/WvpW+m1qIqN0dbvbm/xFAOq7NZczWmCv3MOfcENToVGy
LNh6bbkDZ0Wp3UPMq0f/EvSMJPf6XNJGVrUWNJPf38z58lquGeLwDVasWXYJEIe9Q5nsX3x6IVM/
myT05QUaT4WJJ5rk9Om2o0kEF0ifv59mgLXic+MMGPG01bhvRplGPBbhALPyVZRmJEr/QaTrdu9P
WyBX5hYYg+N+3IhT1vHYWJgXYrFgbJH0NSTICOUl9F1WsP5lLSDratZRYY5XqmgFpoZy+lPKAFfn
jEjN9GkSbMgbekZfuQkkCKB3paXd+LrzVI3Jh1Pr40Fg4JUV3RETBADtesmiVnSEBG/tXes3zblY
yTISObtVuQ7LsZPyJ97zv4UJ/n9N1P9lBOR5FhXv/y2J2v0s3uf37ufv1VC//s5/uwA5/9FtSiAC
HBxUnbrgMfpvFyAHgyAXNfEvUZPJsf6bGMry/+OxDzk42trYBFlqw/pNDGV5/6HyM5SMykFwYOrW
/4sYynb/LE5iEVExUKyizKSsFX8q1PIMAoGx+e1xylUI99ScNmNqI2RaHDMqdgWbvD0qOxlQRviy
oZsR+1m21dGYGKWVrUuiODQG+k7M5jKtD9bMdph8K9Im/sC3TgavNtLddNjjX5rcTlW6172aJNCc
QdBcm8NtT/JTkad32IJrkZa8MTrvd4MziLAXYryFwgKKpeGEYLTpu85OfuhdZKCYmd7IhoJC2HC8
xK5KIdU4m5dAi6p/4tWxHexeSbP5imEOy3Gq+i/2QoXc8LUMZlJj8WZrzKU4Mw/L0g5INoSHeYVL
Ai7W/XgHP3icnHv0Dfm+w0GUHGJcFLaY6qpyDigRnJc6K271pAONHhlGTnG63Yo1OVSbfQCrb+87
w4n3q4f0uVxuyFTcjq4+tJHd509mkryJuDBePMkMPvfuYohyp3JbjVBfP401fAJN1adDSndheRuh
sZlLflOrQIRE/7rp8FEr9Pyb6bzMM5DBYuf5S5y4XyXsleLe6kRzMw894eS28XODiAhbqnkwCtMI
/dWHYY8hhontMGNP+TbWBOlo+BfmjBXr0ljCVQ4Dw8p9ifATW9FSB4OKWEMfOXPz0GoAT7psICAI
VpgwuPeRbg4X8K1ity00a86W3KZCYBCV/HA0bK9BPdLASM3nbjKfnZwwKN/P0908phOGQnUQPaa5
+dDlRInrCQoNO9sV7mnDVRNTp7q8H2UWlLb4FMfA1C5DtrDvVpL/5IbLbvsD3zyGhe2Kn74QTcj8
4ynljYS10PG4w/1QU1uOpvlcQWJacZbHQe0e603mA0v1MuE9QkWme2GHw/YyU3QVcBIgqUEX95Jn
0yvv6rW8c/RvXVM+NS1eCxpWGkkc50zMuCn5mrxh63MDbfaBlmKrMcKxrGdI42+tAzDi1vXLmJd7
UhoKnALjEMeccljwQUqZXmMwBZtVO9JQTqGUwC7xYzK2j4sV72MXDwECfj7xiRmOOqAQxDQGTck8
uERwBMsAO6ZRh2W10nQlWrMvFyrrERsdAIOa1ps5RjMtx3qeKfpb9zg2nR/6VIE3ZEoqHgM82oUk
KQstT+i2zCAanVDNLCH/FicROKQQu3QQE+/sgwv2s9fuCZF/jG3tNCSxFoydixrbexm7fiZLiIgD
XRzcrXkR2jqctRjFDNywyujSiwUCu8zyw8BPuiyxgZmdIwoJL/CQPuC65R+zFemM1e+LBY8Nwis/
jek92akdMH0cEuAmD0PRQDb0mzrsywwtOlQ92Ed6kJUgVm7b+hCCwAI5ymFLTfKm+dYVTvzkPFhF
iiWCpT1ghpVGjdrbNLnhgIlDJvbWn9d5qck3hfggXW1neiSeKGIQBuNeABQLUGG4XQcRG3qyjR5k
P4v2uV2L5c7aFhnQEAwUqWuyT62q21eysQ/oKCoG+exOU3H2WsiNGImQ1bb2UZwzwXbHAd+oVH+k
xPAjku7nFkfqWKYvddpuuAxVKqUTDtZQfhQZ8R7DllTRmhrfXXnSSvwm5hd4WMdJVUwUAoZGV208
ua1RwBadH6b1mc7hdqgMIt4ssh+bMt6RZfk9kxOFlulcEC++yGSUwWSSzuaMsbgVIO+3xG/j4y5W
sNEyif6LvfPachRJu+irzAvQK/BwKyEJmVQqTbm+YZXFe8/T/zvIqsrq6pnpNff/DYmQSSQgiPji
nH3CauqZUi/7M7OZ+X5kB/S6a86AOBtAAwlaVmX5MqSyTDjv9Xl6m6gg4C0VNOlgOgc97Dp/7uMH
mzLZwVVBbJcBYEOIWtZZ08zwWPWhh7G+kQ2/pk7IM9Wp2pVZ0W5yITqfat7ZiIF8p4GEOXZ1Su5w
tgXTGB0zZziU6WgeemecaHRoR2c3XiTpq6EITQkw19tvmg0hDA6jcm7nWjnHWWsewkG7KYUJNmBA
E5wq2KWirM7PZCqg6Un4dwr8Jb8Yl2sHR85HzArpdhZnXBKELy25B14bjnjtphe70N+5/ZJQhLfR
7Q81RlLXuitRn24Sohl2UWNYXtwZ1steNHJX1v2pScOyE/u0PgC/MIHkbl72sohSqhI9ImBCoPIF
DARZIsxlv6zWsXV0urdMCy5MgujPpdA1T+kjf1Ytbd8YGtajvDjR536dfFnX1lkZA4ovnkkouOUy
4PaCj4VxB8tV8n7I2BpYmUzyWbaNZiCsnY1bWCC5md3lbp3oCfWiOKqU/3qqoYdRWe5QV+svFaX/
73n+p56nC77wv/Y843bFVv6r/PavLUm6+aeYYe8L3VIiLF/e/6MXav2BaZowcaKAJIpS9jV/9ELt
P1TU8y7dzB/u+p/dUOcPVAou/UJC1KWZnyHeazdUVvY0nrRMW4Og8790Q+W//0uVmXqqKQydugAF
VYuso78OwGe1SNUIm4avuNqmqjY5ox4khGG4F1ysKr4vQVcgceiqqV/NNsKC+dSLaCOWLxo0yVYE
uxgGRZgn/jjeEEKL+L6r36sG5b/49svPfHupff/qjtZWB/2vNXG5t7plUZ3n59Fc9bdyQWnSuXCc
kL2dwE1JiUybVzf88dCcjPezW11aQK7hgiPI9pVcPNoO7q3lOjuDXyvdJy1H6WPA3snFLhzTnZEF
dzE5DyOCBKZiNyMosZi4vp5Ojntv61/bat6kE/7P4J6PqWkLU+TkUDZv8uMI0toGchuvSMlhNery
s3wNILMNlSM6eFhKTdcf3WBLeCAf7aAAofOgX5yhXzfJl8iPJMwVApWxcaqRuR1082Z1ap1+J6rP
aIp+7lQNGVLuk9zBdYdr0l+FuSMtbCt3PObjQjBxwWh5QcVrGa8HaEHRhWzles16OwZbuGsbUmT2
bZjuAC/cy9dEubVr4IhFvJWnDVJTQubBavnSkG0JOjH8vU53b6RQC/t8WxNrVTeQsHm3Ebu+yIM/
rbZmjpfPQJbg1VFFBTykmAZ8jMFJiAWRvRpz905+nJac+6H1DZ20UB5SkkCjGm5gUKHi59+Onfim
OcAQZYKQcW+2Z6Pct7wjJW434H+s+8U/r1UMKd+/qvx/sPE2QI4PndjUxeDLpwCCrn8nn15ki4xU
q/vd+gX4HKPqpfTyIH8e+d3lP5ffwVCSXV2ke7kuf8JArvNcWzLDggo+fSb1dTvrxVtDQB1uonaj
ZZSJtFAccnrOvcGlAQ7HYn0ob4n2DEHIEzGnQ4exIJD9SdwuAQVPdhqvFUUGfxbNRqCIqKEwG8mw
79FJ9X1xltsBTGyGISDs6s+Y/yE/t02Hfcw8F9a+9SM01vFpwvwj1pq9shhy/HgryvhtjcIsHcFd
xcaGeiB2Xn4/+bG7ypC9NiwHRtwx/dk9iWzY57xd7oF825jtLfcDqdNM2gb+IKvNLn2eZCg/5iiq
XEvfGpa9zaFEd9WFQdZWwNv8OEyI1Pr0cVKCZzdk6j7Tqz/TFkcral131m+kqL8dKyvxYhOhtEOv
oGWKd7bv6gYYMz1rCrWwPjXA95hLCqdX0YkfRiIsNrAtn9PivSYVZUoc1PQZAP3NYvxcGCGFrAIX
UcgFo6jRLVP1XTuEnGf9jjCRh0wQ7mC1u76kgJTq9zRi/4+y+Qd+s5yopFX+z3WbJ4lU/pdHFFz3
l7vm9zd+v226FsUWR6VE48JcNogr/XnbVIXxh7CIjDBwQ9kanJuf1RvD/MMlOgd8CNE5pCroVMC/
3zahOwNkQdYPn0W1hMq7/geEM7Pq8sb4y61IULE2Ycsw56OCcmZu/683Tle0RRcEdGMTTjsPQWC1
KwDLbXsN2wrQAhRiEbMfbfveMYOZskJwSqb2/ZIrN2BK9japxbxNAIkag2XvtWFheO7PdO4yA75f
ON7CnhE4fegApFjQOD0ycmZrMRXgK8d4UUYMc9QEZ5ELXqOHb1uV+WNr9e/1pT2Egvnepi+uDK8P
de3cVB2Xk0CIcNS5pgKrD7YgZD6Ixn5y3fJNsizX0Zg+OxWZuZnRk/Azo/+ZT+AbfTctLmaq9vgj
7LuUCxaNQIqKCoRlsoTbxS8qzJS1aB9TE1mQVsc2xdwIMJ1ZbhtAb5mGyxC4XtXGsQcnE2asAvMy
w8JnTOe43BcVdN22v/UTrDUta49IIRnnld/GiBfHGbayzjDe9ER34lh9q9iwHgud72wGNo1Z+7CU
jLTTHvOiG2qfF9VAwoNON621xzpLT3SlnrqRxlCvGEuTPeY5TMt05vBc1cVHnK9DlzPbgQM3aZqt
pgeYAcplp0zNG6aEOxy1XrcgLzf7gUmSeNz2oXWn2FTg1OmtSIa7oax7CAX5nZnzdbFAcQuqGHgW
ww0RZ7mttICqQhz5qThaSfXYFZPvLJqzVXuUFwkEM4dcRwCl8ceaAE0kwKT9LE76BbNOGpr3aEaf
jD7cM1lCjbxnhrWP4wa9lvAg5qNvHEIiKFC1BCnNPzHunxpA+wrAVm4jWUwAJGKFx8r6LCbrjjns
8dTxI8xVOT3OU8GYn26T+8lJ47NSNUjr+uDZnBai2uFpBHF5GOPhaBLYtXGm2j6qRsq4LAV6rVLx
wQ/5ptdHxwcgcZdWWnWu7OGZHLYWq2Tvq4uZ7gcbuqzZon7kYCK2xmk2J+q7HJG4Z+nMRoVOerHQ
8e1JfquM6aGNisynv3nVB7Xa6HYAjANjQO5U79MonaFsvGVy7x20JVBEA6InzVbfpkXxeR6wQsgZ
iXTvpFQQamMh78mye8zI+6orn8rRelxy51hGOIrmCrxkKLzWyulihMHNMhGHF1cbiqqnxubjYpOo
WZe+ubhS4E5nR2CD08v0jOVS3WKbBKP7c9ES3eCR1MokqRO63ExTVPpMZb13mYPfqOoOpdTXPtXB
wzoFEuSsjulT5W/Qce9djfpuxz1TXYwPte6CmY1AkhR2VHhVBs920B+ybjD8UDDfGwsdQkWTeMVM
YFeDrsiElEqqrDjpsbacRjtYXtZetym1SnVxk2UOI1K56IEfvKyRp1ueZGNMIdN5//3JREllJwT5
EZq6n+sKVlDkHchzXp775eOk4NioRIf0DQnZNHbYqYbw5REw+w5mdZzMno7Qj4gGRrfACREHFCaY
W6NFcOb08Wcm2ieaDwHQpw2XvTZnkZ8X0daOA9ePCHzI6HohuavcEuX0gmxuXRv16jbPKVben5vW
7UmjXeOJaMPX16Op+/7OmXsJ4Z95jmQMGrbmUGav9OWQL7Z2aGItkR0MthHrR/1dvmRdEG5qHul+
vW55fVVsU7Wgvz4XNG7qyztfPqlbP2/9qCFOHkN3aPZOw9ltDuVT25sBEtbYeB5z5TzPh2pMk49I
kGxw0jQ3jv4BU1aw0PVx65gEx9KubyoRK3SSJyTaw3Do6y45Ayp4BtTS3PVapPmWWlytJYDA0tU4
bKoiPiYwmwdto0Xh8nGKhkeSdlxtwZcJmW2vQ2xCupFcF1wHhE+TgxEr5a4YSksCXqjJLZlzAhdR
+1pYvmkdUj1thN5KVfUYoCp7B8xx10XduV/eTyrlXWdug1OwvG906r+m8gHXpkCH1yyU/ZOOpBQq
vJooT9XSfqxblVFbobd+PpefjIk4Lpy4kR+1g0MkAb1ky079LoZ5WylOflSc8EMNSKEAnPdoiaC8
kYqJj37Y2UrXP8MtjNGgFbceveLGmrrynTWlu3yOHvMkCnAhUNSsIgvXsC3ew7BZDinmRTIJueG2
au9FX/pqaq5a9NBwdu0ZtWC8mesWbOxMImrRg2BB1+LBz+UypiY6hDlyxamODpYWnEFOF1gBuLCi
BvCzvz52YD/rA9Kf0RG5j+ukOK2LJQ7uScIZ9/Qm8tMUE9CJcaYdl51jQA+qBjPgEmm5Cm2bumCW
nKzJzRdiJ/XitPSxRcixi05Qm8rTuggIfDolrjwZXx/PldAOuPoO0STJSNrUVKd1wVSSnIHiDG1O
FtW508RQ31KU4lgZVX0K06g+NT/X1m2vD6k0v1WKCd++zWdQk6pOc8HdHfvPuIvpKwDEIxw1VlRE
KfJZoypJEABLs81hfC5bGDQYYmYSKvqsPq0LU2XaZbuuAqerTkRzvCM1wdnNuFFOJr0CzRgofq3U
W7mIVZ0D8/OhGo2MzUMbZLtjDdlmUmD+vqxGqtswf8BjZTQGJl0YYodLi8BWIaaU35Mzkp8hC/AG
b7PZnv1xcbAj2UQIzyNW32QwURVyXJdcNo6RXDWr3IK3AYNZHvWINHd+4Yqy8PL9AK9HuWfW4tTK
xbq2bsvm9Ks5i3Ln5tN38f/qAFhPhFdDwLq21KBXugrf8HrcFabHaJFYxPI0WLdVuU3vJWigKOdW
/WY99oZKEvTLaaDSb8iYjW/fU7gwd8iaqqOIP612hkAEhpeGBS7M9XeUPxGYmPbUgY7e9UUQceX+
2Lb+3mHSqsDHO+CAomGk/2OhCH7i14fr2rptsT4QyNxRMx1xGa+/6Xq6rWtp3sipFsfZrufb6+L1
HHw9Ee3MOCJHbQ8DGiG+UebcpwUDOUc2d+sCKS/HBQ0oqga5cYyrivap/jq23Y9j93KNijLKNutq
jIMTicLsvR44O1QoIr1eqa/HUO9devB2z8wOto1hvWZfrtyXdTOpPtsJgW7rgXk9ROsR+22bXYD6
qAmRotbLJbxevVAyypO1Hrv18fqMpgBxryPxVmX4+v3ibVp+gfVxm9hcd/Fg50e6faDCsK4QK8Al
s15KxAR8X3vdpobqwW414zCFZXOCk0k/GlKNzTRBq45k9jYKzYF87uUFchtBKoCAsUd7rqA9FErU
Ii/5sfbbNqWpQ2riIyUlx1nkvbGD5JHFIeLnpTkzT3CAckjDMTDSWdcKN1J3i9v8uR5CVTYZr0c0
N5BjvBzRKi4sv01IhZCX4HpJlm0UUdsL4ScSYejs+nQI/UaFmfByCJerO9bJS5sLVFDfjEsSbNdL
kkkrxmAt/pT1EFv5SJdvPe6Vrj4UzBDv1wMNIsVCzCiv1nURONzzN01NelXap4xA5AXpmgbvXo/0
L49bx1Jgngg6ngU2WFRi8gjLRSWPulg35kOnHNIu2YufzbMp5//Xh+vauljb7XVbUJqboKhd/7W5
zAIs48zp0XK+rPL5Hwo3lPPxrbF35U0ml2etNTNd7zvrV8C4I7/Y+pwWNstufcWEljz319X1Kfph
39+7PgyZnJ+3mqV8Gqoqij4FXZofQvmVBpWvtK69Lv7dtkJRaEVfXxPm8qf5dx8xMVYBXB19Wz8m
W98XhNDXTB0+0uvb/t17f9tGaoblLS0+mlju6/qsyPByjgjV10fl1G0BG1Se2nRf1FHejgqVy4eg
wO+LoeVu9bptTOTFpgmAoY1mHyYI2LnS5wfdksdifVs4x6yub1nfvG787WPWh7+8x53RcSWgaeSX
R4b3jll8Z7e+6uXjXl47VBOkKWrjZxUu+WF9fl1Ycn9fnh0WeB1U54ApVDQT7cjtH1G5QAmJnevY
WhWzjT1zdv4g8faWxNvHkUO3oCgOi7xGVbmY1pt7pcNeILlPTU/LUyn7BkpCL6FeewmRxc6EQf6+
EYa5C+QVMcPyB9Y/XuohlA0cIvUmj0n3mBXMFDQyxan7uVgfEtJJy7tuTNxcpblIYkqEXOovi7XZ
XlerTucUcubuwXCIbhj1/ktuVKjdZNMh5ALzEP17uWasd4SkeAP3O4dLapeeIVueQeDNHOitrt9l
3bR+oXURJqp1GPLs0LkmLNxWdgYi2UuI5a3RcSvmC+TdL5R9C4UbA0M9eQ8kzSnd9lMxQ+0gIAgb
Lr2UWd5E17W2AxTTcyLKBtTMxAdzXAxyk3DptXKxrqnm4MEVhz8um95JvnRdayzM4Gqw+L1snGPZ
tINy4RRUZYu9Ph6NjKKSJrZGZ4rSj2X3ypaNAhPPBq1kgLV8IblAkZ3FRTY3L2vCDE+RgnBZX9Rd
Ir+nU7fNaV2Dj+buySq5S2oz0nbaXSDvs+sXXxcWaQLEVJtMc4QYqPJC8L2F7FCUjOUFISTghxz8
7V7SMowbIwWLq2EdlmwMSRKTV+OshLfaLNE1rk2pygwqZhTaU1euBp3GaWEEyO/C5bhgYjkJ6lng
yOVqL7vUhSbmQ9EnPgkExWmUnbB1jWPEfeF1I5BMxYNci4BEfonXBcHl9mFpbZIofmw35RmEfzdE
nxhQIjHMZj8pysP6aYPsUqxrr4tQnqmd2r7rCZDZrR+UrfeuddWacn54g8K23gym3+FkHwBehr0f
kWFtyj74uqjXU82MPD3JJl+kUFcopPCsUuoMDrr6YyAPzXq2OW6O5Gt9DBGP1ajT4WVU+kdt0M5k
kpICvp586yKmRoiHrQi/Ueyrd0hcBR+NRZ8MmPjIPM10csNxOgHYThns/3ycwyMEnMKMIHKhU5J0
46lE6cVsYQ0cla4nW+M4ZufM4nMhHWUB3KxTGLBYH/5tW9JsFZc8lHy8DFpR3jMtQ4yYxIO3GgQ9
QaFoIJwoNQLU8KPkLylPA0Fyp1gE9j5ijhRlZ1kc7ALsSgUlcj+LJd41wlluRHPOorB9w628rKqf
qnZx0FaUz4sRBH4bmzgudeuDps7RZayjbVMu4gbtobxkoV8Fzh3d7eSun8lsnVQMyYnNBRFGu1Gd
u11MIFjm6DckUOKtA7v1mA5y1m2wH5OpllUY3GiDsE9jSqFySobAR3TwkAZz7NcE0p+rcbgMOpMp
IxYkpRxN3F5i8hZLuetthh9zm9SwlqMQhw2he+7U6kejza5FoCo7xSWPwJg5owl3648w4HzQjUAS
a+K/Qnu5JHGvUAqe341grrejPc5blGiSh4nORiMJ9Nhp4z2VrfrcAOA7r2t9Wn9t9XwgBbatLnq0
dnIJ60yVKSIGru63S6XO27pvhm1h1uqpABSxhbJlbPFuxtcsI9hWZTS+JyZuIakX+oJR+gmuNaic
zXUZ7Huas/FZR368nzVmuQhqJA6vEOMhzMb8Pp0XeLaNLIOErWcmot429rSf9bC/aE4h4EMAedYN
LcEDjNJWcZw7BD9k0NcQICNqM0ayzSgVPpiV8py5enfAYbFTOwqpud5/Nkn9hCE47ii1HvpsaTdG
zyLootzTJ3dnBMOXUoXYg4zFWUb4boH+bBb5dIewOiFpfn4zCS3a1dgYkIo75qmKFkemD/9ZGlPD
5KyK9p/K+pyIT1ZLEbcYvoC0gBtA5BzyDR+10rLVrf6uIN8F7s2IVkQXVIKzBFCu2hz0GqRr0OoV
xbFJPLQGN8uxQNwnCs3L5xadKHeKbVqT3tZhas1IwxgogiNRnE1wddrOULTes80QFpKY9T1A2eUS
Ql3bANXrEQjl47FatBkjNPHBY/xlyHx4qBudLuxlUZKvQg2ZB6fbtxUq6V5tVGGRA3ak60pCqYl/
XJm6AqhSja6TwgwbjgcEOToErK5nMiN26q+dKfubetRtUgaYuP7wpqUtN3sNhsLUCXT1YFJiHWlS
iDcxMF3X08sMaRqGeL1uXW/iBN0WrXMfiPzsKlZ6gS3pi6zKj2laf6omJktKVe9evF7/r3n5T5oX
DIbWf5VbX7+O//pQNumvQpfvb/qhdFH/cPBCObaMCkAKLFNPfyhd3D9sS+DWNFxDpkj8Irhmyo6J
NMfEk2JT0rFsIOY/puzEH0hgdFPqaRzTJbvif5qy4+v8OmHH7B/Brrapk3CMO876XW+tDnCwhADd
MIswu4cL1j1Ks0RCKN7Y5xAy6UqhWjMotgbfTCsNsbRCjv1lrvPfSFjUv3lw2AtgetSVZdb9msPx
qwdngPyw1I5aHIvMrfeVGTwNbn63DLN6NSEC7Oe8uWuYQx8iApoYxe4gQn+bpyoi1R1OqaE1zT84
BrXfhej8MIaQPHeB9cX9m2MQbrBmV44ojtpcodiEnuqJflGhS9nEIiXilk29X5dtd9D18BOy+XLb
I8TxVEejdVIeg8K2qQ6N/YGpXPhIWY7e1l1A+QjN3NpCGQ+VXoPKgbuwg9VmeqXd+Mg3/VFTMemG
05t/+JGlAeaXuVl5qE1hc7YBq8clY/wmE6oV0U5l2xRH4cLm1qGC7ZyopNiL0kKv0IBq5DYf2nTS
fBWNaJr3m1bfksBUXZypeI4hXd0XmvMu0IS7+4d9+11wJfeNE11GCsmLRJ7vv54AXdslzehQn+nC
8VHKdLivZ8dSWDN3atfatG4Ey1GvP5huD1zAZJikAajJrGjaMi+53OfKPbf0f9yvv52YhH/Tk+Ma
gbXGgfrNVJQIiMpa27g+nRgSS6mjC5gYsIGJulRJpTc7gP5YAEnVSw5aOL6tJPO4BCBL+vyi3uVA
zf/7T2XKw/SXw0g4sr66w1yOpebIXf7FcDu3KrmxwTT4eqKOJNsHyhlx805ojnKHR615Qr2Vanr4
UI84xgvV2s0mpdHFsOJ93kClEsSrXgujJLCOqAZvmDI8lXp4pE4o3jUjmbMge+4WeHubzFEQ36bG
s4V792IN4mT0xr5gPvhOne4TxzSPxOyZkPi0BZORgrFg0ndDMH8qe2ksUtwJBVJ5MVpgSziRjqZe
foi6TtvQZctwtKtwU9qrDihgT1bafIV8g1f6W5zUGrAUC5OSXQ0ewNZp05FeiHe1ib3FZRp/LEYi
LTTn+b//vNrfGkTHcfCP0fzSHBn80n/9ed0g6sjm7Co/V/gCRCfe27jDPWWMYrD+zodMwwLIsLHa
U8GKroYbElUK8kqp8Gi1tZ57uL6ic5/NFzGo+T1eg2dc9wzJgGRfGVIjYwCY+g97/bfzlL3GFE8D
w6lqcGL8da+54DM9KRmDp25n7TJTdY7hEFxVfeHMKDPjYA5O6Unt9GDRveuWPGXSyWfK+lNMlnzQ
Gu5H5hdVJ/pkaeJtmRfzYzwRZ+ckACz6Jt7VehLc2hJ6BEjE5R9s/X8TXLL7DiMpJC2uxdf43WhI
h57bCtG7fhIW1g6ucYkiueVLMJxMx1kcwe5ALwjbYb9k9ntY5+5FNe4StO27UisNefpfRueTmSaN
D0zhvRvnOSAR6FDFeEumqjpMVTkizY/MQ5eAJOuyfwrq0Yx1N3+7NlWV7dwykML8zYhfgA0Jk7zr
fW2UcK+8JIgnOEMyd89aojfHhIhN5BfOcJuC6TqRw3QmFKO4QVa/KT2KbasjILNQlfDMPOjXJrdn
EOlcW3P/ZYxKLpu5Ds6EFwbnKLA/V3USH+J4drk0NY8b2uhZtlJ9oNq4jSLH3YJYaQ+wCxlqacYt
dbRnFx3FMWJq76o0LNa11A3DU2f1t8HFwaJHswUKRI3u1wXBflc1cMrjWKrkpFrlGQrrIy1Af826
afLbzlSfB0QxD6hB0Rf2twIC3EGki/qMeIXCahPduwnaDA6jsqPdWbw29CytBL/V5cmhEmazVVVg
s2ZJDz4KS6bXiuRoGEt617lVeqeZn+ZeK8AXqOEdiTtivyx9dqRv5FHiSBgCIRgAWpL60dwaABZC
L7mkatldLIe97+osvlMBa2EECh/y5B3cfHhNMvE2Upf5vLLtCowSyjxfSdS5OWateEOFEUvVCvcy
RnVzNCQKi6RNG99PpR7pEyZeJ3IZjTmXhAv2dPWjuL30sLmTbplPSmRMlzYjtC/vdR+s68diGN44
VemAHeIYWVlEImukq57NzMseDfIHM3JJ60SZsgGPZF6SrjzquXKlXlTsbCWzL3TIjm5tY1fonHNO
fjrU6DR+CJQhfhAJwp9S1Fe9KeuDgqrhqS/sgJs6TGprMvaqZoUXs+I71k4xE1bM2aIZ8wTVYL5o
6PwN0uvqByjkybHUG5BBVfdnTGnn0k5q4c0u7qjeNkijMafTDP98y3CJPHUlzHcO8mH+SZYQX8Gi
pS7gB2N0TRc72LsqVNCoVLlDO9NjMhbMzplqfD8JiC2JbBGXntp/YTXZcYj05VYWsbgF8GrjOKHk
Mvcfp6aeb32uTDckSW/dND0vfaf7CwahR0PUyn2MBmp9pBviuVgmfmS1dO/nGSty1bpUEZdjH7r2
/bowwWAfXQcr2/oQry5wIflsavI9umF0mGdhG5XV0ebmNh1yjYHi+hI8lbFnOoXBzCQj9dwmergK
2/ChkYssX5wjFwlBAvIh2Gie0KPpzmisw7rJEAV1i1E9UU0YSTJ3ooOmpeFTWkT2IUwNsaWBUR7X
hUjMU5TNy5XZ4vApcgSRg5JfoVdE4OrWbV101G9PszF/Xh/ljbNc+XrexJjjBEa8Io0jyjCTsSBQ
/YOz2Dh1uN9v2r6TAROJUDd2Z+yaLM9PC077m5uNHYIHt3sKC3tH32xBysCkfa+70N2FvcnHdnzS
McuoZfi2KnLbj0wmhHsTnnaJtXjX9aivhEv2JURiDNOLVm6noK4+ODVWMuvLGKcxuAJOYjG0IE3N
t4DD3K1T5lJGFcWbvjZsryaaIMNrfWsc2Dran06uDze0NEE/v+2J0DWs/mBHUeNbTH3BMRj8uVNR
A7umh5gtO2eER0xcFzsF45XZj9nRzMx6144dsdE5hP8GZ1OMd+pACjMRw/YybmcHfKFbj1CfcsKz
QymPG5JUPYoq/qbRtO3daqSm00FSyUbaiUZzrK16WAmfGKy4+0/BQ5Tlf1JkjPYGja+fy6zxpneu
pdJFnhKMGASG/CCqhJCkWXuTdBYET8oXNysqHoCtPiPNwNUaus52kqZXjEmFl2VuhFIqvMsiKOHr
r5kZi3JcoNAhytSPVWrA+EjemdDUbqKzPFgN4Uv7hD5Ff545lxuElwAOH7hTXSljj8wzwnPDT/dk
W6AmevM8MYSl6sxWRn1I3/WpOo3j9KfRGljC4vbaayPWmpFGAn2qZyyuu20rZAVGAtjZcWpfJcdi
4AM+hNnyZIWhcYklVZ6EjPKQ4gMQE9AU4cbKqa7JkmqbLROb+Znjd3PCeDx3oX2zqwU1GHVMqlHQ
+J3I9s2shN6sOtueUdShgCrPzCmzi3y1mQKoU3tTjNxRiYpp2yjqJ6EUDUMdHPQJQu2RsPdzMugJ
r+qiy6Sr5y5yxosR7nS1WK4q8a1FmSjvlsWf3RxFpRYBUoszuBBxdYUZX+wZy2cHuy7ivaFEp2WE
zpkO7xA10VGcgmehAyBOhfmUhrNn9JEgOEVV3obIlDyUJQcSYm1vNsPl5tQPjZmo6Gkgd9jVhAW2
x6whOocb67CcnamB0AF+lhuBmt0LFBonN1vu4iTZhkE0HtM6p7zmEGPBbAJ0zAoAcyT7Abmynzqm
SKzQME8LFdct8zdJ+RmHM2nnWEh9va/u6kwrr8L9SqoHZehAf0+nxjymZvM1ToAP17jGjwT93cPG
t0/mvOAatHJzF0Ir8Xtbnx4tY1FBYxjcjqm1bxbQZQfRTc0NBDxT4IVlfESzX32I7ejtgAPupLeN
AxkZIEOfAY+SXpYjyk3mcoIT6N6KvInM3BB1kh5FbV1rxEoVU+FFC0taaXO/SK2bmuTlQXG9qqrK
I5CBedPZ1NXshJA5xw4avKHsvEIn8YEc3LsSm8ZJ1DEKy7kU266PxZ2bp4clzNV95D4PQ93QDODE
1Dtpk3SMyDfj5EMdzcpdl1L+5JvNSoOxI8HB0Bpxfp6iyfHcpA/2FC8p9g667+r1fdYMjT8h40Te
eiyHavCH6WtjFuXdWDqjtwTNt2qBkwBmZjkmZrXNCexQk1rZr2OBrNT1Eze1Ymdw8Lau2sZUOYCj
RKlte21LU4hY6x1YIH0bzXyFlM6tlyqlctQSziY5nkB1XWyLQq0PnEFHvddNwowSPPJa2O30AFfw
mJo7gEPce0LXJdPIusBf2QVBpVyyoaOI2kDl71sbpkWleTiO48T6SukavSscu9i2jzhJnUOD4yEz
ZufUA4mHO+wAcKbMBc49YZQ+ZM/96KEUcHZh1dRnjNN2GenATUHUh80mn/ryXUD1eN/F7rMms4nj
JfD6sS6Zc8ENTbuB/o9hxxsmF741ZBFtgtlOHps+Z+dm/eMwKMt2UUlDVhUixiMFskXSDdU5i/k/
mcml2yFv8NQuuVqtTd9Ux4WlRFOK/5aHfT+QF6NxxNFNnSOZzzyY6fTU5xRPFUz59WjdOUU0nivL
JFpjtmDg5Ynm2VhI3qvkwysyB1q3kWO34s5pSIiGbo9CRaZMazI62sUKvRODdpqoAKxb4nG0zo6W
AUZfmBlNkG7jPpKvrdZ39dW5GVykIDI9KJNZ1k0fVl4vUkgrMvjasucQSBYjbKPReKgEX1xVy/bj
WIl9bOZ/Nmt2dhiHl3VtXdhQZr1R2P3WDGHZokU3lLOLdbjWBuO0vqSNMY3XKCumxf1md1rsDWK+
KsysM89taS+LIuPo1YzASHNGw20zcp/BbSZyGJzdO0A4haRxKuKqUg14MOobqWDWTWESaYSP+igy
zfRrin8bZQDxuW7riZLZhs3gHNpKV+hKK2hb5qh5LFMSk7quvq2PAlVTT5aMdV4fhr5ZhHA4ww4X
lZXHO8sxqx2nDKZ2S9Mf5jQmiiNrSAVf5p6Z9C451vockQymTlcxdhcs6fUTeik5QfVoQ+JHvVbn
5CGxO02j1hfHTd/A0bUvauccHWMkL1z8H3tntts4lnXpJ+IPDofTrUhqlh2yLTvCN4Qd4eQ8Hc58
+v6oqK6ozkIV0OjbTiAF2SFroMgz7L3Wt2p8f1GsPXUrVjW2NDSHvMGwcwXaF5UdmB4FVDXJlOvX
y8cpA72292w3qrPD+At9yYQ5qCiPWuuqx3lR1eO4VPjx7j/bNQA0G4GA7yAoJUdpOSkzci+9yGev
pf5Kcz56MnpH7hZjck51PI3HgYVdP07L8X5T5U6PI/yfP4OQJEwvmpZA5zgzZc7WV6K1c2Bpe8vG
f7ZpzGtOv+iIJrQ6sS4nBhgeQlHULpJJmZ5orsnd1DYPlC6irZ6Y3xWVBBNCGUufdcNhKlGIlomT
B31UnPU+/y4r6zOUanRSwMKoLnyAokjOQ6UmfLHRVR3TB3dJHqRkO9LpL6zwCMTrH6aEtzpraNXz
lYExGvm5YxZwzFGB/ji9N3mM7U1P3xRoGtqiGl6aJi9WydZLGgeDNRqIIuHRaU64BN2f5iI+7MXe
j85wU9DAggn9gfGfOI5ybQK+xHWI1L5Lqx3aTHaAwDw2Yzt7WjvuU9FdWZy8xesMk4txN2OsU/XG
r5G/aekhAtEq429ZaYW7jrg8VW/hQJTAw8IR3HA+RyC3CC2zW7+lwau26kfVP7HOB5jQYGpeyBRA
h2Brh9QIgXKBPxiEyHb5oGj73OKaarTklKiV9FSn/xKK3W8tM/uYMmAKqu28kRjfHUpITCErdCfK
rQNVWm8eyKOgHImIgeHyfoMLHByPtddS96td+Jxp3+4a/JwElqkBWQ1XK5nwo8nM0yvE1kpZOx7l
sO2Ir36TGYri1zDPUkt5Uoy43VbNYAdIaT4nt2cRv1YGC8drMudV1V0QZJaTbJp2gnEwL+7GBBIL
eTXDxpPGYLzYDsHv+CvkUNdjWCLsYN5WNBYCXdZ8ZD+MdOVXoMGhSTsV27X5UNZL94uB45FhCBMP
zt9HR4lA1Y92szcKPDDmJLwwNfWthtfnNbKMB7cxD1XSuRTPLRqwOV4b1Y2NG0Dn77JP8mNSswUW
blh4sTumZ71pT21T29dstcqqpXxPyqp+4yu5KHn4Khva64lsPqwemmhOXPWuHckxQzgLwCoG7WAy
hrBpz07CxqXo5Aa1VtuIH5Tc9dG1y4cuy++ZYK8Dw0+ZsGvHU+IEdc305YS19KEQSy+UYbzvcoUA
IPXJXR568LG71q7ra5JQbJbTpkBBByrNttmUW/puAN1QEzx7HvJaZ7N0U7VOPavIsX1OYdwRZcNB
1OVJrDCEWorcN3PZeJoCIpQ0z/eSwtFmdEic0qd4y7jH+GWqj0au2d9iehulYn1z0sMgZvWjVscG
u6EtTmnuzvtULd8b1lK7bHAIebQuS6gnXmZq5s7RYo0sKtekZDd0Qf4y0o/YK0k6rGE0zWPVJM+2
yIibDJ0z3xqib5N6EiINO3AyuhFpVfh2v1gnkXH1H+wpa7YaJhn/Pm/Agrm5s2kcWCicK/Ld/Kzl
3ecivTrWGN6qtNySVfUKxWj0SzCesAH6hh4HSV9LkhJcNmZXQi8Ztya0VqDpTa2GJayPuUcUbOj1
nNMg/ZvHoWofMqWoPRTLxHvNrGnRVIRsi5r92Dar4zV0iGyCZZPBxKkW8Fv1ZByBDDFvFna1xRZw
u+sMfyu273dbbZW5rVLSpKvfnT4HqqwS1uRulWyklT22jnasi1w/xoR7e7Ut/Lz5RBv6mVKMQM4e
TljEdNNBwM7PJfyIiWSrwx+l5F0K+0c9+Vvg/B//+V/UtKu8aLTddgvg+NnRy51Wj/iYrR92hrKh
FbluBZYitsVcZjhcC3cv1wesSqalclJmEzCeriSMb9Xl3G+GdNa286+YPbihko6qdOcw7xGzK0T+
WY99TaOvT4ZrCdQ4c1M+T2HkHi3sj3ltvitG63Da98px0R/bwu3ZaSpOYGcghTUrHrcg8JensEFV
gaen2GpjdLV3kiim58QebohcDGRriJ7UVf40YTuapNRPBBL4xq52RxssDB05d3De1KmoXtxwRvxi
oyyIJpTC4wEXS3ZE3zg/xDNpT6attH5W1XBMoG80Q462KFb3UUdawNj2VDLm8oB4RqEZ0hU6SZxK
gTxfJ4IiEs8TA1ddZ0eAGL/4sokrGBT0GGMJYUZPOxjO83edmOCHMV6MXe5aNRtFL00WZmO4euwA
Z+EPlUNZl3RPKnbkR5hpe3Gqqjw1fQm6pMYBqZYuj0ooEE0xCoU20J0l+04etDyFJcWGMGmR4dBq
PWd5+WBolfJau864tVkjHPIuGq6ugpuDzlX3c8oIulu6HVmT4pkkOeh1aljuwzguX6syPJF5o3z0
2DA9HKvDw1TE+QNTNBslslNrFuMfUU2NB7t1ZU/ixxDFVytM7K8ChvMA7V1njHnMQ2M4lxGxI1Kd
941orc+iNGBWdibfq0ohPe/jJ3eiFwhnCDtJp9l+FeEj1VH+AGYR6PxCd9ktJUPHbOQGc0vXUppb
/Koe053agHVJ3PbYltDou7i3HqImyqkHVpqvWOB4bQkYem5d4a9Zucgr9mworQOx2PgH7fIx0wbt
hWLbMaKgwBrFhe/EDm42qvhZdmEfrD+B98EPXnT2Q4c8YDMBH91L0UMKmssXkslqL+3ZBUdIO73U
GaqdQOVhhfhlUCkq1ym6zKlpX1JkVpjcrZ/SaeeD+V5OXfcAA0ebJjAJpqqfagP/JB5+cRjTSdnK
erAvoywuTlomZy2H/2mra0CzIBpjmC+DlvZXvbA+MK97scgLv6Li+y1dExP1mElKmxzStfqnvmUy
biPVgQq4/GqbYtiLUGAep7i6oeVZbkmrQzIu421Ke2tjk39wMZxs9NOxZ5dAOOuYzXLf9/OPOO5Y
oo9Se7iXpVzT2NFxtJ409aMxBPjQqmIK65zvFj5F8OexccyThWT0ut4Cw+Icm0AjZtGy5kmXe30e
n/m25oOFUnuTZMNCnkVP6pRDDpBr9zr+JHXZIsy5MkSQZAaHZ8moDrcVj48N+XbPZx7oQDaEdJ+G
vDtT5jTPk/bD7ovH0mzlNcYWRQU66i5KAdlHMKXJEa2/Of+Y3fHBLV31HGVdYHJ4j3NSfs8XZzwN
lnVC/Uka1Dy+RaVSfeub8GzHQGmNkSQqFbcLEC7rkUAjxct0pPBL1D4ulLbx4Oi+gEy+XaomPnUJ
IUEWKC7H/NUYU1CaegrDR2GxnYo5aI1y3akjimoUh/UxXOvRsHcw+SIfQ+FPdZzj06KYCSK7qdoP
+0qC5imqqb8A79e9PKKSBghnbMAIGLM0fBVZenCvHLRFsaItGrS6UbmX9lgehgwOB1IlVLIZh0MI
8ZAUjv1D3mYGZTPsHmd9kEfssc+kNyYPKdlHp6zTfKsRajDNMOqzuK4uoeIRyKgfXYAta1TdNp7Z
eMYU9Ma+V1GSsv2nVFy/MdqzClfT7WKk5Xu3HOYkOfZAN0nfQqbAIqklNECG6mMSsRKy6Tx9i1uG
Q0N2yjmVCk+qR99Gk2LAJJeLI0Jt37d9ttXYhMALnDgvFo4fC1vrFFdOf+or9zZObrNrdAkkH973
zRazz8DDH9WdCTGqx21aqal+msL0azBya1vnqXIse1qjTv99mNXvEJDyjV0u5S7W+IpFLrRdDbH9
EPVEuMZIO2ZaqVcttYxdhUqccBd1eLCQw9U1C7+0E+clgo7rTtWr0NL4bLbkFc8lmUd5HRreTGQD
J6GSXR2ewk+cCSc5ndidikYPl/kwwR9n/39q0apvTHe2ThVrRviwMOcGvduxw20upkIywhRTNTUr
7ZLE1qtaCJTTuvFKqwKoRlk17XZalxaaRCtA8hf1JUg2vu5AsofYJRCmjQnaSoZXmiYZhROoX8Nq
pxWrsbYW2bATyXzWWG6cjfUm0RmRZdSfwpEVYa06uLNpSx0TVJwkrGhYOvNuFwIK8JVmzZ0vTpCb
NK8dlb+IAYU+3If1iyGc4VHJsp3p/FDN2XxpFWm9LBT9iXT9kahDB4ZNk2cIYXt7BMKv4VxBCc8E
4LJP7CC2PzQNHs3BwZMYrl3hIheQtLBGeaUkkqbRCH6ZFHJoVi2jkrLki1Vh+GQ89RMsleSL+Oh8
2yPHJooidw4uSMGoonOg4ZHBewkRyFpJV0urc1fm0XJMMkxVISWLjdUyYPAGp2PZ0hXYuK22nYZI
7nM7nYWnK9FwSKkLSVDxcl/3Le7JAY5hhQxnYybML4uOlJwZsR4fYtPRtmmOhmMoyYswoGKX0Itn
xBC0mHLypy4RjFuXITlr7UfZyBbsEDf3YSfnCkbClO3t6ZGmJWv1pnMwda9tajFp7cWcHnWCGfZO
ygifkv1E/0zLHuP1np0oX3hihk3ZjdZ+zDV6o+7gQ9zld2F5saqhPYs03zksY0/Smkwkx1l+iNOC
nUIc02W12YG6xq2UOdOkUFXa/GHKzB3hve8mSEmFesnwIKPfRdU4ZvGBdMBhz7i3BCu+gmJs0e7y
avmIbQOIilO4z72WXMpOEmllwBmOR6sM1EX71rds/Iuir5EvZZPXwgfdCVkpx1rN30dNj/1sdE91
aZZr19x+dUsoAwV+CNWIXmSnnZJxmk+R2et+nGKSRx/2c46F3M1hNQZKrJ9i+kY/JjVClNxZG8mS
9EFDzHoRUwrYxxwCQQHlOLDU0+xK+8zGZrskBd0DFqGlQ/WPKABJb1OnsrMbDBIJiqZ1X9LS3bkx
IYKsXc9TTj1hKIj90WTz2KjELpsyyDK9/pgG9Qv6wU+TrNd96LbzC5lnJ0oLL0ltJPsRgcfmfj7c
z4xQrXeCJUdQd3kFf6kID3lEMjknN2d8m92EbFTPoZxBsJeQ15Kd6QwdGY3yDBqHUhl9qPch7jRP
Y94AWVnKM+aPFxrgqp+X9HMG9m5bKlts+2h3en3SPhEzIQ5NRaUineC9D7KaXkvX/FIIU9ukea7u
WGfqt6Vn1Vou+rK7D8JIZR3GOdZ0OCh/jiiaLoVs1d08oLuZSzqbMtWVXa/Y5gUrwmtcVd1Lqbri
go3vNWuuFv3/Z8DzyYsrNSrUZaLt4tRFJuBiRRFjTXA44g2mr/XGQBH3+x5Zzf/4MZ4FCr0kcZnr
OqaEJHUPhnBtfMWrVeR+U5bjm0aSnj8hwbiDaHt7dQ+pq//w992MtvZhnC8Um6vj/eZu43BXV8n9
HkhsZo+qowDOJf/bZXt07hY5GqH4VX/fJ32byBZpkH+uK/khXJ1m5epSu9+4d5Oa1Zy0rlEPLR6f
rCuaIF1mnuDu8bhbhe73NJi6jOHWW2qbmMmG1Z7x++603k1WV0djMxrFrVn49JX/YW26m5zuP/65
MW1Cn5qMXu3da3R/gvsT/n6q1eVxvyeF6y92VO3JEpd4l7M8DMxpfL3/Y3b/3f0Jst++pfUt/O0J
sxpdHzrY17uJqrJGvog/pqq7Lyla3TMjogwfHkTrOXlZejCNMJ+sO9v7vT8/hrHCQjXqWCvxiD+/
X03Of3/sn4f8eZxBmwe7zD+fOY/A6NMf7Fna8wzxevP7m7v/rCg130TSRkdOfpXGJREG97ShfIxB
Q3VmgSDDzXbj6LiUDp/vD1DEp6u39WGyJ/IP7gaf+/Pad8PP/e4fF9D93sp9C9S0+/nbDbRahO6/
B238j3stuI3dbFeHP093f8Tv56wmCn+iRnp5z2+igtcd71ak+737zf0fiAxC3571wkvqZ5fm56HD
4LiZSVgI7mYvOJUtZAU6apGRH+5fc3w/3f58rTnok/Wiul9JwKtw0q43w3oj8F7SJUniQFltNneD
jU55nqIeP/65uf+uiBd2hmB20oxwpE2XF1Vw/yBRykVyv5ltGQVRJifkIk55w6aO1Am9QG7SQEbn
QoQbuqYYCE4mt7YF7A/KMIUBlQDiwt4Zroliy3kBzi43tJt3aVFOTNHWtmgadOXxDSPuk5FRgh2n
YKaVv6F0rsBD1pAdzDsWaPoJiqyfaNBhZnZ4G1qHtzzRHwvkhIA8sl8EvRMLobU3q+IFi27tLOKd
VcrqzZmNA5hoAS40jnatYVwEpxucLzSeUYP6yJxe9cZ87PQ0ItA32sbLWmxOwnOYWfHR5g1uwLnO
7Se1OHrlNEY3CMCyOuSb4QnRZGzatpuDDhs7ficS+qjcQSkgoJiV9iG0jEsohNwYPYkjtFd7LM6t
lT6qsEQFFAuPat0AI1ekPcmQbf8mchKD5nDXh0CCiJaIZ+dnbb51RLJ6VecCgMp+Mlr7NAH5PFGy
SwFWIFWYfy4L3XtRTEedxqwzu84mqs2bPtofirpTgeoSHdX9dDr6LLNrKxsQ9wappdniFTMdnFhn
s8A0nogVPoBZO+kzUkNDNeipAV2iMHknI4+49D7XNpo+gbopr5iWgqFgbxmG3xKHfmIEoSQuRbix
a7v2MF6AffLo5lCQcRx9O1JAFR0cPfQoJENWGojt3HnOc4sYUI5cy07sGOrDQYl6gqfaGaBvDO2/
dLUflbXTXbZZRsESv5YhzL7wmnQPOGqMoCoy0i977CCsa/zO8Mgw2eatk/osv2gEWjQHDcwgiG02
pMj0dKyoSup6cnGl8Tx3ugu+quuJjspgqOQXPjv0iDlBjJ6wr7ITjp4kTzs1Af/UVvnK1fmX1gFw
ok6atjS4WeAfRMTJpWnEsS2CHoYR75YhaQKrVz/ZQLRcsromfc5t4Jclqljq8hv8iF39NncGgOYq
+UxqMiqQ0/soJMNgMW1Q4YX2NNvmr9AKfXM81vBsPdlxjHup6kEI8JsmShHu5CT2ApGXp6Lc2apK
k227uJtuet7rq6lwDlgl67syLlVfNtWAWHQCkRN34mWagXSOaolZK0YNUBQmoBOtvdJVJ9+TbcP9
V1HmbmQ/ak9qOSvMQqYbtM3yQw9181IsnX2w0zUaSxCusUS6jfp0sl/g1jZ00EN1S18RQacZvkwI
0w8um8QNoZFcoEYCrgeBO3IfgU2HT9CKurwKq1ye45hgNJlWKH1CVjwqp42Lxg9dC3olgzaaN9jt
8DJNc/ow1OmNiWJ4ud90JAtOrfqcVmcMwctz2gA3cgyEr1Y4vthCUu1XscClyxfRQ/1RT8bkW2Io
Dg7VrVGHOmMVYe62vayXiZI8RbF9jIVxrmjMOoM5nJrFpEfQ9cqmsJ8AEdlPZIpv53wZvqm9/tyU
8mesFi7/RIryBGXt0RKdZKOujQdHywxGDYnYptImXyskiG9X7irRGhDdKRxWZXfCM/DBeifDGttR
wURowXJRjGc7fS1qMG2oc2UQthNnwfiC0AMC0rDGoRMNcMBiVi65emksR1xMfRaXUkeuOKFr2ILw
triSU4LDSRKm7G97SRRrZ6GJazMMdJesaAooV4EaVd6MabDgUTlnosGK/bI0MKaLePIx2dS+TLrV
6FDEAdaCrznXn1FWkOVIeZ482+Jmjad5ad1nk9xCiApvBfnTZ7yb9SVVtKe76qYhYxPLHcE3CyZx
i5f/7/Ju7W9YPQgQqK7sNVBJ1yxV/7tLZxn01MVTjbxbc7L9OND07opQ2aAZvDmIFp+nopW+XOat
uYo7JqtLfr+F/+/9+k/eLw04MV/Df0Y2Xj6S8utfjV//+It/GL8sEMeGhUWbvZsFh8dFkv+/jV/a
/6gM45qj2ZZuUf/Eg/CPpA1h/48gLA+/GPJx2gPEafzT+GX8j2raNi0zVSMzS3ft/yvj17+5gWz6
YOxzsANhudH+7hjobLwt3aRQP5835so4BlWqrx6njf5TO8r3/kU5sLslSOOAJeRfDtS334L4f0UW
a/9mssB/ZJlUK1w4zzgt/mZXqKhDNRY2JAZA/CiJt3SnfHwoyOrqdkiBp8ZzrC9Slv4fX3Z1If2L
daYXoTnIhJeV33ukh8UjRuCgz71ZZ4AktmFLVux/f8l/N+v8nx/0b26SDL9K6BA/uGdG75erZrMR
CCIwf4nfpa///bWEbfzby2FdcQT2KR3XGvP0345rmyt1GqFroy81hgSV2jtbGI9T57LqKJ3mkrRZ
HLDDbqlYsQGajSxFEzeSpG6bJJvp2cUuyiVIlZCVqYWyk2g2LNINoQaLRFOgOUa/MVq13y62+hbC
3NpUqabiz2uJQxS/Bhi3E1885W+73JcRqUaSBS2yT45w1rDOTsfHUGlw66bjRVhaivyrRUhEfC/F
Y2c78J/fqoe4q9SDqPQn+iPCWxDhMkFGgVwojRlW8RB2Scz+RvqUK94yt2W1nEw3w6kH5ln7ebLz
8Jl0DiDDek05ZFxUIiuo1kQVgo24RQUjP9p54swzPohSYhdezjdWyKtOtFsFycfWQjypGe3FHitP
N80jWpLDqHc/jcpdRTFgF0rjyyz6S1I374Y+3IgvRqzXXhRzfJtZtno2JcrNkmq217LyIQQY2axC
KlI7gQelRJRbn9RJqFHNoA+XQTQAIMYbyywAvLV8R6nEF4NyukwUFNsKuXXg7TbW5Ez4gfdN9pP4
ui9D4e/QcXL1ZomPCIqPHCEbcxwc5OVyrbQKal7O2omgs4DDtlea+XupHJmVi6DrAL5QJtMKFsVU
SvAvVwn6kOqdLTsNyCyw+/krW6Ybe1XfjCbi8qbbPFJjzsN6h9ITma69fBlGcYvqX2XRflDCzNfF
cgMSjDZTr3hzlpIxMtbvawNbsa2tXjqERFvDDT7YlzqS8wK02F+fpzCmmzqbj3P1zSISmQ6/0DYt
TfjadGBsVxvHip8ik+GqlgABSoWHVFUg9PYMK46cjSJf5YdoYguodiCVjcEvWo6ag6ZxJCmm1fmM
hwk5LIl94kuxHX2nkbMiCjJ0MuUb6xDk8GnyV5vxCYo2FJuY1nVmwOhAMM36JJffU0NMm7Rqf7mV
w44jtieIStmxyHi0shhf6opmzeF2hPoC+QhlpIZrxGsc3kgjLDZN5VJ46hAFKe2FS+7a+8ZqaO42
vGfsNVdXk09i4TTJNe1cpXjMBsITAwO93SYnLrfL1YCshDX2m/OnyTqCu4BhVrPqExjDOiVrJKcM
fzA0u/sX7ToMOiTwkrr0jeeK2IsxxhP7vhl1uasVfAcxgUMA4i5RrV9nO/l9+tKJIFQagjstjIHm
YH6NZvS2Q9Qum044T5kMc2/K+XShgo6oWhDOGibVR9sC+8B5M9EBzQBXEDxMalLevWuNFXmtMgRV
VZsemRTKRiHTHWWDyguw6SrN/itX6MfNNNiHnliPcTnZOFQOpBURY4bKZsjkt6ScCO7taYLXHUov
SZpFz+G7n3kwWX3GXcwfUf2u61yGEM6KXZrC5ZdhFJjrFVehZfPQLTcxQTDA+6eZa7aBn7AfkOv1
xBdlUTRsnA7R1gJuFhqP+lUAACdY5CHTYXALrlRtvTFMoyAAhzFeSLl1rfE22Bzj1pTvhFhK33b7
q5ytaJO6884po1VYTH9oeA0HqQe9iTIfO0+9yp/YgZsm+SE5jOMemiOnk1Mpq9WRwSxiXYcw+pYb
qJNIfVcdUirNwrqaJFWlFhdknFEdqObXroa8SC5UEcQhG9WSIf8+HGUrPYOk07noLr1JzC/J8yCM
Qz4UgTyqxYukkfhCFis2NLgGP8eyRPiQX+rhk7Oq8lO+VLHoX0TmMRa7YBsM6yk25h0U3ls38cvS
ra6JSAhVGne9LG+KTmlFJuTauIm8//20dFsc02/gJm7NMN+kW7QYIx5Vi9NZTSbbi9LpBiFmG9nJ
c780AYMqGVej+NIr3id6YcYYiew1MW9NGQz00DZshL+qdL7pJmcjY9lBnYwrrB+CkYtr4TZ/uYtN
oVWHPb9ex4JvdJk4XFTztmIg/JOd9+yZDblhoU2cOAKOcGkvvcqhAGtWA3w/A3ygw7gO7tAdNrXt
VBzWmADkLKWnS/AOPMfZ9uQ8EWUL4XhxET3rUv9KbHaF2Jle8u5x6HfN0r3O2Z59Cfoheh2AJlO2
4Mp8aAG8rYdkbphioDmiQuBqKjK0oLS+7x9QU9DKN32MI4cT3sSm1bQp1UW73rlL0PKa3qwxjxJM
DMOu+8GMTBYyaA6Z8oWjdAkDyilXW7Q0hOv32Ii+y4x2UGKLHXny2XlmGu/tNtBgme1cuGM+rcKg
l/nnopFjla6jmhmq1WbUMuQ4cmk2+cLGkA1oEI4jyZQorZxRzvuqbluvq8MUzkp7TWdU8xVl+cDB
DqXF5hn4KpdQLNFfjsVVllwU+jR+E1UM6aa9NDjpNysTMV9nvrgjQiyFZqVUyC7YozFHn/gKAf8P
8D3pAMOLvtWTXWyFiaIvSys8o5P7Fya2HftTmjmFCrmsVAmD5yN0MZiUmL2UsjiwWrhij05SFshT
55uLEDu1EjVglFV2CPZ09CFx5CdzuJ3bkxxf8BEE8EgpvcnIX9WBvjM532UDPa8HKMBecaM39hAU
GqBNe0aTjDMhD1TSxRG5zb9acwnqQnxLU11jApzOGf9XHZ2oOez2tT7obyMcJscs0IeyrAnT/jSm
XX9KMWmajbkdykIHSgIvWPQUpEkuaLzR/GHZnMq0XXipSafZNR7bCupAXLdeJZceAzA5WXgAHhc5
oXuIFcZY8TGFaxJvjlh5GKnq5VTQN47Bh4pLh8OZW8gy3ewFmgpBPMBzUVnnn0qFucuxFuYKSumb
uFfwvBCy6zeiTr2K8MiJuO5jq/OOhrHD/kpYFRFflhfZ194KP8UMCCzrlHel01nrKDNHYx72RG9W
UQMwvgAsysD3pAzOQbqd46c0ypyWFO5SmbZ2ygKOj1JjuqLoRG/TQWUgz/rSPKK/KE/EDL9GCoPP
MOlKYCwpYQ50sgZ1D4yi2Frs/oH/NtQVoQhZbTihv0WdBps72Q/O+BM9GLY3g8LvYGrBYDoIkIYX
p0N94uiKz+xQcRKpDjlkDhZ65nQpRgVm+y9GO1T6OA2ilRXWTVCnnLF/QfBceYkZflSIPDa/30QC
XmmYzb2YH3VlObtT8q4VbuI3Kj4rYeQj1wcSaPpcrWckru5VmIZSRX1TIjKBkRLu1zy5PeqG3HNV
5EGA6MhK6ijFsAlFiCFeZiN5MmIbcWU3RIBwiUuhyQlMxkWMi0828erBQO49OQ8ihyGfGEfJ3Js2
YYWpJq6RvRymyv4MHWH6CPh0NA6+tky/BpuLKoy1GmsShlxpsCjowm7rdNhu4qhW0RhUTyVNn43S
tD9bLs2gqn8lBScE5oSfQs/KFTY30w9U61XJ57useP107sJgqn2spr8WbPTBVObg3+OVkL2QzbIO
uY3iJizwePP3M4qBIrEdQPrmGl5DagbogdCGxkSLLY8QJoy1hT6fxpAj0BhxJIh1tuDnxdqceynl
4TNJHN9y81eEfT5orSoNaBFczGzJA0HEhtcip58wwAM5CKkIJsln1g3kxhUJO5CU5olrKYFLpBpV
QYuVjQPOPSxBXS1Eo27tCGpXr7XkvOrqjTIdMgo9C3J2X56bN/YOm9RHUQw+i63D4sjhW5HMDANm
gXsj3IVM4Vv6Mayuxu4vNC4s3Kbsk13RgGG0hIXcCNbChdytnD32DxEzOsQoTmOMyqjG2PqYW9gj
r6ZO+bnTcseXkZN4WvVgJyhyjFjjWIULbtY4e6rVDoPHEL5kVR+jLoTjL3uWLXrbVNshZTwi8c9F
dENwwZD6lWmcRZJ9xuVIsAJWW0QFXp/rgzehHbIq81fPhhWZXO7upKl3AQ7kG8nBv4pI/wsXfHaU
JktbAMjIyHW+V0u07m6ymoNltpnXqhjfyJR5y63hya4xbmsV0T5miM7GkZwFpGNfZQyf1tbGgMyy
B8rvfyGcptVYo8mo5vQGTyTeKvo4HlijPphlvtVR3KNyMiqs0UNzalladBoulgZ8FRnCAWtKzEd1
q3lpixJkAbwNkSL32SlswUURJ4G52ZDT4FGn/443xPSlUJ6T2n7S6wGt112uYCzWZrSjrcB0MUQg
ndFjsIid6xbty94dzORCSfk5RL5hmk/EA0ovDsmgLAcgcoKsmooaJwT5Ab0rew5oUnTNywM/fSLP
jH1NsbajO8AtdLuGbgug8Wkg6+0NYWf3MeXus0UT/8DKqiIpzyKffI0ISl2bIXw0zyyEC5pUXNfu
6D6OC3yChJJB3ENFs4DFAKpyiGdS9RdTF4+KM30Kmc++DbQaFepDOrrjoaTvGubWuCvq6RMmiMug
yHWmteCbkfuzd3fa2Ofocrp3Y1ChrwTpEbmHbizY0QlJ3Js1sYtru/PUrZcbMJi9tRIgi8HZ6FgK
1t0mpyfgbm+K5Ha0TWU3jOuZlgtyWOmrGhBDeG0yANkxSs1t2RTjxQfLz4JSMY79NBwWhbV+3DiU
SX2C6COfCsS+dFQTGQ+1h5Z6A8GqykBEo5LaXgekce862aka60uX0xd34dHoIWu+pM78WCzSV2nw
TJOKeMj4UWp1ILUhO4LE/LSV+J08oSz5KVVEUqxqNrXZfFR4eRhJtGOGPbtRw3OvF8HiTDtlaGxq
JAWa+uYrm+eDWJvYrsTtgSIfLVnF+Uu9cI9N5Ic6k2JfldphruprlSgfdURfiHX2mkrYMJ3QMIQq
ubFY5tCuc5/W0AT/UassUhCl/KWOsAvLOqdWQATjjlzY7ZLZjV/1NFSq6gnsPjFIHRGcepV9pkaE
a5ey/f9i6TyWI0eSIPpFMIMWV8jSgiyySF5glNBa4+v3Ve8ctq2nZ5ZdIpGZEeH+3FlUBPP8Nc+l
SucwWxfUOd5IVpurD4p0CA2kP6UYjNqrMBvAUXUt9kOpOGF1WzeoORHV9blXlInmCY1TDeSkqvXw
W3T101jEz0YZvpZpRJhIjv7LjEsdgjWbqiHsFVETCC5ScXlq1Z3Ri8wgQUdob3oy/Si7IR0YNSg2
vMxc9/WqoHnkFfDpHmbcYV2iHhUAA04rVmmAWcYfcmWGMcGryXVzo2rqwUL3vKmi9CiEdFJSvjZu
tcqlFnJeZbQQljUj71oEFaHbbLhGVvhF3ryIJf0TIKx2OKern3WjihmguOidys5MN8mDgW/Y/YjK
ZeBib+sTmyCuSw/y1qVX8J11Ops4I75XnUuSLxH2WLRD6xjqoO+ZpG2TiyAS1bYwC7OLdPjTY71x
U7iORO2WNR8XNiTuSMbDkk7cMCTPNKA4Gh2xgSSVhzOSvdDFz15u9Koi1tw0XhgNWvAgR45Ypq1L
c5fpYKCdhdSAAFJPUzMI4SkxXeMdNPVpMHgcY1InDnnK9WchZLUS5ad86t6MkihkdVlTh0nqKTNa
iw1lAGqf6MgNMGjFmuoOklQ6U9ct7pKwhcUhnpGSGaMSw2nM5vE4AxOhaouJp6EluFmKZfIXqZo3
Ag4ZS+GfqrxW7kMKBqOZJn8VWjRd6lrtUXh5eortSBFrYTtq6RNw8mJbydpVaRQFudUjqZatPgM5
+SAwCnPa8cyl3FiNEMHhQudXiSLSvHAYbRRx7txlVb7irr1NXX2WjdhwlfCRTrss+xzcrC8b0DJq
zTpOxdpuH2SBUZbPeVPhn1/R9UbNFNQFpytZxk47xjSckDhWEYX946zWoRM4E2VaGlM1WRYHNqEu
XHVDw6KdJuLaXJs7BsGgGEgfM2N29nmlhJfaYYQqzYTYMMKLpVQuKAbFKUQepFrODy0KpGpel/M8
TfcwRU2uy+QH50tMHIjwkOIDoWmmf/ti+jI+Xrwl0SnWO7qubRUFUzgy0cZ56LUqrdZGu4fVqnjy
HDrYtH/qQnhH+2G6UMLy3ZpxKuQMUYnl8xmDtFup41ohkedXWzjVM0wLE+r7oDRgmY7svdhnNb8r
rVdT6wRbU/lMy6zrPM3M/IJso3RWd/nS7nWtuMYCXcMOMzQXnYobSwZqhC9iWkt/gqDisWpsaclK
CsoOnzOyeew64HJGMqTVx/rqB/jXokrwmVQwcJ1YOcCx8bh033qo0q7T5Fcron+bl14XJWgC24jS
6F1vpekQuVTcc4A+aYt1Tdz1E83Hck15VqT8ryR0wcnidPA1jWt5OJBL3eHhJ6Fam/d0fH+0oaEp
mPPKWkE95opwHtPW1+f5gEm7cNZZzi5qLXyVmYuk2WBaXn9arYiiI2rzDUcRJJgPXfiT19oKjJwN
OOqW3o6r2Aq0FMehMjJUMJDWJXKQY/c8Sm2xwXSfOLwVblnDdE2UEj8iBYS1SppDFuxPObO/L1aT
BuVLtc5eYdShM2qPrDsDB3Yzc2MjasCesec6ijSCdjAImLZi2nMa688U9BMTfcVO5VK4GSWTzkSZ
NKcX49hbQ5WTERu03ep0gsBjsQHh0loJw/v3k+Eb3Dpw1N4M+j6Ts+9pml2Ss4prsnwyYk0DuihH
nbRbLuUWu0n+lQgW+uOSNPNuldBMahaRRo8m4EpvvJqa84RC+SG27x3Aay9Tr5I03DIOCCVOCWKk
uFvLuo8+8zwJNKB7cZtbWM3H4ib8aGG4Xxn7O0W+YsmJtWuzJH5fK4SEYXbSxthv6no7qM0nzsKl
zSJ6pJTknRZ+4WXxw9Q8cbnyLbX1VksbuBZIlh3pJgNnZa/nRF4ay4piVjoIOm1sNNaMaW1r4l2Y
VfuZtTI6W4vtlN4oM2ivascfiG/Q16X8pGNS1sidcImTWLzqadbRVS8CLX5c4KjGuCIiq7J7hCS1
3h2iOiQhbZBuAvpG2QSxND6KjFiQXFGLr1EZbzUm9XQGIOmJmXIPM8CJTfNpygtDm0G4ckP9rOXU
XoblnkbmgTnBtZPY7CZ0s4mRg3losaIuiNjraqMnvLV2rj5pDN6TWbmtgnqbstxP+ukoMHPERWpB
O69TxvhS8dnp67MqlO9qyx9kAgkH3SDichK4a1k17rL6KUcqg/yb7LJVAyU3I65ZpLeeAB+7Th5s
C4urvFJ9KwLImr5lP2sVflleSR3/aBaTj0WVPaaaVIkP+QshVZ0LM8lpkP1oCJCdf+dOm1AD54aT
U1+R7cEp0qQddcxEsuccH0dkKxJlbc58yC1yAy6V+lSB4ntWQgJhIDhTJyYIshoRip2ZBW3NnVtj
zKKnLWqOh4m+3S48ko4VhmMgiuBrJrRkTp2m07UaGyQZ84echi6F9rmjv+Slqqk6tT5fKCQN+ucb
gunpNcn6Meuq9bh0xn3V9DdRJx1bLrg6xTE6ZJUgu34aOaNbeMoplTt561w6cRnqGcdMDBwLDhFb
Qh7RRcBizfpP/VhIvtpsmU+dxrafCAmjkCjlNVD7rQT5uL2BDy60qmdpVMyrltHRW6KZUC19qbey
XDe+jvf9OoGwKX6n0foqgT0LMo+5ZjXv88hu0bdUO6jm2pm/LyWKHusoo+QIExYXI3JpEdI7U8Kq
VzB5I0CisMWyo4UEaBHfd8oVtF1GcTXznq8wZYOcYwJMMp1qf+BaYkjGbZSip7YZaKCOU+wuxBM9
LixNQ4tImsZ8rwnXrkxb3AXGZU7L6jAxcbjqsOQU8RWEb+J3rajvtDm5p0MT7QQp7/wMKrBQifG+
YlaH5UR/0ZpJ3eSETOdaErRomPaYuDLs+nbT1PKGRLknvEXNSTeHbdXnmPS7KA3wgaTmKhyzSrlB
cvnphIbZEE3/PZe9dq/ByBHmAuGzwAgmpJof5pXTpKs4dCO+CDnU2an4zMADWzQA21urvRRCEqFE
1qKNcG+QaEsQwtbWJDaA/lXzuKf+OwsjgR+Qyk8oADgNZixvGke2OWQnRaABXNBUBRF4bBQzdAWt
RCxTGzdNVTqeZ6Sc8Ib9BDQNhxRjRJEv799Gj2KBZOMpvPYaFkSg5l//lq6QOpT4IsHcgO0eN9CY
tt/DwiEhhVJRK0GvuQBL7l1y0E4JMAH0oT3jwBBCXj1+qLNxMkcgWv+ec+qVP6Xle5fTrzaBLJ43
9d8AWNwM+bFWBzk5rSvFDYEY/lsNgIZu1uM1Vo/rVpOtbm/Sumiqx42IPmKTVg8eZ8VMbKERSqSa
XjPuRbixmZOKH1lzmsVp3bmpsvqDZOpOgm1tJ6fWpzUxJk1CFTujifE54waQGgUpz9Lw2IhwFIdY
OPlywuugPis0FndGtdKgyz22Hzjo+YBbB7scXgXPWjmVAeIx+m4nSnbhLx3RCkrLI7uV+ErM3TyD
SrFyP+FFytQb8joJmx7XodVQPlF7cXMEoWfO4l8i1ZJnxZaxG42d1Os/axdbUHYiDDAy5pXY6OfT
v98N3Si5LFSJgf5Mnl6Y5C5i5Qo2oOUkIkcEvs9powIOR9jFGVIrZukKS/2i9Vm2lR52kass8Mym
fUFWcdzhkZ0X4ghMdutIustJiEC5zXfSiC4yxTJty8SEnmu8FNtqIlmWXgM2ioiqh/Nx00Jx00zR
oGFRkIot5kBmOGVmvSUmlOujHsr5W5MqQStaAfLLd4gg8xURH6VkconpzBBml/6UosGYVDaZ2kgK
uKXwQxsFYjJ5+U5dfCxTBPphyrk1GscydiEGWragA4WxLID+zUpIc5Q09zIL6UZRTMEKSrrOJTz0
DXpdxDM5pHutpbarI8tNMopWDm20c3QW5EbpyaOok8Co9O+JAbwm5zyz+PYdzYz8ktCTd6NqLtPj
QFu1s1K3Igce1pBYSUePMRgw+GT5G/pxn/ZKzAqcLiN1BJaf7h37fkDr/weu+lHoS8nNFZHWW/xg
b5JKZyfIzBwjCu+4j4UPY/QNUN9UQDcoDYM9G92vxVzeFRDCq/R7695AvwszARrDyAWZ0aqrponu
94b2IT/cW+Ij1hMtd+yUtM6lpDnUD0jdUowdiQfZqagfsksZK7iWwYJQGGBJ4fgpgPK7zQOtWCvL
A/paL+UCOGMiElrmxurMSkYoqsX8M1FEYFcNmvB6PBnZkm40JVowbtIcMq15PKi1GuNp9MpaDV9k
yrN6JBhbCOObpLYhmMfR5Bq4qNuQ/1VteWI6vgt1EdegkVq7qDSPWLtJDiikz7wf6ODluRRMrEY3
Z/H6IXZSDwNeGxQCw0+1zA5KtvzJDETcgVQrxJNI8FUyk3FSTWT/zTSHmPL78fzgi0x7uXlIl6sw
IJua25EsBzPCZVtc1445ESxLiUxHskYHEbUJYts6emgnJE9TDRqlRL491+JSubrGEcrFxnJaZn2m
sTZPhurFQ6MHGBIvk0yjU19ninBT35SCggI2Hc+ZOkEGgHHm0HH1ypV0k4R6KGo00ydE7lwbkUTZ
YcUdaAB++RfHp0glQSQoDbrdf7+VRRaYBFufnI5a1X1C2U///78yP+Rf/ftvIUasytu/n5CItzSE
oo9YgcoCL32vQsRo+R7px/NjIZ0mPmbEFxGhNhy64w0gTHvOJyViyBYpAZUNcXOjbKFAWa2rxRMA
aRp4xRzX1kayfJTAwPnT6GzFrfD5pK8g3rrOCk+LwWIp5a+yN36z6xIJ0jZB3e/XC5Hz3bTPYmu9
8B6SnVgPrGsy28yEbBVxtM6iXKPcNrFeRnJyLROmx7jIMwQwv4Qqr3TIAGqtBNx5GX/fs8SBvprC
M1g+JcutA/F3W7I3Kz+t63dSVXs6CdN7CuK3mENiVPV4DCZTLVAHIK4nR+EYtWqPapbvUEnWl7me
Bp+5fukQ5ZDti+LhQOcTKeqC4qXQxiNZb6jT63lTV9R6MlcmCIF+Yin7NgkzbtbZU1FULViI6mUm
piZ+mBlWdF/szTDhpGK491V40LP6GTgeY1q5v+ht1tuTPqE56do9PakSvdk4en0+ajuBeDRKqkwF
dWakjibOjwqrYkPoncyo/mgtcknX8ruFi74gFXTSwpqvd4d9k05pY1dSuheLx5OuIs+zlDl5guZ3
GifDsGM6h54E4W/HFB/LHtPlSa78voUkUD5QrAU4hAhplakvnMIWUrApmUyfoGpggis3qKjrT4oo
F8FKutmjjWYFHWM1ug/a8IJKJ6XwhrWXyPWWBmByjkULByLOGZOlLiy/S2lmQF1jm/TY3RhH87bs
0H4k8YPRRkCUs2j08sqxH+FHywOBoix21FqPqNZmj1eQ0VedRZ4e6jIeVZ5/7Js/a6wQjxqbT3U9
0ZmomeI2C6Pp9CFDGmMt3auzBt211XeLTH494R1/ckoIckUAlMXszlirv1TRXrVp+UZDjqwoUQ+a
oe2ZvZFWIdKMlAi1obN0R5YXe9FQ3ljE2kldpJAbNBgl0jfVZ1AsQjJcYa5Qdkc0LEXk94qI37Gr
Qt3VpcnYlrgrBKMgPJ7p1q5Fj8qjMhrH0FKnQDMe7FgK8k3bF+Y+pV20jTvB2o1jaMHH6uLdpPE2
WP7FNiKvfl+JVUcNYskHIoQIJc1k5ZiGtelnyqidqpAJexofu0YNT+ihZK+VgcYYUlh6MNzKDcY3
A4ULAN2+6iKM/43kapI2PtGBHdxJAI9PMrKLcSeBhl3Mzz1uSbcV+uTWqAJQTOyIt8FqFidSjeIF
yQ6oXKPiAhzrDDkZlG+lkIJK5Qlz9DJsXyfKGKdIs/bValtWOP661yjkbjqLQ/naNwyRQBDkr0QP
ZHQKmAuLLRnJtC/T1+7xQ+WljV/phSKak7LoFeZc4fRcUl/mEhFBnlrmCxsTDfmuNl6QV1WONKrt
JcwsL1kqmQ438ijYoZx1j39M41U+aWGFGz55G6ChAT5ith5aYM66RgCyAzo90bvpFEbqeOr7ZDpN
Za0chpg55uPP+2bCr2mROCPnWB07qSeNxthIg26+9pn50kMhZcP+yucJqGL2GC8IEjmuZvSO1l5z
wAszPo46wwX+K/EppTOwsqT1uoE4W3PkiyDvBvpwmnwzr1z8pG012tS66mGtoG0lSstR5l5CYwSl
P6bCT2FZD6IoVZdUT6dgrU/TBNIzbzLjsvKKhVR/sDx2Fnbpp0JjO2YCDEwqtNjPRrB+1LabMGuN
PYFcIQcRE0G1RimhltpDsCP0TkVYNlw/r8Wjji7AGI+aOjI9mUJzh2hHccGoPvVRuu8hZQRNNzGt
0bJLmySboZ3S3fzQfOFdWe1xZJ48K/khhMDo9OsubAzdo7HPzY7rFIcAFCSS3zcM2TrSb9sfM0xp
uGUn+bFrR3lNOC55zu5QFtRHrcZs9FHXMiVxJuSgbO5sIuXYHZqWo0GPG6Z+xHWB8/ARguHjkcmM
MmPF8lBR6jY+Uy7s+QiI0jDXg6Lp+jHlsknRZPmmsgx7ScVlX9ICPhtVemDyte8wTEK7NSu/NhN5
y4Ywb1h+Gi/sLIxzg4h1BdiV0Dx/4AHLhbRW1Vi5peWxthl0nZp+Ll1x4R4SryOVQ8pgUU1fOl1q
LtGCw1yhKca2vQZK1Sw7SiEswa/rOq5PEW2EA3blyC0VMTx28RQ7ShtDXxWtHZI4p6wUXFwxFu8u
anHGNsBNZ3oCvMl1m8f9ejFW/Lc1NAZRyk6dqUMXGtRDDl3HIxzD3Klg3ElsJyMrF3HKRbi3dE0+
MxVEqKoodyGt8WO0LzFCZlbWctaJf0a/ISlHYWXHjbtxxLmR5Rs8cTQtK3q1Q5seRAwlDPAWnFLW
dEZoMRtsx5aok9AoqqG3gNl1xGW8VzPzkUW0FrxiUHTVWZ32eNIVkjfPvTpUbhczsBlquQDnPcK4
jIcDlIRqay4P6qRZNQduZqdoDUd/YL0xWgdJIcbVjbIO61uh79vZmndkUcPobccuqNXBYxw7wN/M
oNAYQutNC0q8KnonCRbZOy3jYBmayzIXHA2tpOLwj95kmTIoVsxH8wdER3uyZIH4ui5P/bIx8yDM
lMazQsRVvR7t4FhxeNbttcOY5IxcCEgmx1UDDg8+zkxglRyKB242C4txPBgG2YBz3u7nTj//Kxz5
JO220IUgbtaNQdY57QIUBCNg4DnSr4LeylgUNdh/vB8/l42jZiDHzUuy2jOROroRZZThQnRaC7k+
dLAOPUFZCq/QVdo6oUWXEDGeMxXoxsc0fYWSn++ytdw+zC97S+8P8HD6jZqmF61a6JJgV3eURh22
RjJRC/VRLu2japD268h8sH4c/v/+7N8v4+PfhqREUJe1C83qoiObXTeUTat3mwiGyx4ZmwmGtk19
FYbUVpkXcZ88/sW/38klY37cuo+OeB+65tFsffU69oEmYwxzUSrouwR8GMPr6/g2IXe/RW6zTVzp
Ur6ZH+M3Hi3GhfFdEnyBxi/uPld9pVzAnMRCUL3pai7H8BPEUD9duyaw0BIK9qOtAvFRhU5rS+/R
6NdBuhE3eVB6+jd/cK6eoUJfkdGTpCVVdvEqXwEyr+8GVsMMmoijXUocbrSvX4wDZJmjIPrC5vXh
OU1pctvEpKSOdWNEKH6Bcz2liqM8Z1+6gXHNfSAGg9lt8FD/1LeMRltzNOozCFH9Gr2qxaZrvsb6
yIYAq0XhHGGUWe6lzltyW5EBGfk5ZCoACHQTbdrWLDNwsUlNxZD7KfCvACmM/NR8VaI9bIr8aOKt
E75564jzfOUl68H2ePSYpp+GrGlQYk782YNAPqnItFqHUM6gyW7wvWJOjO0ieSJyRfaOKx6SYVu+
pq/CB1ICWknYHrwqGDRPeVW/cnkvixCxnDX+7Y/Ki7VLWaqbAWK1sYkYJtoY4Q7o2/LGTj/GT3gW
yjV2zQtvbnHU7zmY7vW8G9/i2/Aq+a3iILWFE8LOZi/PnGpIiAIqTslDLjKeVMOunTZHhWGXL2Ll
oiYRbqlAzJ09j97Yg9o5recOcNKBIPgYDSWOhAk7sjOlDsnSz9MG+0vlM+wRINU55C0QMI0reVce
ilfprN3KyVH16yBvchS+R3Un4+THnckc4lm8Gjd5cWUWjrAVWdeN+zbs8Aas9IZTRzgUe/NI45hC
8pZu8/mxAiIqjmUT3RnYjX752x6bd4hUuxyFflBsV0/dvyCc9OJjwZu5E6OAoIZu8jeImOSzden9
naQfWJIoUYmEc7Nzyxn3gR3izgZcKNuq9qQkmNQAJUbPoXqytritmZoZ26WwRWWbvpgi/nk4jjuD
JjOPqjvcGr88UYejJVgcQdzFr/lDV+3yjXSMWFq3O8h2uoue5xchSE9akGyNl7a8aMlWj8ifd+/S
Vb6EW+6mWWOX956wtd92Dwcc+DrNEnqrfgTIGCXoe+dWbwDSaAPeB191hacE+Ak6NrvfxBDc+XpP
82e+a4/GpQ4+weN0ByWoPVS5EFvd+Z59YAh5Nq5oXKo31a7oRUeempFZ6MUkpP+lf3lvI57oGhsR
4klULv1G2tP0mT7YypQv5nwPQT0K8IDuNyB65aTwwaDU3JTPFpEmTvNRvQgOIxMwHrd+jwGarEnp
q/sgN49BK4D7Y7MVybRE3evMjvnWbM1nKXamb92u3DYYzsXzw9GDFBe+2CZ7zqeNcKNXBHqOFtjg
ijfVl7+7t/QzZEzlGYF2XYHF3+vcNZ+pE9c/iVDbfFMcxGflal3jdEsbLNxCrhBOfEIU6ylB63b3
JYBfDrhulB5jIn0X76qz/gZh7iM8tPsoKDf1X+fHoZN+ES+6QFYp9kQMcPFE/UXQjGiH1YY53X4w
nvIrCUSJP4IbeKFv/wb6NTunKtGHNtywboNtGDEy0rrpLxKPKnrdgSPRNn7QcS4LBpjThLQGwgI7
0A3PQsNZw6KRkYPZtYU0z9W4e8JuVbZ88nb9Gn8KBl4jp/umYp29frFRJzKMxU/udRvpEqM+DlI4
0vvhkLR82SwmgEWPo+mhfbDNc30V4bJWbsiRleyJ+CIDEgE08joiVXbhy4OWtzhi+4Qgcl4vwrPM
3PEpfUHPLdAKtvMi6FRPOi4bjHcEctEVd9h1v6OTeaxTd3RFrz8Iz/PFOqxnuHUZN4ajdYi0Y/g7
mU56EHyqRHwYyo0TUeLu9qbdoOm/R88cCe/GVvkRDt2G5y+lqKdhUOBHc+JN+9ruEAMlKEUd8Wx5
mBmc+F3/i/bIxIEx0vJ8l2j047xnqTIj3Ugn4GpJwCDX2gESgEKLAFhUXMvyzOe2cNs/MfKEXfoh
8pU+SVvp3Ayf6aG441qna/cgYkx271C1IZMh7Gfi5ZxztrIl3DTsh+IUqFtgSNG2WPz0D+bSIx/X
1SaOTBUUgcOgFxZ8pAFRw6/Fvxrei21XbxgpoakAUy1uhSMjWFTWC8hHg2CpYbNe4zIQ8cR7kdtP
TuwZSLOvymLLfv9qHSUxqPeYIDXDboL5oAdkQt+ks/CWef2Gq7t8SX6jY1q55o84bnX21Msi2WgX
yJQk0ZpL0+yq3+Wm3zPjLHiLzQvhkcvkyKUz75H5xl51Kt+tN+7o0qERbMNwGAMKn/T5keOGP9op
AyJ9gVvQhit6Frv/skR0egiMj23ItuAKV/0ZTqM+79Z97sLrcSIMQEFzjOzxq7zLt+UNrKX5Resn
3pn78lSoXvcev5Jh3X3zyEkEu+6VL+GJT9cngYDwUubW05kPYm2cpHOTWxZvLOuaTvYgbWXGaMB6
IJvx80pbuYvJTje9eatlB8keNwRfINJ46zc9yl3Thg2k/4S5nc1u5+giaFfXOI5/vQijCFgBvaCg
fO0QDDrAmd9XPunRmyjGzuY+UZg3ecROkdtR7sONRe1vN4d4o36p1nU4I0ys5sVZ/O473CqCYyX+
8JRqJOb53YuAA6Ow+xADjV3w4e0xKC5A6xk/b6azNhz0OMCNIR+Mv4q1TSSAZhtHZvLadeC4F54X
7huJo722VwJ3q68SzaUn4PS4CH6EpAZlrYEy2VYrjwezDMgr2BT9pl3PrLDuUtRbEnJi0WFghfxh
2Oe9a2JFKnfyE/+9gVEbt8HoLU/zuDcy/6GtJKsZzyTosNhXSp+0VGr2RL9yU0irF1099vBpzBuF
pDAcubDVv+1Tbz336SbkGvqRFlvpygaF/ElOXmgKlk/dOTmXeCp3U+NFz8M9a4KMwYvGHoVxyDW2
JheX+ls0nJhD/1U7zwo+FZ+qGGWAvomqU5MBlbW5zqFCSk7Rp/khH9kk8t/0On4Y9O42o6d8VIdm
G++Gff+uPtV5sDARRlNKHAxcKGxTRBSQA1K4tdcYG+ujLwITRVGxr4DZlefScLEAQngPz9H6XP3U
H3WMc8Om9EtMrua/kUYQjV3+4e0q1F+8Zcsb3kVsWBA2UMkhHHwIvkG9+PDNZFvc0Sa9lUEy7Ltn
pp3hXYC9clz/qoP+XL2lphNuzFvE9WsH8sIm6LB3Zrx5x1oD6o3vyU11p+Fh5VtisV3BeLYoUJz8
hXtcX34CQiPrvjzO9PXuvE7MoZgHOL52GbpuCE1PTNzC+q6NV+FSPOOUmSFT8phRdSAV/ULsuf5y
sDUYI/YRVwkYMnvxjm7luaPq2AkK/h07PJmbDsE0fcXV0a7aER19+rr4gKrVLxa+sIM3y70Vww9g
Y6f8AEjb/g6HzpV4ZDieUNUhyH8t2ap34YZ7i1tcs73Suppf7XLf3CZH81DjBTO5BTvGMT5zc4g+
eGby/VjtgNWhauxFu37W110Ne4OaGR6J6bXWLcQaw2rTdtrJKOx5T1+dPoW6CXHw1X7GEyE79TPj
3+hDYsPiRkXGCvvsPjOD/DWU3LX6eRc+6vlDrK5gcpo3us6RsH2kVnOCIFFASM31bG5vs9oE5tMA
Oi/iWg/jP+HuQ77zD18Gp2rGNZ6CZgtd91jc5heY4+OHZbhQvWKbLvvPotnaDUML00mJPKhLy8jP
b+5gemMOoRBJ0cR5t4+5+Mk+jWBT3sQvPKAVynFf3RXXKEBka7J/7vJtfqg+Rxg0+/wWnWpKKIu7
EmRyQoDt8Un9Yj5DIcqF1fSwyRATtsHfB+OH/O1L+cTLli7ih3hVbjQz+GtxR1EjvOP1GVEkI2ff
Vy5frrDPP+jdUSjkv124R0DymLLfoh9240LYoajqT+Ydw+5X+tduUkZ629pTv8ODiVkzpObjjmxX
RwukiUNfrz5Mu6JzNLfz4p8iZYZFPbTpbVQybyTVe5xRrJfhjVYB5/XwRuujJ0caY4sru9FZfRLe
C1/8Fhef6CB49MIlYz9E+MlH3n+CTVK/2z9OramBHONUnTttY0KnvfA73Hf3qN2niHm38kFwjV2B
zS12gRQN5lb0m3diPInmCe982H9I6AXNtnb4QAy0Em44+1pgXdtr/4KYE+yRS0wcXV+edMqyzF8O
8Se36vSP3U/KXR2MyNdCgy+yf0fiVDgVVA99Nqd8fx+usXLIf7Q3VudT8hkGxcYKXcgj1t44SfgL
f5gtILqw1lcCcCrPUJDC2+qHcBA3DzyPZy02TMrJ1veMTtz4yLKaOy/ddrsYC/yFYDU2m4dIjBqO
vKpL/ShiTSYMZK/Y0Wl5kd7eSACHrkPbh6EtnnMOxuYjR8vuzL56YuHwJcVXMIK/2F/Np7yyk7/0
Nn5zCAjPkl++l7elCCrOiWsYzFvjmT2Kh8L4Yep2UA7LLsUo/J6BbgBV88wPm997MEHrVgW0p3BL
c+ItN+LwF+X4v4wCJ/1VKTG4GakoJ+34iL1KfGKXj+xHFMoxxQNzq07VJ3J06/DobwpMfbzwKXqO
eZ7s8J7/sobHN67Qyw49pnhNzmxHMlsOljObcVd37+7ae3dne4yfxD1GgkvjT3dqV8gtB8k39tvs
KnrGW8vT1iAorXw2TzZL7Z279cv4MW2YxtzrFwRqgrugI92NXKX95Y2CndCG7lCjk2zczhcZ+THs
e7V2rKav9toItGWcDFFY6U43822Z95Y7nsLvab6nnS8UcHcA01Bb2qj6N8Ypo/XPY4PDhyJuwsZo
i++PB2g+NeS+/IW+Jm9WcOfcAAZfbDYwWFF8BNp+OdVndkE0h9Zu4cW2Qfuk7eaAT0A8KF7HQPAF
j3FsZ/SDyle43xV9IQ5Khlunx/UZL+FXybUs9mZPBOcTZJ3HBn4X2MgfwgW73hjH+rN7w04hU3hK
V+El0ZxI60cepUENDETQk5WTEMxoZvfvd9msjzhQie7oVjF1jZZHGvE+hqaPKINrzlyTuBGmboRL
4JWNxWyf/PvzDBFWkfUNS4UQg04imgBAGQqgjMIuSTFMKWv+JuRK5xu9xvvWO0GGqF7y28jMdjgO
mfiluEsS7l6olFGITsMlE9MmyEteT1yPWJ0XHobp8UuK7AaCWEN4uUb6qGGADJVmrktz9d8vs9ke
B7XWA+hl+W6eyPgCFIWDqwW8aP1av9X/SDuz5caVLMv+Stl9RxZmuLdV5gNnipooUUPEC0wRUmCe
Z3x9L+hmd0kUW+y2fsjIiKsBBOBwuJ+z99rgxS+l0ogG3l9GERZ9wjLJCcz8+w97fIgdBbKZY1LE
RGAMKacMWD744gmRZbnxcxbm6B6xIFJ4NvGeouSgRDuMr6oVHpTo1qNi0eWeQDSgYX0urztTf9Uj
lVyFkM2cLfYu53sRFLT/iqRZEGvAGgDE7lzi7i684Q340pVbk/ABka3BPPYc2nrFo6LiP+ZGNKa+
Qa+czJRu5PXY7x1IxesRqwWVGRpnbv5oVk+DiXp1+jvQ3wK1SPUKm/Yg4/y+7Ku7Whkj5khznvXx
S2fnlFCHpyFXjHVtqhsq6yttcACxeZtc0a8NNp6yde9Szbx3yCaYOTqIZntgx1IaGz12yZAcxmVX
i8e8Gclv8FADuf340EHf53awgMlMlzpR/ioUIo2dtlmUav9b6JZyQWQujj5/4xrlZZX21bbBZcU8
E8fb0mHp6vSbTh3861LBdIIZY1i7RbNuVS+YB+bUxaycKxHLftemLDJlSzGwSCgHKaO5llL/PVA0
XgrdcWcB4oyFp7n4R5/GxvpjdggfFZenDpLgyopZLjSQjjGwX4eFz26YtLi//hvxc4pc85XEhHjJ
sWxp4s7koEdAFzIu9bRVRLnpTPgQmQRT0PK+0N1gO9GrkqRYl2Z4ARiNl3E5PHx/+K98l+no79Hv
Nh0i84jv4vQwUQkiLTdq1P1xe3OhVh6lg5AqhjIJlNzSptql4pX+/rga2KH8U7Ct0BFTGY4UFs0t
U58+2AdyjlrZea/3GthiL3FnJU6x0ib3q7sdbLzwo4qanoh2bHhXtkTPSTuZnW1GxpvszkQFa9M5
fv0ojm6Qc0zEqzy6A1pkqQPy0HLjqmARCFEDC6G8wfRGFXnj33g5/ckJCMPw7emetQ+WW4xzENRZ
6w1nhsOXkHgui66hRTWEaeny+LPAZ9Z0JQvolRcphqqQF/yEFYiH/MXHi+YqwjxzJ4xTA1DH4uFg
MVFt0z66E0Tz5GOeQzC1U8p9Tpc8wA1DJ8lKqxmJ7Zwuv6PVP/PcBRiTriucqEXP0h45AC6T+MIA
rofEOCS9iA1MpLPWNy1+yAXSNoCv9MryEabsKh9QptYJtzdvaIEXkCPYECEOWwJK3H8/vk7dU90w
HCyyYqJeHY3rwTNz3kpetRHg/5Y2eJiZXXRnHp73QXo8cgzdUIWlwt9yHP3zIO5xOg+11EG0ldYB
Ns2+TZxdR3CpV/PE5JRggd/vx7wFxyD5Sye2fWhd4f8AuN3Fe9tnRMVVfgv/zRSX3Pt1Lsw3WU/M
kvxnXJCaPgDQyO0CXqULQ8//k5VJufr+Yulf6FmMOkO3LZ10WI2sh2mIfHgYpQWt29MNtgPE4ZAk
kEErIPSb2KAZibwgh8og2SSOsSXDY6lOZWWxgrr96GkdAscIwojdv3lSfxNR+VBNzAXDg1Ywdt6t
m4jyzDNycu4wTBp3vLwc3X7/+oePa1TSzpyAj8vImjcaVBsMV/Nxwk5pSfsQ0VKfPP0/e2sXGtQu
PQRw1GSImCIk4/tLp516emCFC9VEUY8w9GgIeAhLNEUQVBFZdE+cIhqIracG61MTKvRi7Vk8T3VL
i92jjdH5yev3H+Dk4wszVieCwxI2A/Ho3uE3+XsM9giKFqWmU2RuA0Siw4NowhC4fzarpicPX1YE
EGS6Oa1+HwrqShNOpscmh429f3MnIMqI2H9eh9pb7UQUXL2rPM5h98TssglGN+RwaH33F5yIHTZK
CqZhezFRluoJQ/X9if0frqywHd7GuklC4+cTi9CgMoDUktiNndVQYrcNXIGo1lY9qJk6REs8anIb
UzgPIb98f/RT70VG2EQ8I5tUN47eCWbvmo2Z8E4YJk6PQmmiG+mmtiTAaJ7zEMJ5H8quPnPOp2Yt
U4WYZML3gWR3hJOL+iZth7gjcL7nXiK4+WmL7Of3Z3buGEdnFli1jk+UAYvI72q0y7UpkjOT78kx
ycOgGZLngib38Zgkfakr9ZqHotBWRkcLYGAWkT0DDL78vn/HBJnB0ioaYMDpHlMTzXj0w3F8SVLD
Lijbq1bFHyp0bdENMV0qh4qBP/g/A6IT6woFcGswkhtlePBz3s3DBIzynLs8cH9NwDHhotL4/sJp
06P8ebY3VJUENsHcI5HsH71TTCtvDAVY0MZDnD6reY3PzDhZ6oig5mHCY+ZU8QPubloO4G48paBr
krP0zWW6+P6jyFOfxBGSxaqla87xpFPYjiqG3Cg2RfpH8Wi2+zr1aweaPrDrfV/W7s4AWOEbu++P
+3V1gmpSIKxzbKEb4v0KfZh4pafVI4j6AuKpT3wpz2TFxZ5neYsfjUm3dM+th6YRf3TNOT9hORjn
LcM8Xh3LKgjGYRC4w0wBPwJltmaoz3kZPn5/ZiePY+qqxg1mNjenM/9wZjZ7OEOWTrYR1G4IoFsr
HWaGwj2z1hRfl72G5nw4ztGkppD54iIcyTYgKWoFajWab3b5NvFeyAK0zKSveBcH2Tarwp55O/9h
hlunCA+cPrWGtmlXipw0V0ayNNBjaYavrkJWQrPRT/jE6SD4GuSDDgVbYQK4aTxqRqbssd/narqG
H6ose0tF0QvdpyEtfiFd795L8IHpLtv80NhaReWtxnaVJX5y2Zl06MjMy+bkjiGAz6B5Z+NvfObK
tmNDiWeyQx5JLz9vfrdCRV4Q+R4bYvxiAEVeyDtle0qrzetr9Grih+aglAD7SLBx3dWLbIsMSTvg
Y7wQnv+jS2wV4Sp0Has3917u/1Fh4i0ilw62YwlqmKPmrErLelZXU1Yxm+Zi7VJhzSQN8NbGbhNG
iAdE7z8G43jwgpvvR4p24sXEgtKxmAxUlGHW8WopjkfFYJuWbcIEIIDud/dtnO6NTr8XpfxFNaKd
qUO0x87zJJPwtpK+CaSpw+p/mQXWxZCa95jXny2tWGp+/kDE1E/NJgJXN2rY8bG+JuaFwk5hLwLV
eyxbO+XmusSPaNq6d9VXMukubCfaY2ujS2X6j1lL61QBCGrIX3HX3Vvkvo11c69HlFxbd2WGKQ2R
RF6XhU+AmD+vTX6AzOC50TdknODlDPeJbl7iJdnrdXuPZc4rX0MC6AxDex08MOGKcw0PhpSCUn9p
UjKJelqPAZfdhfNuEjtBqWlZAAwGH61MafLqq2520aJymnvf1l7ff661L6us2qO+nWKl1oqOnK+O
5UVvuBuLtiD47pcqJKGlZ07TzGdDT7f4LEjzSq9GX7/1LPPGi2BD+OWDMmZXuF1g7vj+g090T+nn
42UNU5l4G+WuTqsrs3FepWVTzRflU4Yd8TZqJd6t9BZrXHbHHpQx5WK4OjNCTrwodAktleKThSrT
OZpM3ARqqV4OqKPBkGVeOVzUkEvntqQOmZTWKkjka4CAHUkGibOZym2Pqp4mqGt0mzOfZXqdH02g
hu6Qv2pKWB7yeItClaVtuzzJNuBAkKdfRIoSTEY1gsHQyzW21l4gvFfnSt699E79W8vU+6pEWeP7
wlxmbU43kZzUbVf3Z15i2tddh8EOTbVtXRNQMY/n9tIjs9Bv7HTjYRmg3pULpLI0XhCXezu3L3+4
yQid0NHjTeXA2fKVbts0qnvmpTbBkY8vEXxb3mdCWPzveK9YD5Ho3KEBLyseIAIka/x/ibJ854Zg
6pj1YT/s0hhxopFty4mmUU+ec7OVyIrjEEej/ZvALBIYEN35/S28v/EqI6rMazGW6CaJuBLlrFvW
ZPsot0Ybcy5BrUOcg61FOvPKbWwi/qiYn7n5XzcnBvsjAySDRW1D14/WYVVU53GEpwpCa0OQoKT1
Xr7AoJq1cXkouvQQN0TeFcYILCZ7+f7gX1fQ5vQ21RyQ0I60rKN1ZtTmuJu0EDuKoN2EX2nRD8OB
at0qsIvLTk/uSP4az63Rvt5LVu3grh2HhZGh2kdnnFdZ1nhtE2+yCMknWsI8ql5GuwH6Ed5YLjrp
FI9c/5KEzh4V9ev35/y+BPz8tJmqwWnrmqnZtnW8MPOCOE/NuIg3o1Wb9BZbRoetI71T55RWb8LY
3reYA2hvW/SkFdAWHdWJoiUNTRVPZWMcmunLIohuhgovf94LKibZyzAQ130Fxu8izLDoO+W5u/V1
muCDs+lg0W5ZfPxpSvuw/iks6tZ2k/DBMd37Bm7gUbyGmPBBUO6/v0inBoZB0c/mMrESso4ORQqU
6opaRpsogmvg4PDwnHViNcSutUSFgqmKavn0/TG/Lpg5PYjpBpDzabI5XnaZOWBNBdJ9wXwXyfwl
G7QDSIaFmmsP75c8cpOlqTtnxuPXZaWpsiU31GmxzoGPHgKroohRu060UZrmYiB7jHDum8BWL78/
Pe3UNbVUyl2GgCxIUs3n28eyqw8CfvfGS6293bKHz3jQKLjxqsx+FIpxGZn6KlStlYAtYFbMsqWB
06oZtgGiQCBVFhy40XlS3HMj68RyiWugqazfha7a7Ag/f7Ze0fs0DLH9lviAiOG5N6yeOcC9rIN6
17Q/NDdE5BPCiNLODTVretMeP4/T1OdYQMJ40xwdmxdILaEcRRtpAZcwMfpRAYG1oDoE7/ZZt61h
us0waIJrgESSkgLHGaAqTrwbHxP8rGvdcQ588OodeCs0jICCh9rQ8B73SQSxhjcBEXk89hTMNJ0A
bgUxopE36cqt0rvYxETeTwSZd+hYnZsY6HGT4BOLJ0fb4Z1loBRiaXXAi96/HSCehJ0E9AkTOaVW
cHBd97OurIuyBckwZoSqxj7JPMIo5rCPQXIEv6jroXzrgfsp5JgA4pJzXSteADyv8mkbcGbATQ/p
lwsr5FSaITqDvM7PN3UMYbj6JhPd0Ck/3fA9IWdpDxdJiRqtAIjiWs1FlkIiwTT1ijtnaeTV7fcf
4uTDReQA7Qupw/8/mkgSs2Dx4GXxBk8nkipOW420g3DqM5u2E/VGRrAkbsViUrep9X0+WdxuRpoX
abzpiGIv0SaKBmQH83RVtBcsoQ4wD9CDc29qw9r7jX5Zuu1lJ8ZzH+TU281mYSl0QfGTq//5g4yh
io0YNOtGq+BeNPyx6Mt15b1EyfBsTVbOqop/lYV1PRnhE/Hr//2CcxVMXuimUNXjihyPgd1GPrPZ
ELmv0/Uu0ZclpXtmsta/bpIpgjEz0megfP8lnKSvolQjCQkZeUSLQcL5n8V5jDrL2UeDBuWBOSs0
6k3Q2nLW1YxyyPOzFo2JXkIRjzA8sHPYjJIl79S+C0z5lMDM0V3CBnrkgZWGwOn8NHxqtiGdwWSH
TxPnS1lG2KUA4dcSaM5Bla6+UPL8hUs5T3X9clDPzvonr5NuwLoDeyG+dG5iLpJjU/3aDP2NojUg
kaP8paFsChJSoKyJg19N/MsE/NIp4Ko6VqQ2cakpApjvB4YzPQHH0wE3iiavqRmEkxy952SjA3jy
imiDyRiXDqB/AfgBAmUBtTJA+4VJKqurW/I09ywJ9lNwnCp+OMI8JGhrsrfew7oSEBJdsVwKeUGC
mvaJcuCPVmoo23vrypLu1VDrB9FTzMgZDKqRv5h19CiN+j7JsxdivS9zQPWzCuWkWf4ohbUsPAV1
LeslStWUIOVh1Io7A1pTLoMJPPwWZDTbfZGQmKXbl3iM71oDBEzulDu/McBbqCs6/AuX/Fsvs5/S
gG0uw15FcdqrYC31S5/hMCMeEtbOz/e/O3ayfL/KeUFFxc9+heq5t6p58t47VFiZ//D2HS/tS7ea
SgoJb7aiJEBY2Yuovehoci6mB6LsOvRB/rCxNFLm+vCXzZUOpXYIy/Ql9MrfjV9tR9U8KAGrzLpj
wi7K4h4Wx+1olh3LUjmPSv93+EuTIEcaH1GCPdzi8NpksMiiiTPlxDbKaMV+bRlcIreqeWuge5zm
YsPhSyoEfPBSOW6dFidB5t3VFf0sRznzGji1wNBUk20kBm85beM+z4qx0xCZCUBko9TksPXpnde7
F2q41LziISuHFzVHq+PGe5kNZ/Y4+olXkMZkOC2aadYax+t9XeOpNrFvb0ZXewXX9gzs/9HR/GUh
0/sw/9loxsbYDG/2ZCyzEO74z2rmXGau8SLa+j4tAOqJnK5fPlWq1lWPgEJ30xX1HixVsr73y3j7
/bN6analpqXZrPdZj33ZdrfQVvvSy7JNF6Joc9Jt0VDfSbr7Mkq3Yx5dqJ2zMnwcWqg0CY5e5+hI
Zp3a3Mc16gjHxzrj38TO+DvszedEqK8jLLhQPGjJ8BJV6uv3n/fk7dU02pL0YtjTHb99TYXY5VJU
2QY73XVhdyWioUevzneqGuw9Fltp3JOT6K0HQQzZmYOfWFhz7KnyrGuWZK7+PLaY8rq6MgvGFuEp
hCvnDDDzkqdmbWULSwnvcdZf+KP6msfqK3VqcvG0NRHK15be3GPNn0W1QMYMfNpQ06szH+7EcoAP
x3bGYA3Gzu1o1k3c0gQ4z50c6+wZ3BhxudZzaDFdEsw2Y396qRJlPPMs69r25IXZe49nPsGJfRV3
RiWt2GaDJY6XgbljBnWSUl0qhvZ+uj+dLTdeBcS8fjZle6+q0WOW2Jd9JK4D/GToPLLQeA6r8bV2
vL2Sms8pkH1ymy/wFJ95Ok+8jjXSvHkuTd5JX7rzLXzLdKQOjRK6YV+dvVlWcYgrBlDgFXvRpOea
wacGi0HMlm5pOuqW44mIkeFmejWmG6oDq9JDDQ/PZAZ5dZHb/n3oD/zH/szjPN3jozcv/XrVMgw6
0KYupxnqw8Y9H7u+VF2KVziWn0Z0jP0UZ19feVl6rvDtnLrbH491NN6kEkahaU6FMgkfqwpcDKYa
pC52OFrwUvQZADaBrNE01r5aXI955mDCETuiN3lo7QWW9cNE9E1MZ+XRzyvzYatm5hOg+oROPukk
4JbicZ1rTQCGR91WSn7AEuuD0DdqirVQJHbOLm/Kwzv5GIlmQvsRNl/+ZqbaZjBYF1ot2JVw3Fa+
ti1SZ5lm7c0QvHq6syQHHCWdcyHwYFNy0ftsU2fDWi1I7i7ba5kAfVGGdTlW10pXHCIAPo2C1RQD
aNxeJe2wNRpcakXzJwzrQ1vxKb30uk8hmCTueG/FdEp0SaRRhkl7HjggbOJ+nOW/xNaP2J5lpoT5
4qrPRNn8iCp7U4IsUwZjmAPSlv2iVQnJMSDSrAr8aO+ES8mprExUkrjxSItHE+SEXrFKepTSavKS
I82isliRg1XvRm+IYaGmvEfsgiSfjBEIXmBtGiR0CukFFzzBOEFptaxDr0O4WXew6QBFdUNIQEQT
3TUJi0RDmoBBYjXmV0zUfWSJsBKsa793/DVkISTjVLBnhDA8uwU661Aa65RYIKHkezB6eHQY9UTj
7kGdL4yc9Zij9tsq5VVoQY2L8Au3ZAfJ6E1iD3KC6iBcsbNE+dYG2d4r071S1WgpXDRPJpb27Hcl
tCc9xreYRtlj2G9hGc4cG9wtjYOnKYmUzMadBFIs/Y1v8bsi90ol1KoBHGD41qpWttOQ6O1iLwdn
J+wBEykfcpoHgKSv0beujQjuoetfdkHznDlev0ibYf39dHny+dEchyB7VslftCJ2URX1YDMh6ZW7
KG1mZL+7HXISL1AJmYO9bEa54xTPzIOnFinUP9i9IqZAq3S0T7b8AYYKMbSbmvaPpsrrNEqo56dn
ZqIT9XyTzjC9RrY+tBHl0XFMxEHA62W66Qa5aboGTxQk+AS3LtWUDDkd0E1/L0v9KiAWp9DOrxRO
zfi8VB2ba0wV9rjcI/OkSPLOoqOAhyMuUJw26N87xb7kP18jFGDTJ2auN94x+S/9AMUrSMRLtQSQ
LCg+NgTy1DVxwzqRWsLeuYlOB8sCluwSRNNBzpwlWsojWLkbL05fM6++a3zvAq74Tg4tMAXSplqr
xKGQUs0nJHrlYSBOumYxZPbBaMDARUyXzTD1CGNlrpfQSv1hcjqpw4uRjpt0JHDHd+aadK4TX0XI
/6pXEcKcFgM+uV4zxwjuinxfigwNu4lpQK3Hl+luZpDB8H/10UKE9iNbqSixgTYM4LPCfQlvCXIv
K5GfrtIhXJg6dj7zhgFHb6F5AYWaNrwSLFLJKgjBKVCFqhKnXuhh61FlAOOogRCO3WBN5Mc6NhCo
13H+hpEKMKkKm7tvwfIjjOg8k0iD2jzkfVesBjT/Tl574B0kDm0NDgW9R6e1LyoVE2VcerOmx2Pb
ho9jlEPfSCaROJ7PwOUAE1bw+2fw1PvSNtiiS/RuDNXpGf3wvgzUykrSqE2hH9Jj0h8SO94NnbqO
NOJq/r8OdbxFa3N4wxnIx43vQFJM4Qun1NjBJM67WjlzWidXyTb7KnQpyNHYzn0+L7XQ86wwS84r
2lQ+aXpeSgZ5tprW7aE2/NA84sVwsoMbPnOap1Y9VGkoSbHUYh92tES2S2QFacz00tP2hYBOEC5v
6/ra8eVOy7m//Pv7C3v6iBaV/CnY9Eu1ATg16hY4hpsyLDGAlQeoMi+aOzxlcflW8w6B6rT8/pDv
U8fxOmvSx1LrRK3sHIt/xiqH6k+CwibsY39uEnLYonHEbCkJGlXL2Vjb9xVsJrLguvheiEMRQXEs
B9YIZTe1+jI85vVe4UVVYXbFZ5rUrEiDcS0HpA2WkkGdIHnESaxdhOiNQpeLKW7c2rljz8dyXHtu
Xs8dwfPW4Uoja4Da9q6Fo7vgWdkFAXwpmrfVXHPvyxhjXA0TLpHGJkv0h14Wt6mSDjOXSiyC5oVf
+9CEpRItdPITqM12uI4n93lRAU1CAEhIWDZn95nO4fj/CAXUCQs43vdX9eSoZcwatIJoTaNB/Txq
u54Yach7yaYr8rd4eJTQRiJ33IKvu9bNZd0sQvyO47lC5qkBBA+IQiYFXfPLzqBqlcHPdXvKeM/f
wpHbJ8fqZYjrl2TSYPRlvof7c/j+ZE+9/ek8oXhXpz/eV9cfZh5VlhGCZMiHEa+QDFzNXKLTml79
ZWZdhEK7ibPiMK1Pvj/uqRnvw3GP98/haMZtZqkJxuZ+LYgchzNUXXe69lRm7fX3x5KntqSUQBGJ
sS1lVjgqldedINCDUKaNkYZ3fd92iwDZukc1Vi/jmhiX/I9FmBvdp3E9qD5edgEzg7qhxo123cqZ
WdXG8F7jDPqRbfc3oWfsYVX2iQvg1IgR+Snaq2fjxapMYHmu9SNEI7nUdWR5PbF7FYxBPwScY40P
dQPSZIzumRth90KeWvnpljUttmjcJhVubZLbnt7NJbYIVWKfsN3J6yjDjVQo7Dc08Nczdl4UjDPW
+kp6IGajwhJC3dnV1l5rkXFXV6TpEQyJlGqZWt2PdjQ7QuDY9mi1tUbude3aHiTnDvglmSa8gmsY
E9Hc02EIR0a/N2P/Ylo3F6XxJFgR9xVjg0iFpef3T6Y3EoNVH8KsuSbuIV86kbLrI2vZgZ8NFP+P
MpbD0vLrCzJm62ur9EmLwvxKQu+ZV8yph0ZOAdQ0Hnhaj0WdcZxX6C5z6uo5u6vMeGrBUdSq+WTl
1o6G71NNRNmZmV4/NXglmgzcEA6t4uPxxP7SI7eQCcKOnWsd4D2yW1dfaNW8gIQbTOlQ2tSCqwK5
sd2QSMPEve6DMNx4YXJfNrQ1c522b0Jqhx7+Sd38Gb094VbtOKEloh0sXngJDUB1sFnLuMUCrFnQ
IL5/Lk44BUw8Fug8dKYbapVHz4WnDDGayhjmkZus0E/hcFepePeldm0mnBX5W/kswNSnDPDXI8Un
bE9KhNlDRoXcw4ioyHrdNszCdXpPqh76LaxOa1ILcOLCbyfSI35sjZVrG8Djc4iXtUIARaxO0dAq
ua9B62++P6n3+tLRO5HVvqVNiylB+WcaMR9mNGkPIql1I970ergsKKqDUhOHOiPKotT7lSbdfJEl
oMMTXTv48BXYw6fYez2yQeo0WgcR2wColcIXZ+ahU0IMRNu0jqZVgvOlMOv11pi7LZNtLvzLJohf
lLjY+xnGaMvEiFyTcVLC8a6s/gD88cbv6yuL1tesddl51pXz2K0SP32rI24UlHpkbsnbQFqB0/Er
mlTsCK1B7WMqf85cU/XEDIo2AqkAAjcaO8ddTTV0PZuyUYI+uyRIKcLv1wxMG656QfIzGhGubj9m
wbbzL2QHeiALo/FKqrAbOv9VHQr9hgYa3e0YYpDhTvmcTYHqTRtevJHHZYh/kQ+ZLru0voGOCveE
ZEWZU+NIbZ4WK2iVRQhXldxOHrYB6rglgjsmKwCVaeZs4kiapO2m7KWEcZHpJOQYPnXhqfMFN8W/
AKAGpC+mQNG2E9fUfcOnePdUFYaP1lAqS7XIUZ4qxp2wgqcUGdLMaExt1uWslYQiLiP52+mYgu2w
efUsdeFarGbSdoOQbVHYPyGWvnmud9F7sJ+80Fp4Rraf3iet80AM5s9pUVjHxlNVlgetaV51en30
zZ/aQNfo/vOLDbU++Kz5u67dyrymQe7voNa3Cy/o/ly5qnEteRt4ZhitqRZiSS8LIlOksycOme0j
RECm2BbmV15vxnjijg7qzzQbfp8ZC6eGAoI0Q0W0wqb2uKs20EyIq9pINn2YxWAhjRl437vEq/o1
+zmuTyD3rakQ4jnNX/hsokQ7oyw5sWjBICjQmVvTG/24wEvcdVEk0wJNZty+Ls4fbQfEcCsLrg1y
0o0ciuWIj3QWwFo+9xSfmP0pldDToYzLCvG4+p7SY2+6JEg3UUOIZJ6GGzODYeYAul8YBfaqDDPS
pbDuLZ6BVeL6wEOrjZtn5D77tVjraXjtNoW+NYYpArCVQAjJ5VKtbdv07hW0zAWBSYdAEBzK2mLN
qoY1YVn+/Rb7z9/9//Destu/p8TqX//Fv39nOcGrnl8f/fNfm+Xd8r+mn/jf3/H5+/+1fsuuX5K3
6ttvurpfHY6/4dMv5bD//liLl/rl0z+WKYKaYd+8lcPdW9XE9fsH4ASm7/y//eJ/vL3/lsOQv/3z
r5dXrj0YYvzOv+u//v2l7es//6K/NC3l//PjEf795ekc//nXKs7K4JU61t+/7sPPvL1U9T//UoT6
D5WuBk0q6lb21Hfr3v7+gvMP/Dg2kRGaTq3KmDwyaVbW/j//MrR/ILWiE0I3lInftBnMVdZMX9LN
f7AvZgmGFtOZalPWX//rs326ff99O/8jbZLbLEjravppXmwfX3wQiy1g7XT9DP6qHs/RXterIynW
zcaKAPMUCQhpJczCXZUXN4QlorqKfX8dQIa/JD1dmzc6eN8MEGKY37I+9nd601wrNeF6Ii+7uWOV
6SW+nHkRs6WUTVpta629qqxCbEoVdr/0yUX6cL3/fU4fz+HowUbjZ7JhpwbJZoQLfOy/LcgEke3Y
12uVWzWnlA06HUiZ4hIsi1yB4BbKZ410Xp1Mic8c+3jb9/fBcf6qKspkbsnRwqE0wlbTEgsfIRFe
os3WRQygphz8ZayD6mpc7ya34VdGBYRjI2jOrMZOHp/bxmqW1QEapmne+bBwGbU+ygfTrFHyVLfG
JFPXOg2eHvGACVFvRP5ti6BbqEFSLYWFDfr7a68djZ/38zc4+0mUqFP0Pjr/vq2bKMZ5vUb0DmWu
bO+oelM1GViBqKYv2HMA33AEUY+tINhtAJCTmGuhLtPEQKiXl+fqR6c/0WSw4eHSEMV/viJ177uu
kdc1UCvTJjAHdT/W/uLM20Q7KkVz4nhMNcRaqFXo1B/rIStPGFVbuM26H7VsQb80XJa9HT7mbjeP
7Nq7UL3UvR5pIAq91SgiK92tU5b9PHYK/TI3TH9N5Ki9CwNTnCnOT9f8wzP9/tEoKKm6QcYHPujp
Cn0YE1bR6iTW1s26Kl4d1yMZRfF/o7uhvOkeAtpic/YX+ZmR8PWys6fB8W3hljO/FqxdPwo78mKb
NdJMiwQoUvxy/C5nilenrjq9c0nRQZWmZUxf/3Bqqqh09JcRp+b1YjEKTqPM7IqsY60482iduoof
D3U0jugSe4Vnxc1aEAc5a2LWVE34mk8yetSr1WxgFRH4w5lOuHFU+H+/eVPBAQEzfQf7eEIGKG6L
ruOB1h1aoP5UG5SJuqspiq3GXDcREd2Q5ddc5Xl3qB0zJKCy3TA1SDC5TsT60DKWXahg+7L1TRSD
OcODtGpt5l3R0FEc+uiysHpATY1sl64S/KG/i2ze1a/cAYVmWnp/Ks0mVCe6pTQPZz7CEK8NenBJ
gcOr91qj/DQLYsC/n0rep6qjYUvn16GQxfoMUeDRsCWWzdazmgc31utopfXB3qhxXvkeZwViel9T
3Co6UN1OKw9VTAsgNIfbLm0JwOqB5dnsJqu6mKmKpDThaLNcZCyuBgLMvIBFF1rimQ77fFaVAKRi
K7smY2SD+2dWFOTkjrpxiVMyvOqr30GCNcITHWy+58FGoKiHzaWih0/fnzICg6+PKp57jWo3GZD8
7+icQxnbBLrF9TornGTZNOOuK8K3PgNMU3Xgt0inHxtozJ1l9Zt04HIo1p9BVtc0Jlf5GCqXXvaa
Rvy/qv7QAxuiaa798F2C1QOD8pC0tJXdAGum6bzyjNg5yAZ+oPoLs57/kPR0CjqH9ySuCoJpmM1q
ckppHkKmVOtkl8gKK5PC18ww2fetQHmUU4y61KaAvHTAnG44V3qtasSCoNndhaMn58Sp6yAsi4uu
afG9dQ+i3WFkK+nXNsEiM9FSWA/Ciu9LSP8bksEhlabNsm6hI2XpRRyl/rw0FWdFxryxIGGE96gZ
PBJph2p5Jup+NQrvwQiD28Zpb0obDlbQAiYbut9DrudzJU+HSTJFlGQzi53oQhe3ANht+OBt3hxQ
yNZ00uobrwt2KCyTVZ8/FAHkl2FKeM/gyZlT0HU41rhxrZKUl1a5I1Vb4sz77ZfWbygjt5Z5sLPK
miWF9VPX7IM5ms8EYOFek/02oVg7c+kt0vfhl5Rt82B77MpCqwzWWULVhvmKEJcSrqc/nBlVXycu
gfHBQLsx1be+lIR7sCeN1fEcNUSv5ESsiBbIqhb0B5xIYuHR4nLJTz4z/588Kn05fPt0TnkRfJ6Z
JVnfBBlHvHbVx8ro9k0W/2lK+7ofFdLMo6dI2s9nnp4jqSZTJW5a3gQIqsCLYMD4fMjKk22qxA1r
LxOUKK1g5rbwvlTqaok3yGnJbcIcWsNPzK3x9vuDf31w2UFRBqM+KpGfHeuXvcZqw67NOF0nw8SL
0nPQlS1p7XAkazhQkLSUV2Xa+39/3GMF9/tJTwJZ1rl4zrjUn086UV0lqTuuM5bAa8kTtjQS4oxj
Igu2URq8JOwZ5lYLojn2x+uKyfN/EnZey20jWxT9IlQhNNIrCRCMSlaw/YKSg4BGjo3w9XeR8zB3
PK7xC4uiZYkiie7T5+y99saqindHvWb2aPzp2fx71+dlQK8FzIi+LiXRP59NLrUVXLzfRzMEkQCb
KQBboFN+AjOixNi9IUXEuOtdXW0SUd/nMVnLhZeFZTo9145ZRXahB//9Cpm/e2uohzFpoHYz/oUA
aTEKrlK5fXTVG2+LAgY+HaodWRCvTbJ84GQj97utSdlwzIR9r3jD8f60uHD/+8L4kgMQ2ex7MRxT
T4NAMRpQKx2ICbyvwaAnz0ZmXgap08TNDBXRRANnVV7aNf1IRTyHds6P/u8/6VbW/HNr9JDs4R7H
sYFf/9eaNhGaRt6X1UeuWIkMDoZkvDNcfD6Vol9SGHm9VZkk3NyCdpQVc75fkfoBTr9e+CWntV53
3kHaMIhQFcxlGkFNA+rb731Y3VbgTkWxg12mB3kC8nkU3rNu1sTQgXUJZrGwhPlnH1Pl3r42HhNx
QORMq7co9vSDGQGl5R+qL/FLx+j2OedkDD7ItQTL2fXf/6/Siw2iNxZv6iMFZZERH6Nn4KupBv65
Nc4KjFtip+KQogffjhUY1zr9yKRGfDYFPzA4bU95Dpoxnp2AA+C04bXBk6UWE5h8/bmcWxDf18Ms
PltoDd80b3rp0gK6ZYXXbpyu9Y9jkUxFr8q0EVzbZmNtcQ0cvWRKwiZGnp/esnlJ/ity0W2LuLcC
U+8/TfWf3Hi3qu9fH4D/ezV+uc6moZhEUi99lIwG5DNyoLfmauCxdsspaHKvDFkXoIrDjsYHSxfU
7M0tzsIXlQ1/EM/Zv1vpKcDZpFmFDLq7/3xnyPcQ02KPfeSXLnFfhEifhJm/jbGP/89YztLG6tDI
ERZWAsRQL4x7RF75ves3B1/gy+OJEz2j85I2/sBRdTm5PgmW3QrGurzWOFnVbmeRf0N5Ctisrd8H
Y6S/CQlpE7cOlqFJPPNjnzuwMMHqQsJNFQZUw8srQn7kR1ER3xG7xKUUNrzC0vlcNnaHcIzOsrXG
c5SnkC0s/ZCaLFFgMsrApnO4m/0R7Kr+Zon43QAdREYse3vjh+7Qvo1DD9kjlWfZWkjykx8eltA/
TJH/fbyhT6QbAsul7ej/klXZ+EHzGEJX5In8PYFTGGgr2vN6pab/7yXlN4skeSFYqa96YA5T1zf5
/y6vvsidqqsNUleS6iNrgBG4zZ6l88ED7LNJYXJWJZBMUYnn//7Fvyl5+RsRWNAEFYi4fj04t3Ey
Nm5sszxXdjiqDNKzN4tDPvTfTcudkdvFgWsyHnIq9J92osuwXDjJgzRDyV8AZ3C9H8IeZbQSWwWe
qMuw7zMtQiz830/1Nx90RxdX8w4Bn3ThfnmNBjIwzTjT+4jAR9w57QmSxbvSi4dZs7ellB+9C8/h
v3/nrWj55Uqn42cigsbuzKDmlyvdV1qPAZKry1DjHXbMgLUf57jEcO2eEy8etqbTN6AzrD1dhicz
9g5mXynC5POYJCXxMFu4s9N0ULvuavtb5fIsjekEFPEPJdAvLe3rCs0zvXqEeF/wKv9SfkmQBTYZ
QH00efWA/RRAYZG7CEl0Bnl2mn389yvz208sR6Qr1MQGWvHredzP8qREYBVZ1WUazIsQ/FazInRd
wZsurno1f52LQPvTB/bfJ3IPXQfFtLi+IbCx/nmpZL2B+xvDZYQF821axKPhcjqMcY9t05lIx7wi
4JLzZz6nZBkkQ7zJbFhiSuMcHicAQsqeFARd7XSwoOtKLsN/vzC/aUXxBPFo0YMTrvcvq/a0jPaa
9jlXlCbeWVXQ1Yghg9bTXzg3/kwl1bES3s6Bu+i5y6dGEAMiVgbwHTQTVrEPa+El/O9nJX73fl0d
b+BFmAeDAPzny0Zybmxald4R2ZRAzS6X9KBV9qHoV6x+C8VrP/j+NoMesUsAXgYUjofGpIk4AvR6
gPBbmbYkOXj+OWaASUYjeUzjvr9LqpOvWeup9dK7lZXm3PrtSDKuDemcQvOuYl/wM+MyeIhTJDnA
l7Vhm6gUJZzUkaamjq+Y4V0qJuehnOnwHPpheC9mm+yBoj7gr3dfzfaKmZZhrow0mmBrXgrIMaR8
rc0Z6nnfUgP89wv2m9cLF6rDvFRH8+n+aoFINU8uDGhbwr4gDK8yC0fmkAw3x3Rbj/azTMdHR+s+
SCP9w5rzq9z1eiWjHxKkVCM29f7FJ5OZQbu/c9sIhKe7z/RR7KUWxxEuw3zr1Y5xmLruqFQ5oZqk
v8kozT6mi/WHBeU3rwBnKSg0znUa8a+doamadWjQdUe5XO47QdhQm+t6KCekk25qvM9kWN4tdXXO
hNn/4eP6m0Y6rwGDf8EhBl3Dr90nc40ThCn88sEFHEisdmR62N2aJDmXSWuGUiPhMFnXAyJSoi/b
P2lSfrPKMJ1ElOcYjiFwi/7zcqFSqhC62MCBx7XcNv4BehPqpn4js9IMOv2PfzFHIYuf+cteQ02J
+oKJL86bX8+SXi5ATOAiJKa79L/VJvmnUzM4DzNNm50cuk+klhVw9FsfX7AH+GGMf1i4pk7uHMMD
nGP/IdPeq0wnn7hcyBuWqDVzIm4fRnM49wax7gSRARlxU6DkrqW9eHG/Zexob6iT87OWz+5rT4up
1+Pmk5kWb/1CppHbd9n7MPs7i9S+x74ANW1Ztc0OqHPsrWb5Ug3NFKIxSfalOVtvuRDflJOiJMKg
z5U+epfEuP4gYcTvuUsKktoapq4/0c3RnkVMGelO9iuxxtmB9hdAYlkwga2F9mDrqntcTbDK42Q9
MthoX4YPqwapjCrYefOs13E1sp+Kvj5iyE03ymeXE8RjPdnaZcIsDTyo4sztpbH/lLngb5NkwX4p
H9Z1MV77ygCAvVj+57jPqshyEU4NQBDuK794pZIZD12WrHezqZ/sZjSOw+B/5RCUXxpjzs7eCpmb
HRJ49pI96yTQBuR1+sRsDcuXlLqtXACCiPqaPkdJDoZek5tcL8ipXMb6Uybd7yZooe+Yyx8rr/gy
lFLbVaaQl8Ud5WWchx/N0pP9Qn4jbr6yHsFHE+aGDFodZV1xAhuKlRjPvFs2mVHOTijVvMVUTjhX
3VDVj8XboGVEYF+/uj3kpivBCrEoiWV15R07u7wb6no44n893h4ycFweB88Eiy2nc3a9qXWh/rp3
eyy+ZqaoLo7k7O2y3LLPtB6d8+3e3zdTmaiwmejJeXZT7hZJcoIya3mJp0VeEoGqe0KCFSZxXp/S
Wdfqja8N9al1u6+zU3N6WaGSyGQaj7d7a1kWYVEQkJarhEihmkgTNChmHbf3t0eY/C33YHPE3luv
fmHnPFSx/fD3TVuNW0mtQjgEAVh2n88RkbuompdqpsZtxMucW+l+ICBnGjCnDlMs4k3OkeqI4fsV
TVK9S12XiEGDFBGBJ89YKuNNS+v61OM6sjTKZB3i7dPQGNrTXLdoiHFMkaGsPRgI81ZfDtAdNCuw
Ezt+TghnPaZ9n2xvX2J3E5dlJfMeHW+ntJIoEDefHigTOlCFGgkOcnzo88DVs5PZp/FjW/j2ptfm
4qAwBG+N1iEKWneyR1Gr7JEGkwrnRa7BuqBIbByVnixdKvIGEeYM8Ipf8RUVUVM35FpVZvzqQJrd
VoIgFGKm8frM6+siDFoYiVovlRavr2ZOvqQw/MdS77rX8mtxfVD0RGtCmORiaNyo5fjyksT+8skZ
qk3nGu1Lu3Sw8IlQp0eOiMypyatcOBLfO7207m/3KF0nzhob1+vlzpgGaqRssTpiPVd3B/z0q1UQ
PON6g3Ms08Lh8y02YogJdp7LZMt4rYuwJwYlfwukRKYNZg6fPLUJissqy/iko83faOphrJs+9Ff+
bCDj/ovCYBHos+fi0uEXK0ma4mxMzUVbzPU0N/2uN09GN8E7o1P/OCg1fk1m8VmN08lYq+remUzr
ru75nNQmviANY96ln4irdpr0R+oQ/HXFLNOD0NsdKssyVD2qzqwayk9rOT4u3ux8KTOvCnvVzAdt
1vrP9vxqQ7B/taRAP63ROK4yhY+29b6M6bE1F+cr8995h7Jv2Pdakn+2HQbt18cdiyoX8dCKhZxl
1fLq/sUR2oIdxFz2YwpOpFuz12qRX1lIiq+VFfPt+afMrLsHz8id1zTbWYksX+dxGh8tT17S5bUR
LfSLzq/vvXJ+ScYufkFent9lg/b99lWB6eNS9UWFW602g6nSeDfovT6yyWzcxIk/+debZSDyoSYn
+op4TYMmg29sVSPwKppL+wbP84sfOyKQsrGYt9XLSyHsPCxc/ds8zeWWMPL+0zinxsUX8qnrVf9p
uN4YIENgrnhA7BOiGWtl03auwHlPlcmM6vplNg7ZJ1k1gTPpX/2yU1Hrze4eU+nn2cK1EUwO16KJ
HUYjatFIcvmt/8kbPe3Roo5sPp54iKErPniEjBe9fcdYDoo27tMIATtjCpRcIQuec7Y1rwntQabE
eJADm3jtcn+7p1IKmZo4BxtV026ZLeZ56Oke5rJJ78l79tsk2ZXK9mmNJeZJV5ZxahC4gf5118DR
HPPoGOy9QFBWxFHwoC36a3mT3rmLW5PYkzcn0ZR6CLzDjzDebcfcJq6pN/tHU+p5YM0CKbDpNSey
TfmUumt6f9vsasG/Ep/MQT/W17vbjc3cwMgJNdT7LjkLvw29xDAPIo7fV+g6TjqUYdb+rDX13YkN
9hz6bPwBJ18B1Ycvu7vyoIPanUMphuSE3jkJ7AptWVWXR4g1+45jxMYG1aopP7Ks5ofM86ccGiOz
3WWXrPKnthBZ0cw4GCYRVr3gWVD3KfJNatfbr+bK8DXOzn3avw3EhcUmYEF1BkmIfFrfzoP4oqTz
pCOQDWh/PVLOB9WMJMXNYQwsysayQg2pleLsjcObuQwP63SdKjdY0JPrrstkKRYoSZCOu/mbZ8Z7
sdrfTTONRC+j2TzGQP/6XPuolLxbTO/HOkA8Bnq31ZKYotUlzrkrDIK9wW4zCpUbM6lV6I5rt9UW
QiJSPzsa9fo6Ls5D66g1MIrmkHdYC5cCYSLJIRyZimaC7S1glM4gb6s16qUWLsqM8sQJ7IKRo7v8
5MT52FjMVxe3E9uyEXQgy8XiZaNktfmzGuxfB9I0SJafzk4DyrpVWyeznzKhr9uxx5hpqJiqwKZf
G5d60Evvu2cA9JAEJmzWYnis/PjJWdaWMO7FiPqMykTTy2uTkZAdunFt7d0jXvXCdZ2GbeWXB3C6
x9JyFLNJ7V7O87tcnZ1dkyShdwt/kGV8rRr9jlaJ2npeVOlm4K6cPX1c3Ck56Qz/zMOg+HyxJ6lt
q60FKRAgwtElX4i5yAIUIQAmGutB78in6m2geYr0v8L8bI7e3dIj/FE2H9W8LJrQzLM+bNP2bnK1
aqeTEbBjVKUABCqYSESh2xrnCJToctcrmHY4Ko+orn9qg0Ju7FkfGvnSW8+urU2+ouZX66MOg3M7
Yp3axDBTBYT9bV4NyT6PMYHS+Efsmbbk3UltDBfyYxpnvbjpNQM1TeV2tZKoneqzaciXYb0i8Sv7
SCfwg4TnOsGSSwD6Ty/LPqz+CkpYCeMZqSzwtHW7vOQ9Fqp/dZT1tTUaBAbIC+0ncU86udwlvmKt
m+Zgxh6ykVB8Pa8BR0Kg/bbJhpPv7eq8bwJ9GouLiqGyms47Kg4UzK2d7zoH4kE7KrZdgyjTbPLI
+x3OFjymINNnEKOaFrnTdN81ygokk8+NQR7NWLMvNco9lKbsopj8JivR0fS34/eKDTBrFvk4LN29
ygqMiTIlYq1tZkLWicG53eulHnSJT6Boz9Yzd3Bh16Q5NbNVn6TLMZc+ow0r61R4QkMKkp58UBeb
Vne70JfgkGudnrGXkQBdEvHkjUmHyqBPCG60acHfHhwzqz1hHDxb8+RFzG7ak6GRvzU1ehvoft6e
kI1C8Son+BlQfi7u9Re2YmlO+ENZPY3Z5ir1CPnraIzXVwzP9a9Iy7naWW72ndGAPGXJLE8OZ/dN
JfsxUJ0yWa4SPcCU0p/slnTQtrzKPrp5DZX07uo835tJp4UI+b+ppKlCN8lJX1JjfRqvL0KeMVzw
K3GlhmvjKbWJA6gXO0oZtpezOR1KL6GXw55JfHamH70OvquFwzvw/HG/NMhGpinGUOma/el2w1xw
5/amv+80O5z7Uh66wRZI1ErcWcTQxNu28yrSprW3TotJL7x+dXuII/hZVm4Wrl15knVbnVZU7Sdv
Xr96NsWSNSIsoxHVhKPjtIjcAUmQzcir3PZ9HRjNWp14emBB8Fy4A9m7mcfGn+rFaUi64pRf7xlT
GsHpGfZ5NX7G2V3v+Co+3m7qlShwrPmv5G2XLCeY9W+PZ4XPUnm7O9kIekGYwrJektOS5+npds8n
9U+TWN/iSRDGZUx72ajI7VoSzFTXvqVNP+/++lJL/eLER2rcCsuGJJ5yyvOQRGgyO91uFs2Wp7l+
K+qk/OthbxAeGYpZF8B1L6rdIKyes0aMAHActWPX5t8MDqYhwwzvaI2qYB1Xd1ZO9nrq9pdWRl5F
yBnV9MTEk33NcPn4FINF7ibv+KYpJZQuTnChOQnyTAoNubzuXQo6VpdibvJN5uvNrtUak4s8R7DR
u5iF05+rZxB8NvhdWOQwEbrqkDmtvrsBI0fLOy7a1RyUe95GMHvQWs6qRa5/n0aNCOWBhXXRia0z
h93spXOYk3I1YQ7edkCUVmT7bXUEFOLnnEe4u0pR9ycu4uro3B71EyCJG7Ws1fH26Hj9Lrs1yHmL
aVVoZGSvcH32t8etFEwXlTL/W3dGz0Jwcv32283tx9/u6ZMltpmfe3/961+/56/b23+tNQOf4qh1
278evP2n5vZ0//5xTec6gTkRF/f3c5tvT/72PX89E3sp3mxzdf96Sn9/YxpjB4UZ9VabSlJzX59w
rtl7zB9s00kzEFI5D4TOcq+43vv7y9u922O/fB9SjmI3jtXL7fHbzZR0pM3+/X/dpCfOaU7vbw+t
sljDrqy/4XzhqAwea1PCm7kaYcbj3zdrxkG6XlvwoLe7rOnjEXq3HXgFbgs8Ifu0JYHFn0jG7ur2
rHRNXNBQOkGz2v0uH0hEnUsjDprZ9UhkYRY4Z4vYIo77mDODsMrEIBe0dL6zERHQzuIcQXo6WGW1
Bm4yWg8D2FSMddV8cTxO4g1D7rKkOdP1vhGJZsDhjcDKzKefhT7rEdxxxqeE1eHE0EamvVL/5nF0
uU9pdXDO/lS6X6jY0qBjId+0JdThvsT6pAvWHicnpHAe7jrbfESwguxzlkUQp/FbTcd+ozmrttNX
l0zGB9vQd/XcfovnpDjGSzuGIHs4/cfDS0GcmzZ2ZHcpR0Yl3pi0W51I9+1P1YC4qFpb7Ifmw7oA
n/WBf/RJHGOYMCPLGM4kgQ1bD/89gVZeYDmx2uRkzlsTQ2BJRmOnrumybtkReN9+k58m1T5KEeNx
sSzqp+TBqucHM6s/BmGHZamBOVjkT6WMOLp6EPB3DIHqxTFbW04VuO2xnRPMBpwc7sOCPmvqqJAG
DqWaCg04CefSar7M4/2oV0+w76aoSzwvoBnpP7iq/qaqLA1zr/3RJOOzNrRLOOpTs5UVSZpZCtmW
eLqO9DjvKkscRWB2JJKVBGS5deWfkg5tgqQ2Mioygkfzp1PFxj5VLynyrafEoJwhQwGcf4N7ezks
qkaNZOlnn1CaMAfFtJVjLQO9LatglNJge77Lmh+1SOaw5wi8M2wSAHO7JkZQGuTX68qN/KTrN2Wu
k2MEG87oAa/1XU5by8jvNK1LcMWtP9E45neuaOqj6GDEKFIEF2AujxbCM1k2bxoGxJMrxplZx0i1
A5XpUshmbyuhH5Zc7mk9vWo8hZNN62OD/YsxYOzNIQZYsavdLN73ZvPO6VaRaGfWhISaChjrRh8p
+SqNsXwzAiqoZpd0CcabCNJbJoolFKe65uxOC6wMO7oD/IN85kCzRJIx0SZjLnuK1SM6Jp/KhNoA
qcHJ6ZwXZXr9hkzFRQNRhZMpG0vtsCKo38q5EofSqZpzJRt2ohL49UIssxWj717pJKKKSr+4mcMO
v1oysLKuOw/0h3oPZZa4huo0doI6ffI+z0ZTHL1vOZbl+zaOAE1n29U278aEDkM/w/vO9fpON1B/
YFhl6U/TeZstxKJh+PIjtK/k6uXi61RgAuuFk0Knpt4fGeByrNiuhnyzZsSlshrtgAwufOE1RWqX
VIQegjHVtKKn+yGbwMXaSxurWqK6GR9ss+jClB/i0+eC3N1vhN5PfGoKL1wqUusKz7wrTMbCuS4o
7QFWbeOahbnQSQ3gc6h1FCO8Opzr6OgX60fFKJl0rC9a3XyM0yyOo7EShTwkTgTH4d0p1wbghl9y
GfH//RnGtmak31MZ7+bKbkNKbqzv0ievdgJoUVggANsKOafdMZOm73dG5+QFDYJttk4BOb+blz1G
wTXKBpkHsTn9kLJeHlkBEcKocdx07QxgMs8gXUwq33Zr6Rw0TnOY+4xTydkd5GJ9MhQFGODeV5hq
8a7E13KojRFq6Kr5+0XFp3bMpiDxs/TTMFs/YjKimrs+Y46jKZsc61hkDxAx/UtaWyQgwB4zupJL
+3oVTVY7HdrZuHeTjkMccXfMKN3IsRZkmRTKl/Z6M22zVNCag5V6HFxfRFpLuJ7f5Je/bkzWxsHy
P+I2pcBiCIH/lJBZzpv0UiO3Tc91hUzFBrbjMg50GQHSHGwrjq056aUI508cKOfA9JhflEncERIJ
K5GrnlQ7qkkzsrsEJzOdFVNewyK0CrR1MoWV6+6dpdJ2nWwPA+a6zVy9CyMzto3VSMbkqRm89qpy
dgUiLFpb8XZMvXSX1F2CzJXVWlsyGkP+RATi+L5Ua3pwY8XPAoUb+33IvmKGPBp6jWzCZoQ35vXQ
mHR3KE7SymuwHHLnyKT/PpXqu6nPW4yp7Bq65Bw7VwZ14vKzNq3D4ljRki8OvVAP667WnFE5R4oK
9sEgtjTjLLMZkW5uzNFCXdOtn6WZiF0mq7d1yC4w/YhsnsosYpaj8XHD6FESI5HQ9dqhvOqW5z5m
lS3SwQ4ZN3+h2Uh6a+qj3TFJzp1Xk2mO34EIiqDoRBXeW2YpXJnETEQWy+N9y8u3pPeUqdOuGfUE
F6eTkchJZEafvdDyxnzk4z+27v3V81HWugUtdVAwbjPdTUndUzH4XjiV1zOWVyxHH0iNq43zQ9qf
hsXf1ubg3edUgEmhdbgum+8y9/nQCZVf5rz/nLeZjBaaL7uaqBKbrllInZwEYOrcsFsaD7SVcUkF
p5CauMapnvKTyzA9LFi0gwQ08m7q1FGlsxkudOq3Nurn+95nc7HUk7Em6OdIYmSLpXpQjTTC5QuW
jvJJMUAKsrwSW7eqqm1Ny2tXCwRs3rA7z2jEDyrJf0wG4faWQfwk1wQDnsL6VhS+GYmpY42l17U3
upV4ZXeCUdN3B/oyy8EeO7JMyR9UQxMftHJdUUXN3zTbt07tkPnn2feTXYGmEjWWybBt9skCQvd3
RytAP5OXszXGOHtoBWfYeDHvDb+G666NdfbwqEsIYTnjVbLKM5Wy2uorpI3Z3OPc6h6s+El1Vvmp
KZKgyBLzAY1C9QltfL7zKhLdjfFLN8bNs51l42VO5Rcut/Z58EbKejutNn78Yaqs/CxH1Z70Rpu3
+vVLlHFlMDhmfrRUPR9SPPFB6yY73M3GhyaLk9cMRHWDJGtt93O5kPiLCJAuictZdanne8A8HfaG
gTMBrSQ7xnAPgmEKXGNa7y1e5o2difJQVJSQCz8o8gGpLW361Z7Vocg89QgSL7ljZno3zE35LItx
TwsKIoNXfAz2oLbWCK9BlPpHPtxniPjP7fSNhkR/yTNsWqSGnP208o9ZOYqtPVpmCAP0oBv9yNWl
Y9/QRnXKGGZNKGCiElEPsy3KzgXDOWvkxJCEw0uVxHJvNQ5LO2WKzQf3qJvfJXxne1EkXReJEQoZ
c8CNh68kqd05Zlnf2Qbtwrgc4Lj062HKqt0sMSvly7rTmtR5UJkdicVyDgxt90DWnmwBmmHJOrzM
pqF2Tb2YmwSGmYxtF8SmlUaEzfhn8v6IDq4+Q1fF+U/zElWlvy8b85s76NbBz6zLbNFGsGYrdKax
i/RlVMeCedPG6lMO8Z44l3PyE2sdDVHXncI8W8GSV1NU6LVzGFJZ7ZJiGJH4AyJyE8GGGy+kqg6z
2FvAKxVhLsxRsnvFqmtIw36U8Ds2egyZr2wyscNRKwKNERhCkyV0pCDba+rH/doV8QEpz2FNCzMo
vAJZFSsFoZ47i1ZVYMPzOHS5TYpbvLymrQEyAsfCpjSRMqdz6e8q2FHbuZfNJ4NQrd6hpVyjboka
pyQDO8a/m6B3vCfICOBf2y+By+DN0MkGH7wZ6YejaHyo9MmDba8jq+5t/6dBWudBAbq3e8veDIuk
6CPgLjA5ZW9BsVMteGyjeim00BTjxci1ZVeOLQnxHJdPK8dZ5K4xQwJbfjVpsR6w7H9NplhdOjs0
0ix9gDRg7IoRyjuD9pLiwqWj0nC640Tb7XXE2tbcVudpOSKc5uCXEVbmpnYXWVJGiDBRnDsA7SDq
btveXXZT5efBlD9kWeuS1+NsEZ/ML2B94qzT3kBMngq3e8yWNt5p1vx9oVY8VzUHT5prZy+L15Dk
2jrijYn3nXiLazsONRlrX53pR+xWzpuRfW+WMg59e17OwlPeoatW5nBJzKaep5e0wgFjiOqlJHmX
0OHceFLTc0OsJ8XZqF3SzMvvyoGVhFZ+lCM4Abc00h4qpHNRxZ0NgO6RLGckojjVqWz74fEaqfWx
FJ17p8mFDraNeNWBeiTJ/j0WDe0FZcdgAssVN9H1phfJsOvc1d1QNvp3vv7I2OtcLjqRjzVJAuv6
3KRDdmZEsTx1Yt1qq8ZZY8wYP9nic9uv3uPthrbdPsvNn01tMbzTCxcRKpBFanfMQMnyvMbZfGE/
UE9C6cfUTL9OtInpWismNCmqNFfz+8s6xiXnAq0LUAPxslrVY23lxlZzx4nW8MiMfS2sbV2gffYa
Uj6pGBq6cnH3YK7BaO/Ib/RDUVlL6Dp6tRvTktD1tA+H3FtPFY3iUJq6RQgIPU9dU4xzbMbNrZ1G
xhJPjzm6kYkhZZvN3hnv6Hz0E8Tbspl+ynZqmRmtImybaj7aHFiBNsJeSFtstWViBGNqJjuDhKzJ
OOVF0nyqbMmrtIXXsZyXAv+HVaW7zm7ijSlt6vc49beDFidn6VUPMP3kPmXAQAeU8Hir+czwnVVE
VHI3Z1kZOJjO7616GaDaOdmO6OcxrMas26YLwyDD/oYWVTvYaeNFUEKP6A260+1G64BMEwLsh2TI
lY/lUocOwptnxRV/zFQ/4iLQ1XGR3pcqTn4Svew9wCNAKlk15FLRT17IS6JkrJpwzcsyWCYLTHVn
MjkmFeFQDpA4u7JNIncd273dTMQZO3TuloUUdS29zvihW4InGiBoRsNEddhK7/Par5diBPW3WlN3
ml3ZMBSpPmOMBTMDxSRMNePbInTqX7IajwNn4igzvDbInPLRXMfurlRyvo/j+rQshhkspWXvKlYh
uMC5Hign26AeSt+WXjNYJIs+tDQEfGSYUQplkws7oyvu7eTdNz9aV1lvfj2h63OKL7WGP3QWc/aF
vnoD9HLbTsI5cLB2WL0x/E0piRCDZXW7tJyeSyPrLjUlhV3KaHQGhwy22D9ggaE7EOWDkns89s9V
mjZBDIRhO7kTtcfgOTuZD+Mhy1ukKz4k1/Gkl+5PbzQRb7axHZj28iycUhzGAXil3iNWMBEhl1XF
OzoMnDs8dAIjgjekNoMNp8hJGNeuPxyBCrdmOM7psanZ45Y2qrVhy3wC4TtmkCGpm12cFURgti6S
dU5F+UAWxoAIj74WIFP6Fe3G6sYqyKXx3sZhb5hU+hpjv6Hxo6IxSR72630jlhqhQTpuG3SmURGv
e1U1TTA3iN7Bq05ewvSziRxRi49JP+Af2eT/Y++8lhtXsnT9ROiAN7eEI0EvL90gVKoSvPd4+vmg
vft0z8R0xDn354YliUWCBBKZK//1G5B+LUyUmyCRExM2wr4SczfLAa7kGfxHD4dzWwjvczF/RTJY
SDFEg12uhB3XqyodKmG5YtRonWsha0+kA5sObKqChiZN1EaSvFKRE5f1frt1SzubifJV5re0kilT
jKDpC+Z7tXFavWlY6g1i9Ky03iuUU3grudVUzvteQSGvhzKUSyAZagn4dfVk9xXd3KJKzV2Wxm/N
IIDUgvGzSYXPU2PMBAvokrfrEtRi5mchNmOR5klSB3dc6ErHKAG/ZM3q94KVkMpWlYoftiGxCqxR
QaX1v8HDRd9Umm6HUHpyJ5psOV6ltMl0f4kUYC0BaQ1VkBvJsbIjXuFYaBkJV8oQPjSAS8tMv3ZA
vXAUxj5mm9c/NFmMy0AWQYcYBPWROGic9/IAGuxI7hHxNU1ca/th29cLAGtjn+CmjrzXFhJUCxpQ
OJrbFBi9oXIsjNdYsEzgxbr0G5Fk96YmdrTY0uSYDY9crBldQ8veRGyU61hiK4a8fkdXdaKWhSTe
op3DvnglnyvulJMKKwfzzuJGtGZ1KssU5AdXmYthUHPq/XxiEl53c5hZ1zwBB0nA1pK00XZz15OT
C6tBLxXIMnjtK6acOipafpqfkRv1reWvYgGdYt6ZTWU4QtG0l8FYnyQ6ZRsiZQSSnBeOSvAte2pO
3FQvbP91IQTylHAXXPuAGS7ANnbL45g+Bxzd7DStBLtTgPcI+gut2JUbyreokn7FeU/gjFr+7ti0
+3Ndhljy/ymzLj5BsTM9Q0t/T5theYW/zj5Fcq+ZU+Vs9iyeij+KLJdXsiE33BYge5Hpk3Ux4t+B
UW0Jon6QylizZ4v+S1HlnR31tXDstJRCFmmhvUalyjxb/KHPyyaroHwJ15R1ewQsMoUUYKGez0r/
AYZhpxQir8Z0WPrWCDDmlGxJS7k6ZkNXNC4aFwF/YK3KZ2ukopeIcRbMtd5D5JdcORkHfJ9TjLBb
phLqyHsZfkskZt1FVVtgQ5itW9Zp6usRd6aBxxaYo8WGGoKqhWwkIjgWkqR1yPLpvccu7xjhqlKX
hh21TX3KURbYqV7RIVzZD5sdNKxJUzjH1ANJDhi0ZOpXKAHRqJiw+euk7StjGne6Nuc78geVQDOF
XzlCYhFNqwfkyHowLuZxVvh66mzq6Eea3ilCtXUiWo5XEoz2igGlC4Q2ctQmxDeVZksW60FUmNVu
WqTqQHxR7qfAft6ovouLYB6bubcQsE7JwVAvGDfBOmLGEYR7JGl4SsgWI0DuuJHzlhiucAoQ9lV+
vYq6XdF+mlWdhr7S1LBIauZ9FbfJn4d80n7XYGtgf0njAV4kB/pFt9CsCZBslV/UlOJX3qp3LRTj
S7w0pifFydkgO5n1dZRcIKHRKzcPZxRnXOAuzNlr6nvwluQ1tarLOhHAgbXfOa239lgfPfXQWSmY
8jSQy+LQZKTOR2LUHspZuyulMftyw6S1Zg3tPZslI8aWNofn8dVTrg2t+RrmLcX5pGT+nBHIV1jC
TB2gPKdGuS+G7lOuuuypBhLCFKqH4TEqzaXAApKiajnMYgGVoMxfSmok4qSUw4gl3w4huEu2F9u0
Ou6YkSbVHjMA08VEYN+E5BX3chy0IqsobkPsDRsNgXmXsRVYUWFIURo0GBqcoMx5G5HdLefIvHdx
NdrCXIveslgfBsQ1W8TmaqfOaA+QbmEgW/X7Rq6U47xE2s5iL9anwG8ZtggADRPW8wp7GmKiztYq
sQ4atV9E9GKWTEhx1R6Ns46zeVdZbHXQl3ONw4dLHuY6Tt6D7KoNd3lXyyA0cRmeC3Hei7NqBTm1
9GHE/BTteAffSc4v8ZgL+zny+Bzsy4X0YamMEr7NEl8sJINxin5CjqTcL+hT0oKaCR2pVbbKwjmt
sGDTRDV1FGmtD33ZTx72U5Jj4liHHGQE0tTfcu6VWyFtqRhdfChhUF2LWrgUSzseBj3rLlYUYX1Q
x/l54r6MlVkKiKKFbDKHGCHAhYuzS9yrg93lWnLKwprLM/ay35Y5s1UppvbPxG+O7CYNoSZGqpfl
A2sHcQWUimJT36oovSoyoO+qjk5OjMyRi2kwhHom8roW93U2nEHlG7ttWv0x1GlOxK38SPpViW80
5KMxozM0JtKvMq3LW2J07ohX77sJ0GIjBeIjoe9wS0wKX8Rx349/+rpXnxpsym4mRvNlB3+K/bBs
Z0qUv2h5/KfS9fFPVYHvaYu1W1v4sJrAVpiw5NMo6Mqhk+fsbMqqv1pz/c4ySAoCVgxupldxMCgt
6PiwGJc4g1MSRhXOfePgRFKTHwRa6WEiP+Go+BAXK4NIZHe+VEptI5BeoCwWyqVvWT/CtNeuY43t
W4wRQQWUd222h0UsctSy7XxT50kGHxDV5xXW+C6eXtDJWdseF1uNKcf7XJn33Vx/F8T22GZqNDqb
fghF6jLfJkuKLq0oFrQbHsqQnS/QjXHUwDlxuFYxGMC72pbFMnaFaDActtbaoenaBBEA2ra1pu5v
4dKmFLXw4Co8FHo2dfIkoOONsg9Jk66okwUf2WbsyS0kN6b7D0NaNSryqj8k1RQ5fdJm7ipnOgqq
uNuraJ0es2L9rhnfiTmWT6o1KPuGfTRenuZpFUfxOs1MP6mRwVldJ/SPSVadi3YjtqjmQGt1DY9F
W9NlWZMTgsbsIkunqKW5XWH2BoHEwr8uqq6TXrVBNjLqUAx1uNaH4nlUy+4id/lBbKpHhQASnzxJ
62C2LQUNXueyQcUlWZHyPC/WA2B/H4xEPKtIBHZLFYWPcIRf1MnENjxrsmOjk4sjd9zwlWKRtaqQ
6LuA5p2tFHvxUUagO8dycaJHyx6rHveFJS3ekPbyvZp/RMGa0ww5AR961F0GUTxLzBlON1Syi/d1
6wo50K0eJTDv4DZNNLC0fK3ABYf+gWQm8W7FQaf7iK3yrwx4ytZnsbt14636yYJHXMDGM5PeICYi
4JbaHi3YOr2yXxync1ir5ruS9hXdHxZFCfiH6tCguxRFNpjl8FmSDOTSy1SDQuo+2BGIR7llTbAS
xcXb9WJMS3Xs4ZNzVZicsnyMbxOpl5VJrUckJgjJ9mDSoMJyY7inrN83ZBB3ScFPDo+QQE07WESp
lBzHxTLsvkFv1GkYKYfRxKjlIerZbwvrNO3zYfDHMSOXwtLShxBinC42rsG8aBfKuB51AIz9okcT
kEwRTAKywNpSiIBOgF2jogtPXPUSBSORCmhdy488pBDBrCO5F+Ug+x3d0Rd629D07iB7uppd5QLC
XdEHtWnUL8Ww7Z5xF2jHvYBs6KxG4nNIQ/O7UhqWQEO7kQFq7MZO5F1DU7nQFbpnE8WQ2YeLu+AS
5VRDcanWMaF+YoteZbV4FsH6d1E2PPYQlDmvZfIaN8A7jYlebFpaT5UWhR2tZGsUoWMx1uc6y1un
gJVJH8piEk618NYW+qcZ6ZUf6+OjLETXlizUlyErZz/UOzZtIYdp1fyuLaZ5pE9f0QmeUnCSPNyX
OcY/o7qM9wl1yYTu4E1vAT6zLLlLqA1plMgEo2Q6Ko/wgPrP0ztZ/z2gU9BDN6vApn4eUhJtL2qk
imfcmJzIEegHveVq0x71nAEvZaX41rfjAEktNo/KBL1vwK/fz4WxONdJCndb04bnmMEN2Ju9QKZK
feBDtlRrZBzqLpJ21mTVvxZaREsiiac4xfqgNi1CNpR1YCOnw+/saNUrhfJlQhV67oBwqAa0xsbU
uoVTMc0Py6JXR6EP/8zAQQ9JSExIXUJUsH7wqhKOaVnHCr0b4Cu97YqTuXwbBinzjqLA7MRURrJx
uBv8pt9UB0mqPGvrFNuJPCpBF47KMwENf/+q16x3uMWRX0OU116soIXn5Uw61LQgFiiij2VQkue8
frBqq3oZCeB+mIiylts0vVtTLFwxPvDrOHwC1VlOnWLF0PPw08zKMH6RfnoRw1wHY1jaFrrPpzgn
ydvSDOCUbHnKKpA2RGbHNoeEwTZHOU4GkqjIapu3NaSFhbigDtBmjn7bgjlYsNkwFhgsLxvYQmuQ
sMuNXr5q7ex3xWSiL8nLi7aggywVOrkLVHN3xFjQo7sLo1LrqotcFdgFN6bfEAbvW/KkHKjIuSUo
NnZzQYM/XASmGSpdW+zn1Rss9rLU1stZp+C362oaqe8EaW9Jan8dV7a8dRbJLwu9h34whwc+2PfS
tpazQg9xhyye9iU0tF3bZ+EJ2nfv0tWkwRq2+jWDUWxmdj8O4XGMKHiLbvjmcgIQRl3HQCKqriyI
MIGTpdzY6ao3tpUDkh/tWAja7PZzlbnq66IV2ROZeHjmy6i3RCGPfa2mPppK9tjT2q8XbQYo6xfj
dVDE4RmKLVtco1iIdpmkyxpWzpAZ6RkJh0YHErtVvZfOPw/CKNHsQQMJfsHfaJPtMU4dfTNZj1yr
PICtJz2EWpAMQ3avu1AhYGNmTpPY1uiGQjTfY28J8qv0lXfDxSQo4iUW5OiKo8jrrFu1kxMGg74t
nq5D203XwlxPKGBDK8DyJlXx4EdHUi6UqCvCV9rEpeh1Tdv9OBocxWxlVVbwt9fqRL4Nav6ZWnAv
57RWXuFJxZDsHvuRHUmqS5FXKWN7jrvyaqijcGXDAAkoHsF41rQ9SpEQdDVXHtOUV32Vhr06Glgo
GuM7OwvpgHAMw2k9j/bzLBWeNaOZafO1dC14oAAnmarPbFVjw5WjsHEqtHOozdqXGFTcptn9maty
/LwON72PCxfh/+Su3fBnrPuHpZZMZ1ar6YxTRTBWioZ5XPQcWY14HIjd2GmLsDqsE6Y/yer4l2z6
/1uZ/kcrU9U0EWH/ZyvTQ/k7+Sz/u5XpX6/5p5Wp+g/4FJvp0Ob/gQkRjgj/NDM1/7Glo6skpZsa
hqXbU3+bmarSPwzca3DINDRJ1X8E9H+bmSrGPwyewL2J1E+oKIb5/2JmSnrTpsX/N0UrTBSsVnk7
C07dj0fSf1fRDuytkjWehcMSQpYafNoYxk5Ik+Ia4qyHsz1IX7xpz9M5cfV0bncqtv3aIhX3XE3l
TbLiE42B672Y0BDuSz2AweQXA9yDrv3EIF9gby7/gpa9OLCB760uqwF75c8GXaxHVuWWjWX2xy28
3ckLdv9pUUX2pMe4CwmJC2WqtBtUEod+fusHLTtxM8PWUkayW6IgMcldzsCUcO8s6YUW1cnK6WnE
y3iiKss8sSL0LTdFIkR1mSW9zOymSX9Bk23Inps7WFKEbYRdA3o9PAgtWLSFWaFBwKwTFhoGruyy
wNVNel4D+3rKoEUzPirmX28p4C3UbX5sBDp/igmgHU0+0hICekepOuOL07ZVQPO0/I1zxXuaF7ZR
iJDp1vp7fLVEydPULoeUn5pQ9KGQyWhyrbQw/AVfZVuHqENkkcopnqFmjZK2n1rJza1JcUMNh+2q
Lg7i+BkP1p9sxJZPNk5FnvnAm1cxymW/0VebSILmRWtKp66zPdbA8TmUoF2qGPS1A8UMEuRbQWnl
ypX6K1Lj/hqruraVS82+isRH4bGImROTTi1tpcA+cmOtmjHsC7mkPRfO4n1LReuvlixHr9NsAr1P
wPbw17/AeIxg0gdbaTbU10pWLO8HtIvGw5LUsr0Uqn5t8nuWckBkIQ6k0MntViO6dXmPSKEXHgSl
lFCuZL/1jRk70mTBpM9q7FSYIj8xiodqZN2OJWndx5Qyu7QJOwf3h3tnJpWd6yl9lzr/CisrD1Lw
EJ1ycSdNk+x0htDt6UM+JyU90bJV7nGcIyWjOeYlS1QekUgDVTekMr1UM010OV8eegWPX3Q83SE0
JKK99fokzUgbuhBah4JH0tz9NEmm4yJO0aUERKXqXHDrE/XHKavq1wpAH42omaNGxitd9UJRgHgN
/8UuezyF17i2VzwGHXOjyVbDtO+F5CWrq8durYEVgNIPctd5Qm507IE1fa9viAvlaeOhlcaXBd0b
/JkgLlQS7DA10zXAJHV+GrDNtjZ61hrJyyGFTWgOggiXS4ALPSGPq5orRuCYzJdQ7wZwaTaVBs2M
zNMAUWw295MziUV8Iktpkwq9Dt0i2gKFuGENH3I6XpGEhjuTEAZiKOoHwYw0qA13Y0rNC80JiHNp
jo3RyP5nNP5kUYKevBidcEUthd+C4gh99IvCxMsQBvnWWnwJGSiOQjRfObd7mevtysRu7QRctBQN
XbxIRYdwNGOHujMliQg7KYXyvago8rYdnjbot6WEtVQh895hQKd7E3hUD0N6bfo3uulHFFHxPu/o
25vrV0l/zUkG/RyldUj3pqY0ivr7oA1/MhGvRkHuVRIV4CBoWx/cQMzSQ0vIdUN9aM4Kp0vtKerH
EjoW6qF0159kGRMOSXTKaLn0WJc7Zabh77HuMyM0nbhaM9eomYBULTJdyaRZBWNMUOTYVtCoutTd
gSSK5B5LIPxCIRo2jX+J0XGYaQqlUZ3shEifHFyg7nFpgNOQNrEbiJgYNOWs5kztiaVs6uTYGSXl
AeeZdy2EHR4VxXESXnMZC+hiyF4FFbtULYlHe6vu7TVT7wKiR6a/JXrLaCICKEETA7C7xnr1FIvW
WzzNGnbByK9WeaTN2zafKE8uY0KbaCSxD0s7A2MxOG8xOFQ7JX+gOU93y8KyUl3Np2IUoFoKvflY
JfikJcXkK1V0C9fhYU4KlPS6WLns/ScCD2AdDWXjZGjtdgNaLMv8jqQkJIhgeK77AtQ5+WP2WCuj
JtiRBde4qTBTIqnD21og1Vr1N6tOz/T1HoRZfOjF5jegDLfjWPSeMZmnMGfJS5YBrf18hV/imZJY
B1E9Rzbxr6NrmuRcxoMfrWLmpeQtQ5WdoK1cB8l4LmNpPZtSt+zWOhZ8pXkvRRV8QBJOaEcEL6vW
zxnptb9K8R9lreZTanzDatMPuXUoURs6JuAdJZ5bptJwN5QcKBNCFdu7BxVkEdp96A7zIHMWUpip
K3lJTQetJZm0a2ohXUV8Aus+z5FpE5rroutXIsr7eTYeo2k5yIIoXnV4DcqsFcSDDLUjDKTaxuLa
nDpz/QzVMg2yOnvBhWq6WLV2iNCyYDo21w/FDJU4M3MfF6HMA46yzSTSzm1T3ic51u2io5E2WDR2
y5ZM6E6s/9RWKZ7aTGb2T2QIBvrwCTG6DRYthcspp+cmpB8emvLgawOWqnkZ2WkfdlCTicWUaORC
m51+rYp2EdNGeFH0FpcG69dowDfvG1PzjVSu6eqpm2a1vAmaHkhwRALylX5n4/AL01/V70Bpdk2P
ZxqTUkCkEOt4ER9LkgOWFJabEIo1rTaWCnwqUGf2zZOYUeIIhT66mrK6tZTQ1YuNBu+klaZAJrhD
n9/qgrVQWDrdk6uNc0bKCdxhG9nv6PT1nJ5buMUpouDD3BabeDde7BrzVHtN+wIF+zddZVIHav0M
wQseKCKXRaJ3h6PLLqO9cGn2QPjLHtx3sstap/pS2Iwik94ifrPYzuFYketFG3R5QwG8cfpo+SZR
dtbwTiion46LId6iBbhKXkf10o/5cjBG+TNs4PTpxmCckeHGOxUygg/P2rJFlVZvpM2nppgSlKvI
SsnDOadPVWPVtlS1v2djqLxKwulNbT76mtDVrGMZifBZd3srWIDuHvFBwSBRfTCljU8tFK9xQiSp
MaI4WfLai8dShe0yM2fXM9wrYf2V0PgAByovpGHprO5b1y9RX+Rekj25TqjfPLouL/UNzz6/Msk2
TPqYRb6WVM8kKHCXjkA7UbjuxGr9iqdUpvMIbTavhmMKvQkHtIIZvi6DCbDZrxes9IpVescNoqOI
a5nYsogUNLwrdgscYSuB7tKT3x5KzGvShkzjFQjSJV7zuSHggM4uSwQaSC2ZsOKVmWnpExFPte7Z
I77QKRevaXGmJf0InYKUlKRH7CktNFgm1D3dEUOBNYCUNjrrOjrFTNa9tbysTPSzVlEoVXREctPD
MANRgpDKXlulgoezUGwbM/zmlmCLnhQL2oiXTBU/YO1XwUKVv9MQc9mpqifLMdzccWZBDDKjfJQN
SH5zaUJsVtq+CowlrAJLFmvRreuS+Loi/l0IUhXoeVvZ87AZn8dPSYgJyII00skj3MSAHtvKhW8Q
78wwgdK2PWiV3geeILZ///7zR2psCQnmgzJZBVRq1awDvInqgNembmTwfSHzK6utqTMJ8qDmu5+n
y6RH8DaIsJlVQKEkboKfn/63X/+3v82jDFyVJQCZ22th0yCWKHAQ+4/v8vP/wkaSV/DngUCiQUDH
vB3950HLCjSy//q9p4Z3YhO3l3975t9+/PmfP+8Z6eQa0HHOQcn/+W6CIAv421R0RkyKqb/e9//2
W0oRpHGoTPRozeJjaXTJ/dfR/voGP2+Vkea7KxTB+uvAP3+rWoizNCxhSKgZ111jT9VXyl77GQot
vSWoEDyBIq8Kfn7q8qZwopDl7F9PtNAFbWMbZbkKK07Ce9zWJeRtu5geD5eZWOXg5yFMaSFSzPtS
zkXfprp/e/j5m6XMsROVhCwVZbr6/ZDv5Rzl5o+oD9pNv4Oy2lOjkwptE4QRe3mRP5MkB7usYIT2
m5TPKuYiwD6/+Oun//E3VTX3IkoNfzGoW47wIUpftUp4E+SwTlq9gKlFDPjt3pG1rOE4LbvfGB81
joFDLLaCuNcgTf45zr8elu2I1ST9fdifJyrd8nJj1fxQKspAqMYyiNZR8MKJIBBToTX6f/4+jlg1
LZUM/BsWwWDU7LgLjvnzIivWH2LSljwLL8qMwdJgUfrzjGIMjiKP7f7nA8N1+vuj/49fZayLPBw8
GNEnzUrqYPsE+LwnwO0dTSU5bYOfn0xu2b9+jWsoHeYWnafDyiJEz+BBrZvg59e//sa4c4is9rPD
bfHWgPyU3S1tGWg9djPeq2jtfMBciCEPrTt52Ymo3PPrHNC8OCwe3jKO5o+L2+HoMdip5t3W4HXy
fGLXdvpuXlzar0t6skJXWg/hIx62QUFz3PYJtHS1O1107wTJ00ambeNJ6q9B5+i71n3fDnZicoYS
eMta5zU17dNsZ4dXJAGvpuAh2PjiD4PDAfNd+Agldq1+S4UrZI/c2H5xegX5g7JMoUPYSIz1UpAc
qILvfDbJpwS4+7w3Y/u7c8pd40gBGlwHYhWBVDGUQxRDj8UKSYJzscCjA059S5qzWl45LWvhd+ut
0r44PUsm4rtwsLQ3SOjzx7xgYQW0l/T7WA4a+KB0LhdPFLxuazC41nJt1ptuHEgVpfkuyjpFzoVj
h+ec7nNOpT7dJo9LIoUQsuwmPeXZfmx343dp2mAWYONSbIt01adXPkd2Gkyfj6GiW1p2OUpOT2dR
OMCyQ4rU7mjJkypoRogtiBxF1eER9bcu9ABBCCBkueo1Ln1xIuwYlg8g8Y6SQLfOGH0NXzCsZYyx
JrbDe+ljDCErMFPZ9eSEkdNmj1OPEAgT2C6AK2WUF4r/7WDzRcodrkL1tiKVgSJDrx4qbUfbzkkO
JNYuIDq5I15X1rXzEGEgcGBY7Dbi3eLqDfNTv9uUcI/mtTmYmFuEN1Ysl39Q/LoYcJi2fM9yCHhO
mDtr72cvy2InL8oVgj8sSowWdupDeYY+NZ7jQOCbBojDpyd2mORjTOYv8Usk6odzbfrxL/EGZ5sT
Nv7ZXCg+ODvF8hI+bCRqCzlb/Dm4qxc/jfh92cuvffckei7Mn+5UHZL23AuuVcBGdvA9L2zlIbPz
X2VxTifdK7KXzeoimom9OYsPw85y0FnukGR9USzCnGcOvNTnWD72l5Jmy0k4fKOgJd3hfTzM+b2X
94ZXFQeNGaMObcOeGdEIaZwm7N1CUUDlab4Gyvf8rfDJd9Up/WQIDBoSW+OgSquDeeLjeCl+Q5Jo
X6SUpp9fKDjPuVyn9AUmldVxfeonqfCj5t6V77y8b3eRvJ0PFZXOLmodrrrEHrtAcf1BchD504xH
Ltlgv66B+OXz5PAGVvIhpfsRQSKbFcgCLgMpJ/3626KbY6/dg1TbRXnl2OnCgHTyby5/TRIP901t
AyGq9ZnBFREpZ2yH1Liy5mO5nuMXvhxvyQ0Rc2GN7qFfXNRsjKlMISnRY+Cv2GSpMLIGHAjYqnjd
dFQFj8lgkb9p4+364ZORjPxHlhxLOMXRmUGZG2TZ2xoSCCjVEFJqfBQ6xBfbWSqzIDOfm/rJqr8G
5Xfc2Ng8u017qNoDbUlYdYj7ecskPQntry5k9cEExHyEqFvIp5Hifsyhyku+NC17afhUwtuoUALC
Pmzu2dLYzBVN+S6KkK6qm1yfzcdVgi4q7QSuyJRXKIlfJeJ90/QwshePJZ+3iKvfryiAqpeuc+FK
MTNy74EFahiVOSECoh3XfVBsYvvwkNktXtYehvVmfZhXrrDc7jmvo/2Z2Oa1312S+EHzly/uYPqF
TE/cJkwLU7uHCGXAC7hi//Op3BW/3i2k2DBQTitCTJ+fuByGj6jL3eZu5th3hhLH8KVg+GJehVfO
deZFa1B+a/zi8lFO5Qs40wKf3MbqgG8aWZ91bMuPwh9sGRg9XDYEwl+ih6Zv17V70g7z6rJ46qN+
Rd/5MzUlg68AGBSuEjAI+SRzsLz1OyxQGYQOe5HeX9W3gbyuyA2viC9o4D0xcyYnLly5GzlbxvDM
R1D5zxoCMJdgjzdz9hYvR9X7xezDVIqXH98Lj6nsEO6lAJE8KwdusaOb2PU2a5YvTJaDw+Z+2IHy
pTGrFmoLGmMn/WpmrKSMeuFZZSB9Cx8Vi7vgjQEXCxgH9zXJUSO3OMAu4PVF+vGuPgrnP3Poil+c
OlxcG3aNDncSt+P29ukrSArTLsnzaNm4g3mWqfrn8AoJo4ZdnfD9/TQ+XM6+8GzcUUm9mTvYZneW
P66j4XOC4s/pix98dKnttopkuCJCId2VrMMs7CIXelsJVYfZQQoETNq4UowNpbzVMiPymhoOi9l6
X7miDC0+Kz5JdnFiY89wgMLA5VA4XZSS2WH7yrb49cnIY7kwbGiuQXNi/TKvXCXrzl2/shJ33mpn
J+Ne8H6sB/6r8cE27ER2qh2jPssdJgXFF6/CWXgmrZ5Jc9m9pi+z/cVJ0B9nm+vCadLOnHF+5Pvz
tRj8LKFjsN2n2rF2afBCormzvGh4N1Uv+Yv8yGWsTizP4aNx7l1GtMIc5VspUxbnyjiz+ml37rLi
xNumn+gbZa6fLUcu5vsccYUv4ZjoFvnQk8WYYbCwJ+WVTJXgrGQk77q3d15MjVIwpK3iyFQZHcp1
n2B9hajIzl+YBqWAO49+yYlvxhzwxuKund/5FvgLVYBnJBlsZxa5k9sJHocyPt7b7pSwoH7wAOK5
2Eyo0RPDng5+5Br3QWBA1y7XBXWf6sWfpYYFCcO5d1WHWZLBSs+HD2D4nOGidZQ78z+vmrdBqpMs
gz/dNx+LxZ9DsBVf90O7r8Nb98VtHaKsY85eDyzZC3Lb3uXQ1nlEl3SgihJOvHLR97P5uI1S1c0l
X2agnxTRDxscZy4zxYLqTbf8Gywe+u4UPeBHQYD0Oj+CHyDk1odn1s2eObX5aIVmp2nTjVNQnZJb
utjd5A+E0B4wdojc8hgOhw3TZ9T3lqPKXMkdTouFgXR2OAsPBmDgHg6wrUkBIR0nwI8RrAQHSP5f
O3jqqB/zGLsBhS38oTc8mlqNaNfdDb+WXn+qaR/ksumiYNbOn+Yjm3Q4ITumhnmb5AghtexpvkTG
821p3srCR8+ffEA1W0XQAPKt8a3CoCpBFt/3SJnX03byJSxaKdG8ZHp8zQuQRY+yqXZZVskJkh9h
kOnFlSmKOIzd9DUHEnYWyQYCbDyz9J3ldOJtJuTbagqLhlVtbtzQq9AqVC8ajNCg5iLSEJH8MPTK
8gJvSx23YWBW57rdsGH7Oeok3B8vKA2W5UZlLk6+XJ3pUNdUxOoR1qniYvxQU7lyfR6is1YRtILl
0h+Tvf4LS6vxjGSIQZpErsJ9St//2lDTbAMMS+odB3/8YsyynFNnM3bJPrWc6dZiAfSOABVqE3IS
SfRzrFXeluEgHpD2M5kPe8SJs0r3f1eWR/KEe369I3mQaLZPO0iYuuL6vs8k17cPhOu0HiOtemO+
YgTMok30LaZYg3UuKIfQK9dnNXEsN/OrCWXfz7Sy2CsAmHygKcgOg2pltsXfZuIrqPTFp2k88oHZ
cTC2/Bj9Ifsdlldqt52MFu6pTG1wR4p0VgwEkxJiDHj+0KywSADLZ4GykXcumEs58O2+5u67gA0n
3OnulRons4cf9CR9NA43peGj00RJH7fH/2LvPJYbh7I0/SoTvR5UwJtFb2DonQxFSRuEDBPeezz9
fGBNTfbUoiNmP4tUShTlQNx7z/nPb4j6NimN2ZDV3ZLV4YOy48tyqUCkW1/dGN9WLdHwhx+VrHvx
F8xE9P1pZL1Aptbat4R0lF1Ai7qKsucZvROg7jb7LIvtaOxU/B6wcCBRrXUy2O37OTlHT2SJOdhZ
cHNtKGxrjxuwrVOap4NIQaIcmw+M9LivOUipWttnfcPIItUdPI1FuzyZdvPDkiP6j0UcGzbT5QyZ
tx2zHhkzUMhZLpZTIF+jbd3Amybw+MBRQId+2j8cUwZuYh42NMKRzYQXN4QAnWDfiuZ3gzA3Ow5H
wEeGnQ3qamfOPhnuVjsmLUxPwpUIgEjpkgloEmyx91S8zZEoezojsQG4Vt9OAk6StuCg+DGyk4lr
3UcFDdFyR5Yygpju17RC+1IJ61BdZfgk80B4aUUn794GJt3aLhbeUZfjHzgqR6Ha88hE5/1WkD59
gjHlK67Kzo+nxfg+arIjk+fhip3XWHddZxf66DQHq7i42Jl8hukRJpE44Sn0bU9teLbELwbq/CmY
3RDHHlA961hveLq4wnj89dlymlV4ehQmMl2bHXxaJxaO8Wxp6+weXKcLB56F+0y0V0W4i68F3rVJ
sOkBAjh1MyylOuzCFcqQteBMvwEg/TNGMsk+5xi085vQ4Thg+68+LEJQQuSMCuxaPd2JMHiZ/w8M
e5605wZgWHXjap21rKSWCLnqE7NsQOMeWQ7qSycLiZqmhrWhoWvP/pNONvMvQsrszf9UBbYMBDem
Hb8ER/Bd7dmCzVV+myWDtW1ZIbtwxBcsgJTeZRuTPv2D9dxWkoPsCrcir9/EMYYqn7zMar/FsEs+
+Gj+XsYd+w+3gmHznXitU+i7BvGrqG1ru97DIIy0SzC8zum72ntFOK3D8EPhFwDRJVfFzlT0Zzqk
g4PUOCQZ/JAk3z3lH8NnldLKu5zA7JL70aZ/PUzu5NvWrjlwKss5DgJ2/c3/4Tk9y9f2wiCmIZ8j
g41LyNDZ6k/QHnzVVQeHDPog9oQjPuZR6xHLJkE8+GLHaPA5Em0dLyUg2sbJZa9xtEO5RYW149oN
hLD5n/NqPGiHkN3Naw+BxE7Yu1iuBF/m+hhs5tfESwZ6yzD3Aq5Iv20M/Fc+YS+4VeVFxm4Tl9TK
9HvOHH41gnnBuo9R11Z1ik9rJa3YMznMveotgMl91K+ALJ4MNCweVY0OYydz195I0/DRvC0eIvBr
3dxaiXgr0l9tQgSpCKfwS4UWdYwSwP1kH1DQW2dhv5+yLWMM/SnYo3u9yt2mil00a7GLfVx4ZjdV
P3Cb2Gs4GW+yxFM2JA49WwQdhoeQ7QwjRFvYa2fJBfFmVyDLazNiX8Ks8wtdGmZ++KG959uc4Y/r
f1Sw/EEA1gWi8125Vg/dVgKVvbz4J80ND8ZZAFKwjXPhFXtxsseXCP2CF1KFyofsz0h7d64wcHyN
vHSlD6jx3vWP4LO7tqIrhrvYra4qV3zDb9w48XwQ4SO06BNsjtWb9IyBY3GcklMh7wvTq5sXXmhs
Ttg97MyJc2wJV4y2BgEXGpgYFFvr4jhUjz2xcCz2/FPZ2vLW8Jr3+MYuKn4wIQvW2EEjU4nIt673
hQoPA4Ndr6vwE37VI5dVLD1X6oUcHwlHPnVrSn+ousx6Q40g1luUjTlVd5YRRFQrov1B60R1SIUg
QEanNisgfdQj9qjB+/I/8kCueMpqPpgetnIeAR7NFve6hD0T13BS1XYCvwuiXF2hnbdn3UEvfBje
DSgI1LTmLTvg3KWZThdN6/q2RHsHnoo8QrSJjRL2DLPoqhjpMGozIQbZEwk4T6rpTkfZcjD1KOBr
Y+WUe2O7zbsNItDaWA8SqzW+Um7SoU/vCf4pk0epj0GOdZmlJ6B+cZsvPTtMEg8zYPo0zn/QDOE4
rb64C/Ago+zNkGF7U/yZ2yyI1kPVtBl+Gf3RNUFLNpib2ME17ek9sei+WeiybMuO3jpjFeQb9VjY
/seyewfXltGQrazG9+RPdOu+oSUXwO+u9KOBnrjWBq8o33L8aSs2h2T6bP6kJf7QMCbYx60jeuGs
clgXfwhvZY+DXUDFcZAql7E4Ayi5IYuNOd8GSQQ5ZlvGTPCDgA9gAFEhsMvD6CgFN34vX8LEIYOG
CcbG3FLkv8zVrnGyZxx7pHjll1/FUx3aBk7MyR7+E+CQdQrP+KlI+Sa94Y+BrayJDZ1h+79xLnkJ
tpYdzF4N/7fQzTt33EUfHbLGdaAs3Uv41ktrXAKQB8bPAjQm2mer+ijfgFR/WljCHlTwTL1gMx2o
J6vYSQ2QcMmYad6wdSRYu2MAi23sdjhJN/OjE+x1taa9P7AklVX/0t70j5BdlJH44uDtcCoR/hnE
F0TkTqqtoQp0d64AXeCfDHLvXdO4pupBeR6pJ65IouX+mHzJ9L2BN3OLYIK0Io7P8WuPIUHBePlW
fpffxY911HY1nT24xhm6AGwBpXpJWdA4k/X26FGq3GNrwUeG6GKdkGlhdLBBcmeutfNY4o3gRLt2
J0p//EP7HV3LW+ktVdnZf82VTUDCZmX7+LONCfks96qB16ovmwFHUhoRPHA1o9a+o3bE5WsT7IEG
YJEanuCpbG42FQAb8CZa99+tPdvw8tEbb0KGbnu0w5sRLoKzXMcNO0nwRHl7tE5VZb8iyz4lxjsu
9OZKVN05x/ff61+erVPwybwqJOhT/BBfwNjevhgA6ctu+xbeKKFiXmV+rFGw06HQt9B3Q0XBPsnu
b8YJHSS4+FlhJ09sC/DTxiOAPn6dHbXb+ItxRfGpPBdXn/w827hFu/GVO/FexZc+rwC039RgZzy/
ogOJ7J/Kia6SbZx82A0o7k7JTjh1nMjcCv4lJbnBJQjG7pBEf2ZQFu1zEm562ZPFd8QVjr6jOAPd
SOQnMgM2Cd4B1ivx5odWCC7BMgBCJUfv/3gXqSCzoHqihhQNaxUMGG+JLQ5fhANlu6kTDNTSBNxl
AxOgx2NWFe1LeDzrZBlhhYuHJhQJABkZeRY7/zARxPWvz2TLe38/VIMe3oP42op55uBQV/zz6x/f
5PHUVo35TlOihbAtETv/29cnci1tg2EXiQx2WgFH5MebYPnw8ZhfDpTooal9WXCGPJ122MCm/u9T
/+0rH5/QCmZFf59S1Hi7pknzomkm5L869BjUbvyKadHjTVAtP+PxLgxrOIqPdwlnayTPEPN83Yzh
/u/T+//za/59DP9R1JJ/P348J0OEu+GoWf3b438//Od7YRaKzuMr/n4mUZGiVw1H099PYMjID3l8
XAzUZVJZWu7jS/7Lj3/82TBCA3rliWXVBBSQrOmsJP8ZZhTg14LhRvm06ksLQK/KCLnBZkIzwhWT
fXEtK9UR0Q4wXAx2NSuvuMtQjw4vjWRtOkweEIypW6TwmttBn6h1zWlbjnY9NJ+jQPg2E9zfVRnv
y3Y95fAoUa8ltWDBq1VuoVKTKMTIAr0HhBEV/GcSELbC5c0d0UINEsXmus8kCcS4V1c9aepiDa0g
8Q1ro2jQZMPkhr/C6CBX2rZTDQdPfC0fXJ+kH/mW45VUTXbBIn4Zhnmf+ZRnyJXyfnJjaSPHFhJh
assquWAoFQTUKaAcBKu4mmlhgTdSKmLHEiIvXlk1spgQS9AmQwuEKZNC2s38JZrqzugwXNdiYadm
9bWMhC9Rn59yvK394HvoFWZBBAjBEdAt+TzXS6ZRgsRfKDTZ07v2aHQSACg2xb5vfI7QRR3yji5Q
zQKnqLEOCHAqFekAmL5yimjWRxBA1itVAB30GbjZpKfBN+4kwMiY9Mu/MEmOYmC8BwkUVrmbkQv/
SNIuGNKffEA1iUyCIiDEZSrr/oS5+c0YOd93otKvC3EO12EUrUoB8wqoiZpGO93K0HTb/Gbg9C+1
Es7CyH8rTDsy5iyzfxgj+RnfosuEJVQ01LCjchTkTITqHFJWu8paTAUH/A0ztnuUIFx0+dpZ6958
1dUZ3Z4heySZrSXd3Adgnq32yWX6biD9SVZ6luT4W6XaSkeE7rMUYHOEkwCoR8Y1U2LpXsbddxOg
ucVChmqPM57EaYysQeSMQ2tItS3UWrgPETD4raTyMLM6q1Lwmx2fqqBUf2aC62pfe87a6Z3gT3BQ
qwNNVVJ4RvldCnAUDTthP2AojWwh3ySVgZMHMJjW0VOpy5yawjKOhWkbVvEvWlRVNkQ3yIZraXK6
Tq1WkkNO2kqfxIcRPpCLc6/bCDXm32JanqJG/JhLknsq2RTcXqGfzOS3sUMV32TzZ6LPbCmyBFem
qXHeHwUXbuAHvT7Tp8BBHIbxUR2vLEW9cyd5ktS++YP51WL05zOVng2oGjMmTOPY7/s08nDngLnb
Z4EriWQABS9GiIG+pLQgVsAfyiA/j291BqCTWjjjo3T2Srkl9iJSrwqxjeiL5K/qR8RtsUqyfotx
p92PVc8hO+1lTfJXA8Y9rjVNHF54Q6IfxOSwwoA81HZSKJxm0V/B8PVPkF/3VtzepcGSXZ/mIS31
K2zyGiIm7NupCo5zr33pOfSFsaCOZiI2Z6RECDUuh8ZU/MZT5mGj0+HpV5hOMp8gP5+limA7qZ6s
lRr4fzDZiQ9D965JbHOViMdQquuepDDdDnGOgI1OPkOa/akN32mtgVPcNJ9qkpqcPqcg7/+ozfwC
2xkDLzxTbN+PcB8t4r2uNzdkSyIv1tDaMACBYSyGHalZJV75luJitm61+VQKwlvI2uTqau8RMqCV
JIDIROLWDCZmlXrkdESOToN068lw57htg7Uo0DFHoYY4YVKAhyYMdpphqzT6kQTkvR7JDR2NeCKl
hkp1CC7Fva/LX+wXWbYMILOdEs6iW6mR4YRG4BgIdDod5bbck59iaPJSEjJx8adoZ5ndZzEz/dQE
YE+s+4NNneImAl3ygnPSp1Y21yof0DKPp7mWN8gV3bGLmZoK4i0wAb0S69UfqgvOgmuhLC+Yd4F9
5BwMWGCJtp9Ff9TxBZthksEUHXFEEV5klZQ5RU9B5MUEf22sdmUYpo6g9TC6dHxssJ9wxD79EQoE
wDi7/1F14K0qrbYBKbEJmzdWQeG3SdTMFmrwuDd8Wn7277QqCqRqKmREqHBG+9J00Z82kqeL1HL3
z1ha+irmoFCrWYFzUqwys8cXOO1iL26q92TEjwZL67NyUUBCBMzOg+yuZbLs/OoIn1ZV+JG236Qk
s9RFebCLSSQNMps9iPo7OXsS/PoUjFVzgl29sEoB1KViorPx640/pExrWpx+w+5bkxVMZ+Vl1LVg
dRhm9FmKAUSRCxzPwzXS54bq1DpD+1yyH0Ja2AS8HgI7zrBpuRNGw1iLhcoYOBHwtQYxL1tAEBNu
L0ZBFyVn9gUVl5APf7iJI8lkkYpjWuEn+IHhNBVZ2k3E4oGg1Zy7tmsBQurkVZzln6IPvaLpdkRP
jAFgbalRPWHX7xhSssQm6RpBDSDpLd1nCCLmFVkM38hP+22uInkcUI4rO6E7GApZvYrImAGpG1yT
Md1IieYfAyBHC2cHZNvTj5WCTokNkFGWAdH2APqJiYVF4bs49Fj8tsxJSHyeqHQkgPYyf+6aqln1
Kn6TegMEYOJ96M9siBEiURzjbL0moyOCHOY1XflD7NDmoZP6/1qy/0ZLtkQG/zdaspRqoYia//gf
97zFN237+5//IankAvDAV9P+538IpvEPFd2Xgtm3qMskIf9vJZkl/UMjAVLnYROXNFUkCfFfSjJ5
+RSPk49s8M1UQhT/pSTT/2HpaIb5En1Js9SV/xclGRvlv2UjoiSDQmppiNNUQyOabMlr/Pl6jvKg
4S/5n+zFapxKTbhTuysGIxaKMg6BifRS531S6wZSkypjGTeBRxm16tWizkiyEs0VFeyvjhMEegxh
o4VEdlB2g2T5ojNE1mVq+mxnpthVdy28KwGacakiasbAhsEDk4U02OMjqL0RKWRKP4EyGC9jpR1m
YTSdUTPm5wFPQLvIVDLHJNG/aB0DspGQoKxK25VecVzW9YRGfwa1VIi0t9P3oSir7TCS5tDLh5GY
BbxsYTMO8c2aOHATzh+GySVRb5pKQp6YfglLBABuNwH7uKYdmjhF/BDMe9w7saWVV2OwGVpsOHId
5GygIV2q3wnd9kVm2jMR8HkwDFgffjvYxMvTNioKu+dISFbayYdWbJRLm5v+CW23PS8KeHxKSVJC
NoE3e80OVaMWGtFIYTImrpVSnSD4KBjiRxqFTOyZjV+dHm9wf92aFe7xiUh1DiPKSuVhNVE1bZLM
0mmkYsXLYoX8lpwJkhoJzyq2BQQH08jV5bzWyEcuYYPaizVZRdaFZ+nM+4wS10cYliV8aJLtSiBf
PJklRgHTnYC8rWgpg5cymjZMfCp1vGTVkbFnCvdWNZLxgsTcgE/E+AWdjlP1Aj1AjI9Jwlx0jBVr
N7uNz/iwllUD1nLzmg0GA9Mx36v5wNgWH41VqOcWnVZBCol1NqWdXOfKdRYbkhkLCjhMPDZxsSSl
tjPeymT2ZVqc3aIQqXEaMk0gxmUUjHfRxzFxaBDADMBnmB8x/Cl85aIvrtO5YX76Wjjg6SY4cpeW
e3zFIxgVgKZZFHc7xRporvQydeVJaJhVAYkryA/zTnFbyn7b6NrskI96+s83/GnaFKYvfZQeSCG2
06bGJjsoz4Gcf/jo2YoRvq0mV7MtmPSeg19uSJuLNmZEnJyCdyUYYFdcCjpKhkui6Woy3FkcPUZi
pI6BKD0bOmIu1AWQThJbwovumGB90QQKvlkdvletMLxWxhScMrpZRFcUOKR4AlO2rp7Hh6zUm+ep
4SAKOXcYE7gKFPSeeJC7boYYJkjfalhonu8vCHze9+eqli54s1l2sZw8s9iFdiuWFqVU5LuUQwEK
913OgSUtJ9fYEULTt9IPzqGZKzSiIy7nXMGBJ1icfIbQTS4+JRl6xsMc7AHUEXRxUi5nZrmcntFy
js7LiapytGLVrR0wDoWhtJy7FQfwtJzEYeYMVr8bepSlHNQaB3axnNzWcobPy2mOUfUt7tHPVMtJ
H3Lkm2jobLWab8WjGljqgokCQRxoHHKlcseldigoIqSlmggm6oogK3fYWFOIYKWbrfwxcnQ143VP
BKRTVCYUItd+qVXmukwdoeFP1ClkTAoa/VHZSMM3psNvMhapIL/tRquYTPgq/YK+VEaM8BGVCfVJ
yZ7GKt2F8PhVDYnmkDzGQwrtt/ldkyOwVF13fanABvk3FzIGr5OtXlqKNMJoBgh4TNPNOfbSpZJL
l5ouUiUSXwvA+76BfRFS3Gl5OF/EPP1TBcMLgohqqRGzpVqsZt81KR8jpSMnqqqx+6e0TJcaE2zi
u16KzhIVgdwOf2rs1l0xKX7atGydsvaxza7HHbGHAd4UGgzfCiBjjvJ1Z5EWnmfxJSh8qt6Q9pNp
VRakf3pE9AgKyIojYyK0Z3IRSU4jXKsCgHwNl5o61OabpQKZl5Tb01J2c79N+ArgXnWNKMuJxEVg
Sp0e6FTs+lK7l0sV71POZ0tdX1LgY2Y74ZRKzd8v1T/pck5EO4AhKE6yS4eQ97t24YAC2nY0EPk9
pJlIl65Cpr3QW3gF6ajs48w8ygZO2xmKPryh1/HSm5hECDtyKQZrQwyZ6ZkYEfjpZ5r6Ee7MS3Mj
bsth+sAniaygXgGWoA8iou42itIpDDttLb2X4pDANQxoi1XanCwSaUQjgw5gabBotFD5YR8YABZU
IjJBhXYMePcP3Tcq2dhRfP+JcBXVRpfghPKfYkaI0w6WuSnbuDhbTWB4ejrvyHky7MJ8l6nSD4VB
ygdr3VqNRBIwSBzOonUy29Z0dDnqz8KUe31Z/84m5jZ5DIuA7psNsPMivHVh1ZtfURQdewlzZ8kf
8YKhcxXoYOVHK0tPq9LbmnUsnBQDopEVnAMNmJEmuMzZueNI8/ehMG8GIh5dWTb9VdqLODYvgivW
R/lorPEBsqM/UaN9qUvfHdKAV0snntCSZ0tv3ixduvUei+rzFFTqsQsBp/oJGY0QQRM/moiq3Gbp
9wfOjTYl/8yar9iQIfICGmiACCygAk3o3xaNog+EYC5YggyoMAAuqNmAo8r0UQ2K4JbJVCM+l7bp
gkg0xOpRRhTbLr4ZEeSHquZUyytsXCdD/sj8ngQIrHJsUZkIf+HgMNC9G4o4biPCf22G3ITNddNV
ZWG4A76vQfbLUp23QjhwFgOs6LzE04K0pEAuVj3kmxEQhmppr6Evt3Gvug/ANFYFxbqLIBD6uvje
AOWIC6SzYDvV+OQvWM+8oD4dtuJ2RBVFsFG47xZsaAYkKhe0SKsdKTxPC4bULmhSqrB1AS91GUfp
gjfRgihS6JURzEwcaPGRzb5lAKoWoEoEsJIBroLmbQTvkCNpnQNraQu+1ZmvfrJpQ+2Kck2HiRw7
uY6VLrAYNzqUVVhRwGUGsFkMfDbTsjbVeLFS9VkC/iCO/FcGbmuA3ZCS7UxguE5j8DqZeKhzi4kL
UlcJG+7GVbkgeP2C5c0LqhcB7+XdH1Rm3bpoZGJTFwQwSIuf0Qej+1GAB8MFJ5QADBus8ppA+9UN
WXZHIMUoPZULwtjOyzAzZghEzspHvOCQyoJIMoArF4RyWLDKCdByWtBLARiTANR9ruidS4FwDEqQ
TnPBPLlKoJ/AoCFwaEPpxw3ryP33bKUrJkRPRh18B3171QFTzaWuFCtll/+qQK14GrV2BPhaAcKO
JoOvsCFtzOAgjQEEpUbA1gRrJwFfZCGECfRO0072dnfIUMUL5qYA9JXAfhcMeAQMRgn+YsTAyRIO
Uq2E5NQi8xpWjfgKN3pbmfo2WbDldkR2UOPkbJG+Y2ILYBuGvMFSDFmEzlwxwiFTWtBq2cIPt0os
XtUFyy4L5sSzKTpSng+OH0q3dEG+fdwjK0v9GZN+3S7QOBB5DFRuAJlr0lxBodYdHwVKHcyamwKv
o/pH1lAQRJq8yA/8XddepTqHDhe3mP43R7mJpXWb8vL3eo0BT45NPRuduiD7EaxsXeEcxPseSwIx
hdvBIIBbBitpYmdAaBmwdMsgI3wMPx7vamYHr3BE2hUvnzYfM43HZx4fRxWaEbMjjfbx2N9PyFx7
EZYU3+3vm8eX/P3QIFnDl6Zo82+P/5cf/3jy4xf7t+ckSbxX5C5fJ13eSt7jeZywTGce77LvMz3+
+6MqTdqYyoD2HMK6VnQvOEyj3Fz+pMcbCcbFP9/7+5i+TIz+ftgx+drBjdRIGfCszvwiEIef8XiW
+n8/9Z+PqTuROnWbLtOxh+SsW2ZhRDBLNhUjaeCPgdrjwcdzHm8e+rVRr+Ec6K8EFwfOv3393w8x
X4Mx3RqhU6XUETCm//WDJJRq64orVCyasnEZ8oXVSJWcR6b7eMzoR6Z/RPw5yUigUMNocHwMCR+6
y/AxOny82zFOJDnaxeSiGsKDwBTnxGk1a5huQLe6Qg3V4XbaELhbe2fGzvgxPCkvxBqeUXujBdhT
uQR2c4VChzrlNt+oSEFOix+YtURWOFTSu+hVWlgr2Yt5gKYV6zsm2CweO7rHZ+he4Lw3AkFK4yl9
NS/4w9s/zIvlAvnDQaIedhAGMaAt3XJYdXfWL73KI6bdyT5r8rb2hW4Lxib6wiyL9FgxWzOCkFBu
2rzb/uSQUyc7m+CXukUPwQ6DOzvkaHGVb0IDCgdLlTVTKibo+UA8gt04uHK/la9E2/Y0yO6AVBlJ
MrT3l8qOO460Y7omqkV6VdUd8oVRGl3V003kKIFzSc8mdA0H8lWCSHAlSpUd0MyGZxR4+Outimeh
gEh04C0p9yHeFoQAyfI7s5pRhN8Na0c48hayiynYzR2zxlnvViQTBf24pe+BzrWGiAtFTdhYBO7a
E3lJUN3rZMc+2uLtKGwU0nYKyrrFMo5T3VFfIdWpr+NzLF6Fr0tTrFrfnTcasN0+fck+2aDTS2RL
Gwg/L/kLtgyOYGsrH96A6QYbCAcUuTa5Gl/W6t2wzsisSshfMNIEf0fmXudCJAHiiwK4nvIqpARV
IVxEbplBMCewdFN707t6Lr2FYxocrGOLYOId1qXwuagvIJRrT7cRBUEKQx6dzrjDQBYkU3EX7mHq
O5dqsFF5uJcE4gLsARVmFX8jA32HHO1fE8K06bYb9cN/NbcQldb6JTrqW/03/+Z/LMXv9Q3nAjgM
EgP4X2iB7Q1D1wXkv0CigH5A+cUFUDYW3JJP1Bv+DmKS7t7FS37LHJ1UbcZwUC4Fb+FDYRgTffof
PxY8Ahhn6O5w6mXgBVN+Z8EjgOGiXQCRDOhYK0zrke7BcsQlPfCKa3VPPlvBWS0R2u5ncToHz+9o
9iWXWBEihmzyseC9FpWrQX1wUC5i0KGieITx7IzOQtCXnqfYjq7+QTvdlefnqN8Kzp08pvobihX0
hviMlyQ/HTug62tMrIMr7WfmmvZSizxhxZZ+wJHDaJejDDQHhgysFgg4lXAPnvLzBBOvPEOOgAt2
HeAk7yN2nPW8j5jM8dcjfNoL0WpbXFvApE8oN/96FEBjFewy04M+OIHbFqyAVaXELgxSO8ARE+YF
3zc+V+vqnkFSXEMi2EAgh48/OuVbg8W3I1tv6hqcBazHmX+42X6OTNNWQOYrSC/RqTvW5/alVdhC
prN5JFQdjRxE+G3lhKu7uq03lWKnaNJa1/D+eafcE3ROCNhYGMbk1refZF1vsPl8BfPh/M5bm3is
DHav2boT/NGjcPJdmBxQI0HtluXMi8ldtoeQEuyWi9nctxKfHq7wE324TecyP/rB1gDjgJyxF3fa
D2STRTwxQ4yGU9/prOQNavjoRBaLDSLpFMcRyisgCQPTW+QFC7fwM/KSHRSdaEefUzxRMHHlMLs2
Eao9MW6zje+YKsUTj/M2DPerQl/VspudPovyIj91f3L0TtO5FlZE51Qb5gg6SYBQvE6F5VRfzSl6
nma7Y/XCxPqUfyEli9IblS5QFrw7uL/01ItVgcNCLvX1OB8ERvfqV/+roShtjxUpuaNr2Z+zS863
+SfCOkCxv1E96Y5M4M5Jq1bJlbHRrepcM+KRHlsGcnnRuC/XOTwjC8eWpHSze7GuBbQLjvI93HNt
OzMfHjy2sMiL7ApXPhe3EA/rYtjf9nQN37unYd0vHEZIq5VDMrYKR5XgAshDoEX4PZkrCIt8f+70
xRC1/8DUipcINuM7UYo53Cp7meLtWIVM3SH7zQfWSOQRX6lsSAa8Si5Hqmoelji+Z/hHWFRjHoC6
m+dn67nwRl764R4v1NnlxHhRvjksOQLJbd6nbsDmMATb4hMucKLxIdcAOtETpPB0NX5PVKoisQ4u
8A8bNNyfZedRi69sh3Phhjmz+Ku4NEuzfgxX/QYSW4ZaA0vJt2zd+8vLHlHixfIzwGX6+km+QfEV
PKUvRJqen/kVxXv9wh+8/NFHtp7R30Y4CVU20hTb3zZYA7nzqd2QWPD4hzPT/I10FGbWqrmOohtB
sXTBWU/okxz/Kb8U1+KKQ22oMs2yuRJ5zugJaYw36usUrSmZGvdZPeMWXq1j2GzMZddWixjVawpH
nDiS4CHFwpoZ5nDN7pwMbCM3iFAS/vgDv49TnrnPOd78HUMhT/SCDbdV/GtCHFzBosTTSdmvuIUa
1gqGZVxHTlL+QDI8nrCpXkE6SzzpW75nO4PtPLV+DCyiZccHn8NaJsancTVr52i3VTmIVqtFXtvA
Z7J3erV2M8ZbDpNY3TjFAcTvwPaf5m10x4bJiZvSK4xTacDAEd/CV4twYu6BU/JK4/3d3sQrC/Ue
ujDIgh35ap8QaB02T/aMyg5lR/s29tAWCa9eBXvMZHbllmXwHnz5n8Je2Vb7YCXgUWubTr/iiN0V
zYUpF6h8epG/gj2kPKJdSVMyvMfG5LI5ueRD1HipvF0YQzONXlifNVRsXpzmakprLiFU5+VFxNaK
vzd2X5fbFKoZqJFd7k14d1jbE2y/SFGY6qRfOSUaex0suFWzNmOXlW9eyr3AXkjTIJAYBZ3xbS4+
c2o4dcdbMdtM2UXtU1Q0OGAlcMWg/x361pGVlZRtjO7FMNfl8BIC/UYhNF1xG/DS6vFWU/dxtJLQ
EhvOfW3qjrDZu+IaJuNBeLEsGwPeIsOZBULjzEuurAJiCj/rc7iKrUu5Mby1vwLNcv1Va+sOd/kz
WfFE23vDEzE2A3zEb3KTsp9KeK3TwBl/FbpJWYGPui9zQpNyvO8bsoMvUlfu5gpZ/Vs8E5XmcC9n
G/MriBt7TMe1sGmNr9Tk5ui2pdtKje3Pr2qZeuIW5RrHFTAVNkVAnJp/yDWo64s9cP4jv9a4NJDM
TZtY4W2sk5biH/2N1X+qKAVZQMGObUfapKv8HLszUWbf7G2cJxTSkoEP8Yg1mN3xymVPpE7W1opy
pbomHL8jwNiWQpWFd2bnCe0Be/Q7xMMr1Fgywko2DpcSlIK67Nk8nhvV1Z4r/QAenyPrIPih937m
PfE1M55nqo2pm4TLQeMki234VWFpc1x5OmvMbfMnjGUQDbzM5aZcqXf1LpSbxtHvGF6ZlBEf5Zl1
btwSr4UBbPdbEBPozjB4Af1BV+zsWYK2Ojh4wwIS1+0OqCSBX0WdCwSNmgqO4Yx4Hqc+eMAO+gfB
0V8IRqfekQe8010ZJKjw4nwrs1rlcTeqZyCVOT0i8RKe/ZjBu8Ow4tN4R4ZgqqexJ8Pa7n8FZIaP
68Hel3KkYCbL74ypL736lqudngUaj30Tb0s0GS7wo0gqqQrXngvnKMtrScg8PcZbsovjFeuZgT6D
J87eV3XYaMFBM6mI9eO0E72+88r5UCSXcV+QW7q8Ym21y9J9KN4F9YCnN+nDnxGuc5InUhbJHlnL
kPRszun5HdZZd6ov07UYvEHG/PG5r7wqWXcQajtXvDawCWED8xvoFGlbRT8qzcskvPnjBzFu+Aiy
uaSxnX0iWaEivLUgzJTgoV1gtfc8n0mNslZwQtPKo8CY1kF3pkCFIbcuuOfh+ELkwQBzC3WjWMdw
yp3q6C9Xj1upuKYvAkkT52A3Vai2txrsK0hy/4u989hxXUvb860YnrPBHAaeSCIpKpZKlSdEpc2c
ycVw9f/D3W13w4ANeG7gYJ8KKonkSl94wwPuiBX9A+bPRkXgot4pe1Hv2+Jmxpib7LXwKU+9kt2g
2pa7iaYbiu3sZiCaewBp1VcLDFDOjxbZlvYwKFfCGc7Hvj6w2Y2/9i/WrB0l2XaXzp5j+YgxZQDh
cgTcIlpbkofTaBNukaXUeTRXmrSR8FOLvQ00BWJB3kpxb/dWcUSrt0jBr/whTxjZZ+/UQvQQxtBG
lWF/bTQDiCzFb2ATO7n2c5B8jjtLp1VeCBq+hQKef12n397BGR1SiE87JkPg4LuOH9OgtPaKZ8K8
TE8zLlEEYZwjxo5Ozwzp1MvjE+Xo0iFvPWVozoTdair9WKDvBGcrkcC6Y2JMjMh/aX7raWY+MwDL
F9EgCnnmIYNnwmR4KDJ/HnZghIVEu+QYsw/qn7b10MpeIx84sjHTqPWv8UOntvVVS1vCkeSXUwmN
ll81xG/LnZHCfjBck+YXpF/OcoLYqT5Q+Z5/2WzkYUcleNQ8jmlaxzKyackey5hcesZyrPBiZ28C
bHsFKIvsEngLYncwQ2CjgmR64qLZc3J7oyE+Ry2Eo4iAib1uyW8g2MQTxwPn06a/sm7sg0YL27sq
/BoQHfVwj7ijvxd76ldbZDcu0Wf22Z8+6qDafNQ/8GFevxcyMdSKt/1PrbODg4yPyPcTNqb5zCCA
3cZmZGMjwM7HtA/ksvvkXNxSFM+osVOZJb37lO4Ymk93QEnOp7YT1wmO4Tdhl7XVOMasE7hyCAc5
eqvPwGa+xCt7abnDQJ25pzCJp9bvBKkR3SS6yESp/Ftei3N24IY2/R0zaIoHfjt668FL1f0LCSy2
GzK97FBey3o/Pk4/yIES0iBdvonkPY7eBsUIZjVilt0Hll5S7YJcdlTqHjY6KruQmdmtD5SqBN+N
8AAC6FwZ/dyHeNeM5/Ugme6sLT6JzN1vntnGqtvgs+Ayrq/BQpg961TeWbysSBQ2NZd6AXv6xB60
UQmfxj1OKTTBAwWJn3WWzb+JW//gegMay0LTeVeghrUmstvmj/ys3FjufEpB0vDQo7H9A7mx+EXZ
/2YdK9+CvLMBu7ZeT4TC5jc6Mieg9mvaTJBf1/v8Gg7XMn1frEOnojhE7g19CFs8O4VUxhn5ASet
I3WFGrl1XtM3cnLLU/C+3qu/FJikr8wNi28oH8NNdYl02CBLz2bPpKw6PTC1enzwNsor4SXsnXcN
d3XKBd5VDhhxy2+v1EqyDT6DCyyFxoXnNPNwIPxjJ/lN4SjpoNi6FKvp6OchiUu8IbWodDrCm+TD
fMcZjlUDSwC6QXYmaDKcp19LeGBWn7EzJmkXsIvLnf1e+crOxs4+IM2Q4X9lVxTSk+IPrMZXPhwn
GYcZzXHcrLCQFLq+2MHqkJ8kr5LX6sFinPqHCHPJxxHFFk8NQsguRLO69lCFeyhU1D7MB0wyul8m
UBD63IO6xaiFLQsNxiUQu+yzPbXqBufd2Je+seJLoS0CXBBu5DkPgiaOvg2pvKBPczJL77X5hvd/
QlTmGL62zyMHJkknbq/I2Nub+IZf1vbeWq/4SinV9nM6pAjeceoU3g4DMEEIsQNkme047BuA45/h
H3GvnBPevUq9p8yVJfcx2zTmjpVYmU+Js7PgGolTLd7GT84zPuaj8OGHNf37K34rPc0P6k3kbLr0
p4Z1RpLxkd+fKni2p+5GNDJ8mBzX1VZVjz2FV3if1R7EBWVG/Nu2VAe6XzhY8ZY1OxpI2G/kX+3o
O4/E5sfCJcOkL7obqGGq7+p7ivQflZlLdJnHYMDMQD1mdHSXE1AR1SOZ4Hgu78QCxYc6+08W3TBm
agMJjoSOIGzdp3Hlog6yFjt+09bPvXzXQZzz+amsHiXm0IQ3M9IxZ3mh1uympy7rmNyF9Qy8eNQf
YF7Vr9R8aws0zGYiDrUh8L/Y/XVqHxn1M+yhGhslWOrlFcQ6dp5fFQdBQw0OfdUN6mGFBd3ojQod
CtfYrYalZyxf/EdFxgGCs/7vomHughjEWD9jcDB1R3ONQ83kQcBCrKv902p0E/8gICekI58BO2nw
wz/llVn/TW0EZ/YJ+mxgY5cd7tjQTuT4a30EfugekrbJxhrueKPu0QqPcH3gRcMWCt+p0xHCI9j6
SsRLtkTBEnxjuA140MhFNs9hT/l8Cyvzlf+tFbe98eo8NuUjoMNjaGzN90Hak3hdmPeIL6IgrWzJ
3l4F2w/WU4Rh7BpXMg27/JRHseGosjHahuqVn9lR+RjK12RtLOaYXZ3wN/Haferht5vgyTC+8GZf
JJe4GADhGa4R+ToFXfWIFCgsTpLPV+nCMQR1nh0GxAmNH4KoGon8PeS/ylezS5LtWuFN+/WBfHBF
2JeBOo5IdOFnlWtZCXQYMp6Z7f7dAYsz2+2dXL2+F2Q1ZnqZvnha4pVYi20NNQlcidbZx6ZHXBq+
49zxTepCXEwtlw0y8diWLNgORxKL42+OU+Z7ot8JMVOKfvSEOvqPX+xu01uBUhivMVEVOsLH6871
TKJMUYOldSFqz4MuOs+IKY179M3iV0wdpy+FJvZWqynNwJTN/IDUfjMlYEV8SFjiVR5ZaTcgFZaz
SZ9k2pQZqhnXznYlVBj8BAVsaoU6dsXucB6fdXc+NM2GuNpjkWlf/R0s2YmCR0O1hgDUfie6R9+S
L6n+kwoRUijUrIgRwNlmL6D+W1AdLsGIou2V9DqAmtog6PYHWhcRVWZuKbnrh3HE8psaDGEJyAj0
JARVpd/ReEWgCaRVdEiDN+lOTZQtw8/iAyUlLosB0n0x/kaUc/7oHIrNjHyEV+ECGOF/6fNEAaZk
pEgZXMQ2fJ/Hs/ZaXjOXs+2dxyanryFxFvm3TYUGPVXEa+WvaWO/Jx9ZFLA1cDXF8/TFO7GtGCTs
MrwGwtRrDnrqCW59tbUrJDRP2NSpR5UN7iO+jxcQ6czA7CVMSRLc8JxmV8vAfRsM1p1dS+XJkFvc
tb24Fy90ko35hDDYS8wk5PV1dMIgr//KEA29T0cWMsVqkGAX+8wEp9Jkc/jgRdiqLg+EvQvbP4o9
JOprOgJ2Y3Qde5M6tJR8OXsx2tdi9mm10Qwlf82eeC2FnYbgInNVw2PcGQ1h0Fxy0fCgY0G9OLEe
YiK+xuXvxmFHgL7H74NMYuQxtT5v5ZRBRHHUwBKammvp4Cb7pwcdAz+dClNyoNY+mR9wtLFqrfWA
yLnTMPB8ldj6uWZcPcrWn6N93voTnEsmT7JmHmzZpNaAX4BIMCtLer8u47B6omCFStrmxtIOQwqO
9vxOYKJDj6RYUe25eq6Vd+YLTWE+U09ndBsKpM36bLjfXnvmA9nJeB41WwrUQNUr2i3i6rDeqSby
NSlX9QyZQVeeUjiWutjTWK9Y3vFPPf3wUIfxnT/nc9Z0ZceD7knP0bk58li5I+6rJtwRjMhO0vZc
kkK/nhYYv0bIUVn7OZZ44CzkifO8dGnPM0rlnQ0nifxqw8VYKFThnobqi1szipQoP5idvKc53Tj3
wtVG9o27xpKG1fVC2Z9vuHwq6/0ajhj8SqVuzU7JyUdKjeKsQTfTQPuOqiazhDHjXskGQ8gqLFii
smnDU4X0IlHQQHSJFU/HG2hL7THqcFu4K+ZWS8gMzR5bWU50djkV8sQ2NNjhbhJ0kR0tyg+n2HJH
3/ifOO+i2svSH52y/dmO9njVc/3USShVDthqMWlt11TemCt8S8lVNdb3/ucn8wlOH3AJOmk1SDes
BumPwwbb1Br0OJe9mgvlXmcQQT3JMC6kAY+fj+fgh4y/HHis/D2d8XVAI/z0XO4dRUqGkdth0msu
V8Ui4je8hOEY/SmmNbzeNner4lqKol4HQWh9BFwjss3c/4K6M8B29EdWROaWSbAOUg1sc1eCbIOx
stFXFQZ8jWjfyHN3Cg8kGxF+CNS7agotSG9BNR8/+GBxp0sA0SJBf2PL7fDf0t15Q5Myj3FheKgL
Z2TNun63jCurwtADlnyhweQJBroChrzRaQLLO/BvDCJvti4MFKxYDJABG5p1T9YRmYne9hhYFgif
wQsZdu6Q24QSXO+E6Te3SN1L7A2LuxS3Bpjk2j8ABkr0uxPrUt7CNSygH6KSQ1fX2SlPZn6keCJl
FBPuzHk+PAT1LAHldGfrAZvVXN5V1gP3MzKViAf31nJiGHitg5w+cxFgCuVndZ1SK/SVijvhDnMV
WOfz+Iu1PbhRnjJXwesYBsU+MAwLJQULUj4G8lCtnvkDzD1GByePHfODoZzENoTJq/h8Ej33GK/c
BCUVljpNQOc4rqvPIu3jqrjs5URjg2WR1Vu8L5lk/cPwSIM0wtCStZhu+6cciOfEM3bjhrAFlI5P
i82mmA0rf6ehpVH6XB3r2IhdIkeETLrUlWGAFMrWKoNHqDBsJ85wE/17CkwMc4AqDwr9DKRNVj3b
3HTqueftF28u/UoOaI07mgtiLFNczJVl45Ux5jJF+MTas7o733K7K4KrxihpT1weKntrlWPCcZR5
S5trfbDR0QGiA28ZZ0hCa6Q91se/KVwqOKW2YU7aiEpMwT+fMHuphKIGqg7KJit35MIZLlmla79M
AVg37myWXIaEtcjzMTqkCbfl2nXatg/6CzU8ngb2k1WGG/iOWQimwFLRp3R5YGW3jwuPoeNB0bXW
YhesTg7gkwfLDsT3rYGSM9UfKG7olQAT32blgWeqYJCAss3fBYluVr3xqMmhlrRlXJmWIX07fa1P
jvnR+WpuIfdE4sRkTA48WNI8Lon7XwFBSAQBZDVdRP47fHbX3BR8ZKIf2uJ5wVoK4AOTQFDK3ArG
E1mKDMSJr1PlJCtDQ4ouljs5vtVSUsPZY96MTrP12T23mFkXKligx8R8YzHicPsNShUZBOartOWd
hR3M+KKWELw2TDISXHJgnaytGp8yB7vek4wQXyO9ymA8/y47W/dMsT5pjSegwcGjpcKZSWiBXhh7
Sc0cK4PE8DuEcRR3feDmTqcj5WyNF3zRqKAlwLvoMIKe2s0sivkotBuQ/uaJOhtIDsc+KvjhKCUV
opuVhz7LYF0/+raxwRfuMKnNHxDiroYTP2CoG6zTGpKKnUPjHAzLJXzhicrqGWRXSuUeWQaoSuwh
6sbp9qYB/2Hf2l/rvNZujCWFVpmGKG3PJtn2FOphxku5x8oaOg/AJZVcdqCSMilwrgI5Dgs+gX1g
H1ZVh92fFL+5WOD71Z2DugU9coGc6ioLhB4b23OFjIm93oWIfBJoiUCdBdq6KUnJB+lukwZOfOmR
BZS8SGbxuD2eerDs0PKbjnYaVOOn9A1ihW1M/20OkoOY3GMBb4lnSnjjvFktfmMIFcKXwrshAFkO
w84gSDk7Ekpdx3Y5atGFzl7UHEV8nMudId5E/7R2vSglxG6cECNs8/bAXqVScsJEDGgySm3yVv+k
jODQpvHrZs/EZCiYsiD+KUmViT9fWIEGtT6CLGvDEikjBGEIQ6Fur0280T7yK7b2NeaIg+4mffG9
HQe8VRQ/mdxCHTBqnOSlzGl/kLLHnJ7ZvN4Fr6zQBeRb+LgI9QGMhKsL2NpCPx4pse267nE4bd+p
iPDxVrdj5fHOdJw4t1Fd5w1UZiNN/3ndQNYzO6eSFrCTAFBGzqgsPabNYNxYloDTw+6lYaPvvFoc
VN5qceEEdv03E54eSKjdWLo9TqLQFeCrpo8TNwTYgVUhdbulwfHSV1CLZl0uggEDAzMcNXjaIwx/
T6Z0jiiidGN0xtytxVFf9hRyeNxSeQuJuNhY/m5GLNb6IX9nzrCkuDJ2okWsg82LmMxsRuwcDFEk
+3IeMGjsPAWgFXPL+cjL2C67TwAhbFCcd5IR8PLBH8mbiZfzbQFmrdhWypVtbEjOLSxXdI+zXSSv
WjN8GJ/K2UexjG95hgRnrBZ5Ikd9oINjOJTt1yYDw8pfFRHEHDDjZ0fhsIOSk04YhOovElgy42uN
93grQpDMZwvJlw5+BwDhNKM6LJj90biVh4A1Qz0t1z4fwQTQkiES4+6tbzb5B2qjJOvkq+vxDfKE
8ifIohxZKGAGfQfqLwBpQTGZw7mlwhQSkaNVKOH7jsteAZxU11GKldk8/qqFR41ZHbQGV0NmLurh
UlvSLRIGfl55yQbbNEt3GNpGBSWcEiGZ42Wx8xSmUG8d4B/D2E9xNMB7k3qujEqZqd/wd9cOylBp
B6dBVkBOAVGVehFAWPtIe2gU8MfVQyYxp+QmC+QxptEtQWpJoMRDWM7GQyhb4hANYQQPX1VZSaOG
4IPMJo5Zgoy+sTIe5ja7wgmWPGVhRLpRfx7NMd8iYm9BrJjYuXpdc0X81Og2iVSkIrKGqeHBWoyf
tog+x5BDptY4naGn+oOF/jAbWmSXAeoBCDH1Tu5mlnKfbKwUzPUv//55aJqzFyLF9/dHbaZh+qch
l7K+oCiyeT9RuSlXWlCpTmisddgljE3CIxvEKVnl2LP/9Y8aLYAk/37fryrsg1rbWwWjFBgPdXOI
svh//qN1vmFUHCXj3BBuyI//fkFqpt/2bA6uVpY0gdZ/WjEjRPrv7/9+JTqmX4Gp+txhCJFgyoAI
+/plLld8KVV16pflcvyrFi9l7QyJf0JtyLJYIwl4/x0qg/+62r9i8m2Toc33b135f/5hAy4UZCe/
+Xtff39YZ2EgWnKwvqPW01ogIf9+8t9/0nVksr+X8/fLvz806gbDNDqJkwZbKSrkhrySkw770n/9
M67f/m8/+/vbvz+DY77XUmTzNGs8FVaOOJmIGqAuTe2OKYlcHEF7zZqXVlY7TMTQlu7pb6hRN+5k
YWCvbIIyd05DapuukVuV30n180hlZgEsZthreTulMlBOf7pcbsn8wq/IQDXXFM2hCh0cPRuDxsgC
pi2lhJZaAgCBKCNMXADKrPqNCqIQrhN31DxrOyUk72A2Yf87Y369yebBxm9mfKgxEvOEjMxRmSMQ
Zc6kRPmlnVY2oa1nu07gIOVM9lfR3VuDgqDRKuWTTCskIV2XcVjyIrtJfUOtaYRQJNFb8zarykMj
z5Wv6QBfmxEJ3onwZAZz6ButWaFYP6xON9Tn0PXV4jx1E50jrRLDYweusqZqZWd5eK6LITBEICcK
Tmx5i+76hK9fYZNrOYbYd/lIHarWXQdyn1tMPOlo9rqy73ftUALYs05ZhL7znDU/0yBxQEeEQSbV
tqimmY4QDt16DiG4h9aWrkKM4BtZoURXZsEc3GtsFD6EsHejWCWqZM2rRxAhhUKGUVTJSyX3AXj6
xEQBD0cVgFOWlQTKAgapospsUyA0xyykTTR8iIqH1jajTuX1RXPIHcqJaFNGCgGyInRzGG3onI/G
ADRTgPhHjEWL35o5lEgsY4QDhkr38yr9cqgAGfC295MmcXjlBI/4dHn4OGVbdII6EiRShmQZwbSl
EZSmoTwXjXpX16wLKkRgU0IE6gWDFsF+27lOzsiqERIE9nh8rwauWJIQyUOt7zT0E4ZJnF2ryE85
RQuBPWDPOs7erZ5oVDa+nNQxTtHAAVfgKL+tk+hVMckMwTEPgaTOxyEWaMej23N0sEI9yig+CQs5
p1xZw3ulCt1oLPMzdLARKZUTIibauVTr2zJisJzQ6IWCshwVy3hrVA0ogZBwbEwqFpC9w1Y3V6Po
NpbXTjOdVwQuBLbreBrax2IqgzTBf31ATyYLa+zbpHY1Ox2RDuk/zMhQvHFswKqweLeNhH6xknDu
JXOyyyM7WScReU5iIT9ZWz9lvYzIPsFtS3X9B5NGqo2F5vUm8YgkyhIPKwswQ9GVwZDIx9hSjGAE
SZsuSGNg5At5Lx3QV5boAi09ll8K5++s/1iRNaJ9AbEP2sdFE5l60LLlEFU50f8cfhqaCZ0jG8+d
iCJ/fioaC7K94pzaujnBp+kRUy2Oeaj80eYOAk1N4YwjgF4DgKTeOBqGkvpSKlSWq9sXSnOQEYE1
Ic92XaseSsAR0PwCW6BOJ9SZJKlO822bm90BhtSwlUPjRy6qwi8qEz+SnJOg7Z7HtvwYTeQExKD4
i5Zf1pkOU9eRXUPK1ZMVzwgP1ckOc1rXjqG8jVBUGqXzJ+Jv3dlLmrIfkxpKswnVBmfDZdcuIxZn
nCNOL5LdEkL2HsmKV9AiMBCrgQHbGFYgDcRbhlrJnhpZh6IWHCxWOO+yIcZ3M+oCRZaWYNTK+abH
MQKUxpEpUnzloYr8J+D1vpqelYI8boDmZo501saOsmHcvuvdtNftXjouCTANaSVI1tMSeZrdPc9y
PgWarJ0ahoaSI+jvKHa286D9GiP5DYyrkZoAUZGizJeJ/u4YIRbhJMZyNXTttXVweHSWJQnaRCMm
xNneaeeenBASlomjsye1YgoqBQGOKqaLjAdGqGi7Cp/trdyY9xn+62GO9NFPQrQgcMxEIZFAxsyr
05DU2m1o0qdQcRpsrrosUNNnM6rkSx/WJydatCP6Ra6ZJepTPwuaOkCxulZSsMDGPsT5meYh2ePU
9WeOEU9Vtfi52kVQToPK/pCSRZycujojbpX7KaRj2APyZ75CJOSQfpZdtye5rpNTpsQvpSnI8+hk
zLlyVqSFbdMWI7YIVuwqRf3CLN3WjVSfzaInPRcjcbNj5G7SoefXR8Zdl1o3XwzThVL6m07hKe1U
DThtgYhoTdhZjUl/ysl284y2S6PTBrIzxTwOoXjqU7ULIhg6NB7WEgnc4ahNE6RBG0+3ij+dpcAP
UL5DSOqQQMcx6LQkQ59dfe2LaHRj3Zj8UdTYaFgiaIyZo1ZHLNIYSY8s5KNRCnpRhAZGo5tvEu5x
kLHF4hZ2sXOqCkVW1elP6oSHSsPWMuhC9UZZHU5qXTwgf/U+Vf21LTpqBNmk7RdZnPSkjvx+NUqs
zPGuUzVE8R4/cKXyJRWXg6KPrJ1l4rKUZTMQF0mDGa2GgTqJnNRCag+9gSBYZ1JUaHo1f4L+cx3n
6SSJ7CKlpuNaSwELgoC+qZuGExXsvII0Z5xK5U+ZVm6eGi7xu/4ZynCfmeyPpa5QKrfsICFC3xcR
sA4zHk7S7Dwq0JCjsnVomdglAO6dVHXpvhbdM6I7bO0SVUXFJNlaIvs7WYg2Kxu3lcakTtWqUWDK
lDSz0kIsbHSRBsomkkNFADXpY5CmVU9tzsar0JCVwdetCpR5Ks6wHqes/ANxf4O7nfFZL29NK2y0
kEK0TQX3b8J4WRYnOc/x1TYKsA3D+6xPgFlnsgH1OC/psW/a6dTi1whu+CcyTALzqO0xB38cDfDo
mdM1XpiKn2TWw7tDZ0muMDLQEb44R5H4jjor9DFgM+p9U9O6VfuJMsBSBU1BSJ8pKJS3q3Nk1n0r
PR7yKuFGY1MEb+3lLQkBYjSwhOt5Zhl/WLhp6NHSu4YiaDcrIUfQkl2U6TxrSXwaalqodqp5o4IG
5GiR5JCG95VBwpvFGjJMVQxV0npvEycY1eGdA+fRtNVsU62KErU/sk7dOgyR9HXy46Qs/UYv1xqT
XN0xz62CFBzcnE/cpArB16BAj+Uz7cFOg/9sNm7bnIxEXa5WMjRnhAko688ELFQI7Fh0rjLVV03p
zVPm0HqdIOJkcQqTNF2wIFezL7sK01MbDqCD0sw3TYOS62Sg8DDK1X60drG6I0cyjsokdZ41K6+a
mV2XYTTPSt6+QFvnnLRBb6YQ0lWVLWeaKe7NpfOAEFd6RCgCVJOqYR8d0+eURyRGlRsVsz4vOhIK
DMcWucSfpUupgGMIMJq14eZRd0iFaF46YIteTX8ddYdHxLIpX+g1Q5YT0AmZLn2jlJSGW72EvFfd
+3QgHTYg3MHoCpJBVQPdcR66Rk72Q9qtcWJJ5czqxBOpae130LCBA/NtYef4UmXGx+wAd4v19jhC
MqZoqXy0enMtKs0BAbWs3mctKcPskjzycA1TXzG5hKRS4ZXmNHt6jyRakxBGSOxM+dDuxoo6SJjq
HxWxL/r48m/RIpI2ySP6+GMbH5Nmbzks0lqN2MY0JnhIuzYfByUIRWFvtao4TCbbZDnCtNBsuLJh
96TJuX1uBJXdSkUrOFlpCKuOvmIoxylcLrKMBqCKOMSefFoblzUqALqeRTLC+QtwRgBhJNQHJWuz
25A4qY/nd7jNVlpkVVkJ+PkZudUwQ1wYCfyuSUJsGqfAHKEf2XgVo/48poc8R/fIzDJqUpiWYSuk
EZ74tpbPUL/n6MU2BHjTrIQ7Vilv0VtuQcFH/Y2WlrVkp86hnNIgs+eaqhxeZitb+QK0T0Ijf5Zl
6iKmrigPtQ0ZVie0QVUX4aips2HKa2hB6BY21RKpTR0u5T7uqyM8xt9mttDpWqqEykn3MZh1sEhl
R8khH72lUg5hC3Lbsbry0FJGKxEIX2Q7uvYag9shVt7IC4mhgb3paMvAyGawGVIqG15Vdm+SlKBB
qwqHmCVtg3YGjk4WQckpAfXfL/1hgf/S9RdJFdHZltOrqo/SE+muxtn5vbSr7W+H0XRCxcam1zhI
j1WJ6VdJomANdDXlkOM77+mil9aFZAg5Y+17zGITXDN61qlelLQdFvBb/ZsIpxfKDgbpk80uZ3T7
ymobCBROfQoHbaQhkQeovcUHq27ZW5r40NHpRxEu9LMmE3AiGU4ozb60FOWmH401C5XFYe40gJMR
PcOB0LlcpcYVDfaJMhaBVfTagz6KQFAeEVGYYMAjAW13mubC/GQ7TTX8pQyZvdPuCbdN6UeFWXC0
leRtSjhWZbQh19nCgiaEhT40lV6rVF4H7LVT2EZnMzI3daTbvKB9rzTsz1Gt/JBHY5XhTFiidU3p
b3lTEvk5TmkVLoK2vO2MIfB/Wv3hPC80qBt8MhvF1aaIJiVY864G/h83dD/iWJB2FdllSrS7ZI0C
q7TZou+BVP7XGAG/nuMaqIZkruLabe628S1fcOxcZihkDgXgoSouuNQ/L3G5l/IouufGayfE95Q6
gGhjUsmaMgdqZUmNkjXouE4+dFMBOwQEiVJN4BXsg7Czc9yeNEX+aBckGQrNOVqoDWwcw7TB3orH
zinELZPHX22ERmIbsEIEQmSbzsqyu5Hkb+b4UleV8bPo9zLJbsXUNsFQLrSB0mltOtMJ6hzKrZl+
njiQED7v/4jGEfveoZeHbg1OKeXi+CgoYUqugGhEv+VTWugsKCaywDPcMwkMn6tkr2xYwhtSTNgo
E6XHWiTfSZX/1FbUUNVtHlolHE4lWErBqWot9o/TyYprrtIgSb+8fA62Ml1kFNWdgoeEbkXlN1oI
DsBt80R9UFqxt7KCnGbsvZIdfDso00mISAvUSCPgj89LUQlqCRatixpTDtQ1ttM8QztYHWoSpDbV
teayEhNHPB6cua8piA/NLh4Xgim1vsLxpXXRsHbjRn8rHedXK6TKS4fuqzQZcTUJa8xmzKuWK1Sk
U8vrJKIii9yutqHS6GibD7hSQ9EHMD7pKIE48LYYdZaPHu+6yQLrgXYvPc5YZcOGKiBlc3gRTv2T
0Kbs++KPEY4RCHk4qC0AZnaaEJ8HqQBOpESols85feSEZpyEzLnTtV+lAgsqtL25a6qg1Su2V51U
LhQxhuzd2ySW5ZobD04B0zhDYNZH86MEu4iokiQRMXfU0h3eQ8q7W5+1sReP3bD5/wpv9e//+O+f
/yeFN03RFfn/pvB2R0go/m/bzxadqfLzP3Xe/vWn/9J5s+x/GLyVZZqmTNDwH0pvtvYPzbBsU0de
DU2+vxps/1J604x/qLKhGIRPmqmrvOrfSm/qP2S03wzLMEwFWURd/39RelM11UHJrcrnqCpXUTps
Ry2DgrJu8aYoIGgyd/2fSm9DomYlCRp1xwq5TSUU1ilphifk3RA4nF7bUXSPomuabTsJ0Le6YpxS
GplLsfaSTNu/Wix3T7fD4mLR/rVWIMjiLD7mswfM38l74hC3rfkytzV9W9n5TtOcttpChcucpIRV
B/4vSQAgjeZEznuxizy9OyvSflX7msOczZJaG42AAeKkScA+Z5oPG63aGZFt08yj46y3CL13Cpmg
bAHNNsoy3asVZb4ae1arjIyjA1/OBIuRqYriKlwo4KC4ogZQl0G1dqsn5BJbeWy2Whs5fllDNZ11
xwv7CMOJ0bx0uvC6rkYwgwB5UwjN3DcZCu2SQDE9UeqjzHarNSO2O8ls+Go8PTuxDSswT9uTZPgD
gh3HeuIEm52xe5e0adp0reZHKbAYKU/0S9incGGZLwdzLH/abCa1qnpgw5WqAMQcUPVQJg4YEykR
Pene8gpjEiHFL31eYpLC5qcljeY7jQNp3rCOQ2XhnTZqX22XcIJ2TRkokHATxXhymg7bpKQBe0BS
XRZxcYomaLihCoFXpx6H4Vw1zZ+L6E6F9mw4hnPUpEpx0xBamZyW+yXXQeyssSrAh0jAZ3fM4jFc
28qZ1OlkwDSFOgegbhaHYKgjSz4ag3TMzBmFq6xPLqnAm0p26mdhxr2nDXNDnzI2TnldYZGCXsUg
QvhZGD2OgEBtDY22ttTbG4HeK9XA5iS31stUWf1WMzKQFbSVHses3+VCgnTRDHNgktFvnUEQ+Yy4
fJo9DJIkNF7CAeaBGnL0tNGjPiea1+T42Dc1fgtFibGQGR41kyb5pCYgwBH5AmW2QALojVtradkj
D5Siiblfxm58qiUHjIsj90iRIi6WixShnXoEPJRhOiVl0crU+1G43Y1qmdaDnnGgVNo7+JT6E1Uq
zF5RV7xBBSZykoEMtKowMVqnYJfOxr6s5RIkT361TGLvDHEB5r0Jpb+Zz0VsSQ9kOWYk1/hzFI82
gLpk6O+6oy700NbaXxSjqGienC7UaMRRBmwszbpRNtrXahEFShntB71pT8iFImtOVy2IFyVI82Zw
exvplqlDc8Ayhu7YS8utqUS2X5ysOS4/qVQtByuROyZQAXekv6hUb29VFP4UAwUZ5J9lxhWIYRdh
fPRf7J3HcuXKdkS/CC9gqmCmPN7Tu0lFd5ONgvf267VAvZDuRIrQXBMGb182mzwHKFTlzlypKwbQ
cebiDY4YKFQDRAdhj2uDPcHesEzrZCscEZ/eFDxXUV3dUMKzuJI73ig9dHSExP7ZCPCfFZBu7vyu
gY1aJy9mhhYsg+A8pfkNnbs8+k53G+0xvYFUvHqeCwVjjE+j4xtQGEzgarF97Cw/2ARG0+8CTdhW
FsVRjWW3S/pYb5rRrm/DPK6CtmIAmOvn2n7Na8y1vj+uc9OKrmFIaiEOKNDhQHivMOuzBHloTPDE
G4daKCA7q6jAveBmk3s285A1o3SwtHfsVkzh7uKqRrVOEK0st7qOYeSdizZQu9Q32CZHRNe6tjMu
wu8es7IajnHkApwZJrhwYedsjLhyYNcFEa+P/Wl5Ap8K5B2mCN1X4ybbkKHozggpEo4d3M2tqL9R
XNMNcjM9kiZmiCH2s3usKYmP0dl4SWNlbyMH3HBWFhgGXItw2oRhhmna/axjENqj7jfa8f+KQL3W
jsbtYmGeYCdN7c7bZHTRdfJhdcWVUvzc442Xltq6KcOe/p2lbfdSdxZRANqkYFDuTRF3G8GR2Urw
Z9CV04Zxf6gtm+ipQkkZpMlopk/xGfMQgAaXrr3pW1Efi+nGoxnGYjTcNtVbzEAGZmDtrk2+Jsjz
9zrhrOR7eNMrAPg5u9H1NLYefkFFm1IDP8/M/8w+Q9nCatdGPvzJrBCDUcK4osa74k065oCSYmmF
sZFRqmOZiB2dY+CqYGqvLKhBVF9t7Wk5HGrztZxI5RQOB68IgQjAs11t+dHpvdN4aRPvLIQx0til
4RPPh7F2TdrCCx4PMwuHU8t6M4YDFdMAncEiZkDJjDcR0fLVoL3IMnAO1DhRsDr8liOWfdfxx13g
NtnBmasPRs2/fZ2qh7o+sCXnaAEKjJaJB6byEZ0YFkWNbU9Iw2U6OhX8Eo2IaIaJWOImbs06cwje
cbDIOUo4ikN0n5OMtBJsEbVD04iTBMfU4uSKRNVs5hTPj2le/B5xvfXwZ4UkiPeo+7/nWYbrwZLA
EAW93HGAoY4ggofbGtxYfs2EAHGWkQYM8zjbZK5tH70c0UHmqKCTntqjO9No6IlpHyQLQNCp3xyi
m3u7jaB/5FG+iYf816Tb1dgGMW5xvDGtCyfKliNXCRdYWmFXKrwmOIB9cJnCvVATt88wWc86nPfN
LL7gOnLgiDUoDFwrhtX+nTLfesYnZxbZO+fU8jHrw7eimv/kDq3dc8s1kzGZYkzf3HCDp4bDdGsX
KMPADVF/+IybIYKHwzoAF7ZWMo5XXuO5uwD198my20OiDDgfrN/bSir7XvELOLVvPQRQ2OPciN6n
5BCPDXwtm+GF7VnmdhEMj9IN27ekF09+NFLWbOn3nr6IXJJuL+NOPvvKeGFZwgGu2zfPCr+0ILaM
ctNckQ5rjFltSCypMBm7udBX2i59EtFQQC2sWwaDrHkQxghC6Ea9j+5Ecqdtr1aUi3UQn93QBm9h
Ug+GBgrD3rWuPsz2k9ZMXTlver+k9t9VqX5pcx4OpsjEc96VoNLC1DvrehbPvVe/9QJ6QGuF/db3
q/BRunDHa0YK+xmhHesR47zSG5NjJ8dHkfX9hVFlvraBjmO42oez0t+VweRTunX8lKi02/W+hYzW
OfIWD7weUsD6CGobY0ClD2UyiL9FGLM0pufBnr61bzIT88pDNWrigHBX8AqEu0EnJK0jS+3qycqP
hjVz53ctSa/HJKvJW+jyCNyvBm/ARSwZoP4ZcaqXbvUY+fi2Kga+B6z3G7yUT7xUAAaaqDx0rQO1
T810n6Z1eGJC/ysKOTvGld/xpkiq5il7kmOELyy+X/ZZ/RKKT5W7o4OAWXdWvfDs3aKLJgevAsfU
mfKxo5rUHg6qqP1PX0H4aaw5eJo99BxdzPkF1TxgrW5nvEcCB6f6tnn4r0RboN7n6DbGcuEkNXaE
pMAgYXgE3WTu/I2bxcXbCnef5ea9DzZybt4EgsyX0wUfyi6jd1MrhNmp5AEXQ4CZ5YBxYMK3VryO
Pt7DPMSqZRoSDxn8VlTaWX+o+9yJLsobxu+Q6a+Gs/mB+IQkQ1g6yIvH3OkPk+gurEesIEiLu1RU
Z3fwo5vFZck4c2h37vAuB1rmMsmuFLMd2InZqr9Vy/voNRHFy704zTozNhjeHdXpU+XTWwUzrVgZ
7ki2ooFNbXmJ2NKswoiQlgJKbFV07wocXZHx6nckYZoBmJVfmrdCGfpgDclXCZhx3QzWtIda+laB
mqxKA7wyaP2PpK8ZxvHjx55n0vw1EvYRr8r3EfpM+++QtdRI5T6Inc6EIBwl+ZZjwpeTQzBw7e6U
N8s8uCQ9a9vRa7+gyjh6UM1U9CSol7/z8xd/XDBaZKD1M76WHfpTOSz+uyIJAB0VcTqfkLpfc7MA
/NCPX76MSMzZRckaCGlh8BU8SzJ1bDz6YxfSLPTzgfX5oM3ywWhtxnnpHB91RFKNK86O3Wth9f2O
DdhltBkcqRJ6o+hAV/98GIJoPEb98GEVlYauZ5EDMSWdCZDEl/rN3i2GYxJid0x7m7lKyNQ+B529
Nr2lradejFBqiHNaWnDzVWX8Zk1zsu1wlhoNBhVLjgzxkhCbo001F1oGxuCO1JMWNMVJkpGO2cGA
9NPpOLC3RHdHboej/rutRmOTdczughQgV6/a52qkGbDxiVc5TJFDm4L1bPKYUUz6gVE2Y8WwwxhM
YWrlPWJ/2Xj6t5v0ybn90n3ArKyIb5mkxbONcIYqqznBMA4PypDiPKKk5pG5S1o3AIorNLNWpcnX
x/tZ+vHNpyoJ1m1Mh14Mrsz3aEqe09dCE1gbExE9JgMMcvJaUP3ZIOskfrQyb1fK6jtgevFkxAp7
Nnr6Jl0cuYmKpzVz4A9jWHyoc05JaOi/5zbRpAJ1amnf7vDaAdkG2x4TiWuZODzNMU5dI/Q/YtIW
U93rPdzf9y71PkTs7trSOnuD/q0l1R9JJt4waGiiz1UbcBCt8LLbMQ+tXs23rp0+2gRaDA4Xc0hD
jh/4e0NXwUVkZdMmuqbZHziYnJI8Por0muJGVRm6fYodXZrTbuBUjMjY73MsL/vOsHfN5Kuj4pkF
E0Sy3eUMeFcnsbvvKsa9GvdfOJo34VJhyxytzwYMxl31q4/nDjunfDSaIeafBZcsVZacIv2aQHF1
R+eee/c+75I35ZTuMWizozWaV+F63ZqN/c83KubRYoyY7CtVU39d8uAoyS8ptD8w8292mNknVXAf
69rnWNi3CoICQrRcLr8uyQZOQcgHmuGeCoIleowLKSOiNGXOPq1S91gPQbpLgET3uJ1amYtDMGXV
xoO0fBfa/E5ND5zJSu1+HQU+zbFT98TC80CZCnucjE1kpuxo3dccRzYMetTdkN0QB+tTGFMHeCvH
2DqUjWMcuyoMT7UM1cFowbctLrzA61YZCj+HwPrqj5O/jRIPH3pGVPDn988Mq+PU4z9zspIkpivq
btm8UXPROTvJ9ytLNHoRLmMLhmAAaHktgo4J+Zx9pG57szvcOt0wTPBG2UexlwFlWGT7PABewQgP
MKIO/7AbwqFKrdSd0HJn2vJlGJWzxjL2CBQxtrpHC7I34xViz1hgNvhPr+bcUj05U+bN4/UVgwpe
EFdfQi/9YpxnLcBbbMjmzjDZKzNI7DgfMCz2RFIek27cCfwDcHXUizdQYthZ0/eQf0CTzZ5sm2qg
4JVGl5D0CYnnnmKwpIPN70y+vUshEU7DhKbvQVwzYPrifVd6BPfokXmtrH2u2TLNwFda27+PQ+uz
s+BxdPIgOvOjRQM8FgSS5TR7MJK7eF/gWVJNuNaxA1PR+hWgSNzJqsUrOZG4SDjb1BP0mtD+Lo0q
uFy7KQg+bZQyv1lVXdZtB5Sx0A9PbuNT2NRM0O5tSIlyMqF4hWIdtktozxlu7UgBNfVvBCaVvxuj
LD7bbPVXbd2QmU87Vu2mPBZiIzE1iEnBaJDW1zBiGkuxWm1rlBGuS/ekDGznUexTmutY1W3gq2JJ
OA+M9GYGdVFlJDKbsQAQQsPYKrUCWgtFqG9eA3QJ1Giy7jsiWSqJYLkUFO4xWKMbmBNwxWWNw5HB
+JzeJ3l1aMeCoR4AkFFDrfBwFBjpeCtf4DfvBmYcma5fA0MQotfpfROkzaaJPm0NINKUKVEaavok
yXDdsqAVSCGzfeW+3sZTeczG7LtsuRwocDsJrDMrWQ8XbfQj99VSaArbCSftnSjJQTOArvD4VCbe
K50uk1oip7bAyC5F92vKx33v8JQLnOZq8yy5yzjG4YPYGO28WNp4LhTsWRxy7pw/IvEFZv4L3RAP
w9MYZt0mcRzeoPo9cZMPjMzfTXsQNe+ctcRBvW4nlXzQIb9w3ae/Cm1d+pEEdD6C11ADk33j4LVq
H5r5l88MaCzGfJPSJK7yZmXGGh8IO+W7zKQPsG/Ng1hMRxyqTmZs3JcAElF7Fh/Oc9SXT76G8MsK
v43Z37A5euQeacPyIY/6b9eG491Y7hs8zStN0HcCiaKOy0cEpmNkG78j5TCqTcW2TOKj6Xck4Fjm
w5Y4r7lprAoXXY+06kBgqFu3ga7NitsLUhDF2xzUf+ht/I5nkKjUdc/huIn94bVR7j7Ixz84NKo1
dVUXI3J+G2P1NA/Zqo+jr960Hr0Z627QH5g4f/R0SkEHRz+SS1CqS3+NRkkL8jB+WQzglA3Azed9
4KByFTayKceEQxDhfJWh9eK48jCVySGMGCIxrKzL9qOo5PPAKWAo4m3KYp6SomqW7E+I3YPgRZZh
mKCam192Dz8Iu2viYM1PqCphxuN8+Ro/ToElovVIZ3Rt+ipdmmxjRbqfU4jZw31qfaMiFtmsJ7/8
jQx8rw8i+yoqh2a2+kIPIA9WcPp4HAlWpmK6FG31u7UFmf6JZAzcznjMX0cZFhykAlg07Mta4DRT
kX5P4pAbiis8XU43Pgwy8AOW/1Wr4UP0ZI5imgsY/pH6LMGezCDMnPuUTmmjes353YukvQ+4pug0
zaqIaiHADfPAG5soUuaKtK/NL+Cg49p9dyebyNm4HjbAUUB0qOoGsEzH3lpL4ynXnIJwRbwmDmQu
/xhI9I+Cv46nb9XmMNPCevxbioRjVBK81AY5isyfP7SfwTBRznxwYsyTCWpLMOi/Te5cW+lN3J7B
ofO7jd12MQG23LxUxTfuv42bM8t1tLPLO9/Yu91jNWeCDN+dRuMg/oGnQwzLO4K7ORhT4hO9ojFU
X1TSaE7lEChmRTIhim5Zr9iYIubkFTiKyGDpxXVBKiUfdnVP+YulYSnOavyNef8zr0oS+vrk6Qj6
nEJUscDEU+lxNBBPTymjCb0XZdXDIgfoUKlwHWcNEMkaWUrgL2oNxqC2CeJpDnji+Q1nzFp3TE+n
DqlKFdPZ4LayU+JfUVahyVpy1XikuoXl2FC6OzaeGTGTPP7laniFI4mLVRZEK4NL/06OpJp8D2SB
HUn3PBJXJjbJKBpSgcwQ+HFvRj57oI6i+F6+hDCVq+EKz/tXnv6pVO+8+GSQ8pp5oo017dRM1FDO
GHjpwgvzbUpTDst1jfeZeIuKbPYYFrokkDAc0URye+xTjR09znFXIJeLllgW4mcV9ZzUQ7q3FRyk
GjdX3dfdVeI++mOWxO2GufB5yk1sGzUV5cZUYAHvnyfbDO4M43EunYqXAUnC9AIiXTCMEnpiGOwM
d0kK9ysqE0px20pQH90RJWsTnJ/SI/Cj8tcJFa4Ow2dcWWSq4ugtaWk7lYO49SxagVXZO8rp7s1K
PFuatKbta/JGNfPeKMQr0fbysWwYMU8UYmy7pKeXI3xuXcVhqAlZd0J01cKuN2bTPOE9Iq7dBvgH
aWMDIWdNVHRCfvZRgO7ikidEiVC/rWfuTj8A/9YI6CWOo4N7ga9FWuzWKDTgSlHmuQ5mqDStvU/a
nD2K7//NY3JwOWuVO1tAwSp3r6tlgBy/1ZNR3gucFlbNZdjmjKTTqNmYAGM0yPkoMF/Z4FK2VnrJ
0UYTYQeS/ukKw8a/9hImXnVIAg5hMsicmxnOn43MqDmiRuba63qbpdVLprxm60g6zeQESzLHAWZk
6hc1AikCIIGf3gl6VKl0Z6d8W/xHYl31r6j90Ay677iZjqOTfdHfuG5siGmz4X4IN7/NYQhmr9zR
k1Hcxf38njfkj9wgfxo9fijzwfcIrjKKZ8c7sB/+tL3hyc+RMAJrMDelRFAIKT4w8rnacqqgKe8u
K0fCmd3ASx1Cha4nkz6GaBuLnA62sdlbXseNbxh3op2su0lhzX1SSDoRQaM7L+YAZ9qkfQZFp533
1DgKSzH37jgHG2RMkhgxkCzu8aCxqXOdSSkHCYICc4jHqSbHEXho6XDnfy0WvUSEf7PpS071xTMV
3OKSsZ8TlY92tAGiz+abTOUUX8us/qyHlis2/ZBsd91xPNNttEL/XZVGSf7c9cgXO/19spwNnBlD
R3ppszfsalCzEuw3gVl9zymuCp1xSkHucnaJCRdqHN6YLm6yxlnXtkfQsvs785L0kt6LMa3XZsl3
GeC1cO1Fzi9HUZiYZF+ZBZwweCgmd1xZ5G29YDjbJFhErdoNZrKHmrz+3ACpCOEbuOGlippP3Cyb
umhe2eWRvuj8azd6F8ON12HNqRXAbvrcd+17KdVx+V61TC55IU7sWHet814F9YqJBYet8WjxbI3w
XytKHcLsVnn5e0Cb4WC6j0HXEGDauXP/btvemXcyGJbCpnwnY7Vu5FIEwOrjbKbc2tkskXcjO5Oa
kqOURYqmSbbE5gxXZOaoU04Xp2SpjDLryZ/m56jJ30eEjha7zOj158wtT/gWX1LxzKsGEZAguFlv
OuYh9RjcJJyS5f3qDATdLL7xT17NBEu2+6Da5nMoUbXw1PZ3bsdZewRjWxAYMhTkuWFPYi2Gp17z
aMl4Mgq09dKpAehO1YObdm+VX/NyNzwB7EfbJUXUYtF053uXapaaKBvj7I9YOg2JmOqhCR5yy71W
5FFrf9q6Ot3lbIuBNcpXLDhbnHBHRT6lqjuHqhXjecyxkgXDQxyjVBlewLBG1/EuTePX0Ri/mCrS
EIrLq2zDe6dLHrEgY+ZK+/3Y1ieRMjdoDLHWiRI4MsWtskPcN/qrSBm46qr0kcle0Z5JheIHuvNs
cu2uad/cqxKfCFundOpBCY6I1n28NwOC64ON7w1gJtQElkfR3YfuuGm5RgxrutBttItiTfWKfrZj
Nt6Gs51boCtNuVckdyQJeuUydSnzoypHpkrWWvkKwofsnhQicGtwpg3yHYW2zG0C82wXMCmjHI7W
sujGv4oU1YNnWtFfB8COPQ1RteO9p4k+UWRxxVi6aVr/hUH7+5CAFpcjuReI+G5lvlmDL4FQ/M0d
H0RQ1jxM3PJ3lhvy5vQDuEIrP7H1OFe9ONgmOJnGwmipnm3Uh5L9S5HZWNiiax6XvxhffzSjD8sH
K622s503/KHjAuxicBbQImo2LgYrKuGJ37PVfHWZeJls/6XR6O6IEV956wKgcTeGYR/ctnpljvlJ
0Ybs1Kcp1YOYm79JpV/yPNkmMnlg5nwYCJQmQLL8JdGfxzez3xlF9YwRHUgUt3IAMdxkDuw6Tzgt
QXR0f5Bh9otJsgOrZhBjTJuPjLveyMtzp+N3u1z6eg1vFQogg4lHQ112PzOCdQpm36ENFC3hAQQz
0c+Co/ZiCHvNwXfDF9ux7gveE8f3v/hZSbXplW7qXZG9mEzSXJ6flZXdxyO9A9W3mvxrFdrXJgWG
Ri6XkoF9qsNzNI9XH9qHY+SX2RGn2im/IxjMddITTureHW4ql0SnO1kZrOu7NjEf0ib6yDP7mNY0
x8QccDsWE26wN2lIDNrR2kRsLD2gxlF51Uspd88wxWyHmzOXt8EmHjA7ZMct5Geel354bFRy7qzh
GXHpqeaZcjczESmwMGJN3LQFlzarJ01ORAC5PTP7Hi/6QT3mcjDu8K9nSJFu155cmGOcz8hqkCjy
bnJavHkS80uQk6tZLhZlZ/cKnK+qoez7I0AtKlwNhaHTa6DpqxzRij4gldFMNKlyWywtgOENePEe
nPOzBdykd6aVV0jAHkUFAbq8pS3kK+/JiUGeTg7mBBT+0H6XU+7sshEJyJuePHdRY4YOJa0GHiQu
8WTfB0b12xn1PqxLSKHzWTFFbeb5miXNZ9ZFj0X2HGit7hzPe5uo5AumwyjHP4VRMkmx7GvbJI8K
ysf4MljVr6Hb9nVzHnDIaTF9eB3wzSR41T63XA6iSBBln+zoIlDBGYvsShNPsWGznXLq4kCb9zqi
LCzxAAOELZMNfDH0M5yok2OnzTA6geKj551K2COxYmxcYBXzUGLsHl1oEoYGnWvl24ptFunnJ4ta
+3XvWS9Mty5Bbt/hDjhyxtlHIn0VPbf9QM/dEBC3Qn4o4TLkVs3lh/AkxT173u+J/68sfxPg5xyt
m1tlz/hjd6HzQD7jrRnqJ1fKbcA2gukAcrkGGECuNy63xE0QqGWwcS3xd/l3qct7MDGb6kpftIUu
XNtYdZZ/MBPWk5fJaB3p4DyG3WNA4zXHjr3S0YudEQHpi1dvVVvzRVoaqslILrTR/S6V/snQzJ+X
Lxqz6q3zQo570bfdaEDHmftc2OVDp7c0smBNTov8ycdSQnBwTQnlb5u2Sna1FFLNM0/yYD1zgKOU
LkYZJjaKhfHVmbtdLMEREKBtIn/lCkQRg+4/pvJlSxs0AnOTGBc85MRXJh4H47Cvvf4WKCzBJt0S
Q3ObDO8y4SgNdbuLZ+cg3onH9avpuSfjMkbT3vdh4kYf4SJlDsU3EcbfqK0HN2cGuhS3hd7vKnhh
RLMPVfqthH9RWhFndivy7c0v0jSPKos3Q6cPJMkFj01srIxyjCZdE3C5sW+CT0zSvJu8z5xp2loy
IU/TAjf+wEuZdAKcnli4NJ6x9hirEvWnQaHHNsAEKl/RBs3eNrM/liUzbMZ3N6uA82Wkzo3m5vqQ
BoLYrI5JsQ9slkdcExcSGPuW/cSRBsIfT+P/N/v+T75PSwQ+Xbf/S7MvCJJ/uj3//Rf+7fYMzH9Z
0vNYGHF1/qPU1/0XNk7XchnaB57tyn+U+jpLqa/le8LxA5e/J/7L6inMfxEtDUibu74vEBPd/4vV
0/ICvtU/rZ4UsjpSODROisC0PcdZSn//UeqLgN/i6oj8Y+UkbyOQkLbWbF9yY9VVAYUEKn71sbOc
faM5N9HcAFOWWL0n+xeYDypTlvAhMd5LGBNHLP1PvcQTnXXM8ewlmrO7rkz/TkuMcVryjN5nu8Qb
BTnHbgk8ekv0kcY0kBu+cypNDGc9zYrd8MLkJDlkOUjUbkifbdN0HiavPBsNNeblkB+jEJuKmxvD
zs0Vlq/BfxIl2eW69eiDAEwa1v45rL07tQQ45RLldDrkUKlEi9i07N5Y5kuLcHieADRJU/dNcxfd
ClYz/B8ASuJwvkrPWscuTkNVCuehyt1vDHfBiuXvO5JtSqGoPEdBOx6E37xUSyzVS1FGHJVx9C8c
4ySwrDCx/hgiBwAmAaF+oCRSDoB9cmt8SYBdstJfbNFlv50AUxoA87CYp4dR5ebB6toDI/Bq5WUJ
MOPCxrwAfIcgm7kNe7S2muytv4RwU8QA+AL40zY5Pc2rKhiZEuE0dSYZnerSI48JV+OuKKf5BMJi
L9LDROp3/In/yn2giQOTcdsES0DYJynsLpHhaQkPe0uMmMzGVSzBYjptVyNJYw4c7CYZLXdK7JpU
ZxiF5Ve1xJObJaislsgyNgvCy0uMeVoCzVDf2yXg3C1RZ2t+7JbocwOyfskb433mVBF5JxAstk1e
NRjhq3ktyL5SiL+Ok58cNbSn3KjP8WgEZzXghnhF+Ah3nAQvKbW+QAL0bzFUPUdY8yiW4HZLglvI
gsSWjMZ9VHyzLoPHCWmBT7AA7ZDaPnKPKHi0hMJ70uFWriRmWWK4JOQPiErpJnbQvMdlCDBLShYi
ALt9T/68IEDjCWKrJv5GC4zB3kkacHMhUfVkCa23S3y9JMcul0B7v0Tb5RJy993+Mzf1uE9Fe0nC
uTiRCrxziqE9EE84SC8MTrPtbuCk+0Wh3gpGe2ETPrgxe0lQb7qGoMEFtqssSgtK/10aDobU2l8T
9lTEIkpsX71z6Zf4fmz9FTUkV210ail6NVe1oUA95NBQPNJvsFXyE3fcuI5rkw1BSYdDgNWmbaM3
8lTYRRJXrDSP9LNZ/DFG9thBn32EU4uJy6f9xsb3dwTIZOMsv5q2Is9ZcpaPKrV4Ez8cP4MJ0FoY
X6VxGzIgBxm0A2ZXU6zNQ+ab6w4vU54KsAgWu1XfdQdmhu7WLZnws4+E+em3ABVCYmlJ0q3aqZF7
iQ9z9FJyHD0Yho76iogh9C6Ik/c2FXcKZkM4Am+YPqM0gt2YJ8xe/Md6YOGypglKWcU8BwO2bICi
VoqrBhiYNcsIky0hYp1Bs7JtOiyK5oEO679CgYYk2B9GPWWVGMsiaX5zEsETYMAPwfC0VlO1H+Ps
Dz83RWCJd8A1CVCzamrquQhGIlNRFkeNA4I+VSaN3rXRx0ihUqIaA58MZIt+Br9o6peMRfvOndgK
yJSRYdoyoqmbclo91gWe9VnBnZPuSJ74MaRjiA7y6IA94iaagdCOdP/0WmP7gZ+xUW4FznhhLkxJ
RzNqC5e1TZHjcBrVjYsWlCa0AwycrVu3WmfSXw3uAhATNzeAXRWTIV/1BYSkTiUYp+mRDKgFxrP3
Xs51suVBxVgu5nS0+N1pUj43Nv1UaTGTykLVCiEvjQnTRUL/WyQMbLtu/Yk5eLgTI79l1SLENrP3
ln1jA2BAntfzoaZmL0GA0hGadxCxheyi/E8xghVUXnIl9zIx9GiNtdkjtCp65vRPm+UQcgIqggMH
NA/FWJbbzvieAwLjEZomTlOzXjvDNxEfSAEjQxMmF+Erz9wtIfr7uQ44vrXWUqYwnWPMGrBis9+E
2l4MEyvy0AAbhEGPsauHstS/VWO3MSAL1lZMtVttLQ0G9kmnTfhElOux6nO5nUeIZ46QCe0XlbPF
MYv7gzoU7OkNxFoiRl6D5AHesn+dHPwPXdyCArAZzg8T09WmJPqtGpFdcczQ2mQTmxUNXrPQo3oB
peheJXWLjbg6WwqA8ChNZlSxN90TgC642BllRhC52wLNBdd9cPQFp2OM0u3dWJKgoq0V3beCKEWs
z95ppmWCHhOS1gdOMRlTNh82d4Okn2sghEETt8eejL+L2fPquGW17t0MOl3RnSI18EzwsTQGRvri
Tz7zgL4i3jkBdg8bvfH6sbprprHHwEYu3bXJpbczr1s9o3XIvkivJJ5YfFW7Hdz6EnUl6looTk5d
10jSzdkFgYNTDiMOlY07N3SucxkMRxsXVKOj5JRHNJjb0b5XNBG5Bn2YY8CZlid7dRyBfYkSyhG7
FmPrW8z048HlibzEfQv9EJkeAARUlMQAree12T4g4ItGRUe2X3vBzuqY1qSEVIKczuoqLtsDXKV1
GqFQkNfnQvAhwGvbv3SlsPf1kxGVsLcd7N9TFD4rTwMWIyW8c1XZrwa9EE+7nkduggLlWmepGAow
v5AXws9UQ2ANLY3xDMiFmHAPZDRBoHSHGoUcm/StidgGBFRnGdRmhamBI1SHB2oNydMYLmRxpPdz
B314wg+ylumEQXGsPBYgixbMWGVHHyWve2qBhnkY9vBVeta86tO65sA6we0t3cXvwHHrB0DV1f6X
3U60VNiHH1rVz5/+fCaaqaJSqsPutoyimx5xXs301U64h6CtcJVR0lHaLk1PaN7M8dHP3dL5jClP
ptCAU7CD/6tmEdubLRY6E1fNz4c55SxPbukXFpsG/Gb/x5jVgvvqw+JoZsu7ndIFCbUBIpecu72S
BkkiULtChymk7wCBs0tyMI6k8NvGpzOqEq1DDsXjOZBIitENPO5maEwbq21/t+zBGXTilPj5Iccc
w0pju+2KVJA4jp3Uq7FPzDuneakzd6tCwp6hUb+oZKHIdGl19KVfHhnJnuNiCnc//xWW/tmee4NC
CS7EiQj/8eczuzb+/dnPf/58yMBBOmUU7BGFaKFdPjT/9dlkOwbSxKbuVXTS/lgci+DRWaZxeOyT
Q896wtwT/yvGM2iALoRqiXbYsn/dWqJE/+HHHTy4jJjqmBPBMfuBpf18cIY2plFrQXT9fHBD7W1C
5b6N05zj4aJUtS9DwkVque3HCM225izDs7XG+rggvxqj4gv7mj/7+ZSQFORQUC3QLbjeTOvN6i0O
z6DJjn2PTLL6+TSV9ONUM3PNn7c18R10CNkRFvrPjz9/YInifiZhBHlh/AgXlB3XZ3H8+ey/Pzj/
wd6ZLEeObNf2V2R3jmtoHHBgoEn0DYM9mcycwEgmiR5wNI7u67UQpacs3WcmM801KFhEkFmMBuE4
fs7eaweA7RqbN0aYxcbDGElq6EBOouzhpfVCndzlcL3bTNmXqdp6++ehTDU0XQOSfokoVn+9De71
bbm+V61Nkw/f6M5+pjU+n2K3EadwFt7KnxExYp+Lz9dDu9xq/e9ag2SMB8IeMpN0xSxij1KVNVRT
pDI+xQ5CCaAxfw7BQsQzYZDtMiLJC0MZJxXHBr6t5ZxL+H7WSPBmQ7en6wFQEMNFr/3K0Vub63mo
Sa9u5cGg7jiFhvmfhyu47XrXLwXyenO2xXY0up9XFN31IK0lPtgncIbCkbVPtzWrekBcXs0r9RJ9
GzZNRG981qgB2+YRYde0u/6wX77sDlrqdVePkKKvpDud015DPk9BztT75C1LxFXveb1FUjd6zuv9
voteE39AgrV8RtfP4vpB9Rm4Pa9cBmzAMcgCAJBXe/j3EgtS2HKW/sv52w4De6qWgOo/P5CAfymb
j7auy5mxCSfyyKqBlGWqwaFSEPz1hnAd//v7FYyqz1cF04oj24m/3oLrq7y+XgGI4/TnlbNsE6nS
xMcCD7/qG8ASiEAqlAWreCzFQXbWg8WOWApcUK7dLCRCZqHmLH62i9Mbf9e260jPmqoXo2Qknvrg
K+x5pi3ld1/4qn0fTcWYDxNOlowF1o8CfNmEfmYERG3gFmWXP4cxaOgoWcm5dVFhChBRiNyyVQMD
XJK7wfT/sceJCDf1goj+1o7C+8Zj72bEXOiFPkWoQ1aG7R1FKx6rrnoiVYorJvAlAUpWZhTvVpHt
5qC8jP0lLctPS1qvZkToTG5k7PyG5EdhvqaI6WGCqLeoL99sSV8udfgKWEV628QMWisxPpjN2q1q
4pTG4ibBVo5mCaiY1zuYndl5NlTvzNHbnZYMUczZXWxM+jCEE6WP7J9TZatz1HSXzhn8Q5THL7U1
SZRm6dYUECYIvJfwp7i+RiZOHl+We5QSa4LNMVD7zymQjjWNiLP/YdAn2E4FShntD48u7rJh8vtT
K8Qlbz5HG17uo8pz0CaxQS5jkd3E7vjBhoRunWHcGpokAVuglooEu3XavnQiiGz1QrgVUWPwiTVE
Krl3ZX4/+dnvcEqILZliFtA8em81xYoxARM1dXbj41tZM1c8uAit/OYYLFs9m2my5RM351bdfSYh
OMQj8jJR5CRiFBdd1ahG0v5ijq+hhDbfRd5losjomoavhDUxbm7Q9GNukkq9oJbeWg4cD1K/Gzxn
yXHuqoJQ2U5k763bP7ee/6vnTZhjAh70gO4t8NynJs9OfmE+1jlSNWdytqqZPzObPXWfMo1Lh/ZB
kACUegiUQbfQ9s6TVz06m7G3ce4iYI4CrGeF+9U0TrPRDvgCO4Yq3Op7wGHYFnazGM/YePZ84b/b
JYkgQJqzUcib7NG9qdN827qkAOiYePs6AeOJOHelzBZLHIjRiUQPUBNll3zMdvaYBgszIPMuObaC
lZ+VNzIcD5DITl0xnTOhd4i7o1Uvxs9SW7dx0bzMjXzKrOBn4OlwbfM9mqvZPZpLG1bV/n2uCO82
89shG9DmNGBXPf1WVcUjz3Jl9cG0iqzUh9bLxkvkxJg6JRQIE3N0yDMoMBVmMsF5wccQDfdjLigc
iaeFyD/Tr+k9uUvIGHEYEeBgcUnbKoL7ZGzf5ik8SRdFV8iEo4mYiwwwxTpIQYsFkXS8Bo1mNzK3
QgCe7GFC/ITtGmxCq+JScNRsemTVyl3oe2xu6/4dBhaLn6G3rh3AzJpZDjxNdKPMAa632KhDg7kt
Spg4olbGjnz2Suu59UtI3DWj9DglrdpGTOIg1uHPM/BiNrluin44wymYNj4awAlCDxKWblw3g1nv
fWC2Oi2/89pN1r2n3rB7qrXqAwyc1leHn20TM1hVlFhwWkJSW3OctFoR/hv19QbkwmLOeZyyGIph
0ZORzKQwG+kRFXFwMDOvXElpACKsjRvTjm5iE9l7NJjpvdL4egLM1Uz+GXIw7Kp6ZNbSIfghhxOS
Tt43lUW0dXRPLGl+L+3I4joBHC15YF8831giuakCDDKGp7+xwZC1Ra4e/8v30W3M/dyYP8HAVtt5
Fmct8dWkNYHIfgyd2vkt8kZu53Qe4TKj3gQ0OcLlTRz/4jJCGkPcb2L2yApI6xX8RrB5Jr17BCQv
STLdtyXd2CJz4JZ0wjpRwL5y1cD9ENIInMqbNhrYqkE+ZQD4GKTzh2c65cUm6h5xluHddmQXmsGS
VGOgAksKBkBdf2DEEB2LmLZAB5s8DP1vjPjjlm0ImjIDi1Eq4dYUhNXGrnpr6VjfsKxtkpFP042a
b9oe065ZeMnIrA9mGD7VrEGnMqi/4xzrpkMgelE0XzFdFMaz336KbMsob3wTAFMk8gcIa+Re9YhK
3cIkGoFJTA1fRNBAYCHbFZT3XtK96d7/4pJO1uTIGDNwBVHjRJOlvzPXm7YDhCocQlwbU2oyLRzY
K0jnOzh+LfjanEsaX6SWOXfGnE2CFsgqZB1Bb0SnAkK5H9xbvcbGZ7DKUNUmK8ccbJZBqJz1bHxI
jYRFTb6zNj0Swprkscnc4tYrobx6hReutR6w2nBBzCUCSoR/na8QPomBgbbYNmiPQrQxQvxqRllS
Z+qBGTVW1/kLCBmKfivYBRWGHtBdLtNMFCcdIHub/vkar8upruKflcnIhyl6ULvruAet6cyw7kIX
lFtUJPMW5A2pcQkCFeHcMWLD61KjwM5sJAOoaXa97T22qZLYfzCj1O7BcerhxvD8D7CtKG8UF1xR
AKXGqZeBTkHAJGmWsqBFur9H9rfWDXl8CYMvuxhvp4gJrsNZDdMU3cow3QgHaagx2XpHJFCBXGhs
c2BX4JkND7uwldcLgCf6kbjbomvFmYY3BlG9Eq71GHHqw+sFf7hz0TBkTvZc6UtbMrftmSRscg3U
Efk4e6ZAr2Hq0IHzAFT6HdhFI7mfeoSts3miTVaueugBa9N1STNvvIcEzExcELWSix8Z/e0VxM7q
dD3IHtZ2VoYHq1TPgoVtwM44VSvZ2XS8aA4pTSABveCEhJlwOyUZF39UWmOozuEgzL0MbSZ0BJ+y
GI7AM/MLl7l1FuvgFmIPAPSxfEr7j6Q7h3btbjtKopVUIVm4jvPS4JuVaiLLQmbvQUiUPLOI5jDl
/c/ZIuUoJhgoyn+ZGViqLPcfQhx0qAigcicPGAjDbSuH32MMaziCKlj4AukmAK1QvLsuQveuVB4b
5eNssr1KuvxLC9xMdUmQdUtWmJN+KFt8zHQ8CNEARTUKtpqas873jYudQEfoqhCFkSY/iM+EZTgr
CxoEVO94Sfg4Y7EykKwOEzY8WqaPTl2n64aAYLcA3mQFxxDTF/bFtCbWbWklDcUrLu4KoUCLE61j
wOoUKNldfZ5GuH2xJ+6ktcQ6+qmB3COAQoY24a4jZNTM0CCwG2Cq3BOuNjZZfRN7qDvNgswuGROJ
676XfV9uTPOzVh24ET7HQsX2TnsWxgIzeB8U/hnYu/USjiBmDGpYxNDl+hu8IDeyvsXZX0L+qJ4L
mJLsrya9ji2nPXVTDp1Z4V05Xe+bddTRamLr9Zq36EKaax+hWCjV1/t/DomKWS5cVnqjlKdxshA5
WECEKxr/G4zx7QmZeHtKrns2n/MtTtJTs/yhciwfmImMOwoe/sLy0J9DD7KSjGsQY9XyR9PRJVyk
Z+58MtNLihHHp5WxBUKsT74EQISZmzFwVyJ2KP3ZXacJYGpZMUSnQFzcf0wdsM1x4AnczFZEdMry
uOn9TG0xHZPCG7BYYfbzNYXgjENkM0RVcxrrVjNwYzJyvSu9DltZhc2GZll9SpYmR2zWBXHIlDMR
QPQj4y7sziWyfbm0R9zlQOfm74e8M+HM2rNFsicbe7Hs5DEHPYIXp1JL8mcX+czOHcPhdD0AfRxP
85KZDhj+EC4b5xTkPK0tDtdbfx6rzOEeWxxjM2nRlF924FE49ScgmUH+1/0/D5ZNvKnc3CKZbOCj
BQrZZJ46YPPTp3lUMVf3kGFR46YQtJquO+VLO6sufRuXXErCJQRPBCFMt+B94lg2ZHtSC1v/ekss
d6+3lt+obb87OIEUmxYkA5F+974j05Pb6SXNCiL5ybShGaReI9YUbPbpapFXy60+rcG3MPnsWx/W
HR5ngOBDYOwksPzrY2nEynm9ZY0Ch6kmgAN70pcFZ32LZZxqwoitkwh765jVH9c714dFV+JQ5xPr
TKLAr4fmv279y10K3hYAL4GF1+dnVAQCEOFhtbxgUxMMcD1cH8ZJHuJWedDt7AKi9OJsr/L01sIL
xnqwPNnrM84oEtYSPtFaLc9RTLOFBovD9e714NUdCfLNY6a4EhcwFKEG/PX3//YkljfJ812JW215
HtefTJwISUjJHA+I9UL/WdTNXYCVea1jFbHnWlVo9YqIzcoscaiSye7htGDjNUlcZCMMM+R7TqPE
7VwgiASLQ8hqTze7Dbsbyyb1EAf0ezbmH9RABDtMw2qyoXRaVfLluuVL1XGWoLZdx5VFEib6WyY9
SLfmjLdrLMFihxjcLIPhYZ+0xdaiUbFzJnHu2NF0Y+nuibL0Ng2hVt9ALdlv7ucQZwPsGhJHVg2P
gDS2XrDtfmE8oAve++TrpItnT5IfQqW4aXp5ijqPmNrefDIMC1W0RzLm/6lF/kdKmIVg43+khJ2/
yk5/ZtN/U4z89Y/+UzHiW/8MkNHabrAIPP6OBwv+6UpwQJbrwBoVrmP949/+Hx4s+Kcl7MAyUUJ4
nm2ZML1apjnxv//D8f6JgiVwAheAGW7D/51mxLH/u2JE+LaJaMWHa4AewbLtf4GDOZ6D+XUmFH3A
qVUu51ZWK2ujAXeB1ggvYRCd2I83p1yK50Ll3Wr2SyzG40Ni5GR+DWRbdTSNg4Zq3QQQCqC7Grdj
R5ORsQa6CacQm07RlckXdkcG2wFB85buUL4xyQ7NQ0DWWM7D41APXw14GkvPCHT+S8Bz/xfr7N9K
XdxXSdm1//4PW5j//+vknXJN32QeAa3Nhrf2d2XMSN/MzWzfQw85W2QrdvAGs+IQXluqS58w8R2u
oAEg6GDpsEYWj0WVL5ijtQhZ5xw9H64hCEuza6q9aljeIJyBU29AMnjhlq6dPunAeoGY0a4tXT2V
RF6KuBD310NeAAH1gtHchgF2Kw+1BqiHxCh2uVQAU8oUtb7XF9UOt/xwNvLqONEOPrBvWPLemHHh
JBjOQYv4BRTBe+bQsIcgFjCvbJ6v67y3rPwBjq9TMa3/LPNtN5inKaskKNWHPw8HsiEBuoiopDpn
0+JSOThLE/R6iBOQIqDOqYCX+cf10C+FgBOGD2NSWVBeOybEBBGkuyp0flYHJe2vviLTcRJ0zq4X
0Wiq3yozCYik5Woaa94zvMMhpnLTPCkD2n7pUV5XGYGj42JSxvvtrjEkz5/WAsjpqoc8gxkyDzHO
oyJ/9PI+PKmqCE/CI4vVzSqu9MvduTODvx2ujxlKMlWb5EEVZbxPnPZ+XH6r5fRbNthYhwi8THOK
yyp36LvawA2kxS+vqmyKjlkj16EOxKlmUIeInlvTzBWr/cEwkbxMS9OUdhlrRiWwnbw+qAhrMzE6
Mc3/gEIElnW3GQxm6H6Cuk84c7AKu/rdzph/XQvPawk6OdaD2fHQTFRdwSXzJvBks7LjHp7lclAe
4x4nqpJzD34D5ltLKan06/Wh6yGKRn5YzMYucJ2H2VwamrnGGn49KP/bWnr2ecl4PBK/VJb32A1v
PJeTqjZHiVgGW3jM8H8j8AIz0nBXNkFbiRNoPEfOuamamxydAdEe9i/f+2nSyt2ONGNWfwpflUDg
RcPyWhl0IdXgpcdOCS7kiU2jrWR8BYSi6c/D0q+PJLvSCsALKXfBa+ClxS4sUxCrbHq6YvaOjKTj
M1QJD2R28hylDUnkbs528R6VUXJqkuyS6yLZ1wHO67H2D3bgDqgvo4OEtLPCYsyGwAz40xSSAWp2
PANGl9/kptGstVHjWG7QtpXhLy00qJjQn1aJ2yPtXGphZ5nhjSY1tVXbiDOpb671K44yurQwR7Av
YcAa5PFa4cywxxBv6ZH8QnhQHRSELqatkQZ8RYs+tpiZQEcCF+XrVOxEMOJZaM9ZDYPLVt1rk3Tv
3pwbjCIP4+wDvSG5qdSyP8N7yPdQcJ8iNSFgdxhFCPTAQ/lSF7O/UYqMrGuR6VFtigLwaDQEKy9X
Px2cQDubmZys3XYfRjG5V4ZD7DNvEWdxgGfaYsWz6vKVblixG7OcsPToE+ePPNXLIQ8eWTimY+bO
CuBG1SLCZVHkglkfRNFvw9qt9/NYPLRSy03Bto4cTXAiRfmMKwBRQEy3s6tgyQJLhxAwju7atRiY
OshajNaZMNLbuHajl1hRXwKfP3td9o2xCDZaCYAhhIJr918pORRoq9Odb5MUbg0xvcvgLZZiXRIE
AYcgf2W7UwGQU2xnwnoDiYM0PzcGXJEY6IpT771r0WFrpkanuDZsOnnZ8xAp7MPOS2nnp3nyjX2n
69tK10v7Nfya5JOIyl9hx+ILju96mgOfO+VJ0+49v0DuZXpbaFDkiASCnj+iMxrACyW48d4Mb+ZZ
2v02laLjfNDFqm/zcKNjJlxEiNh0eXdRa7+GidEcWCcepfPaWpTYfY6FIKiYo3FCPMJt43cxn8/2
VK95MlvFbnPbwYpfGajZgOMe6C2YxAWaksw27d5a6MFEAQ0sBRmzmcjR5MMZXNJsEvYrBMDqLWAr
Eq6Cme7DZMMKbHCqI+A8l85jPgrgd54JdtD5iXcrpW0H7ujLm+Jb4RvWJmpBHzZjfQys0r14LumY
hcar2WkFE78Hm8W/cKZO3loO/DknQWQXZvNMLduQ7wdV2rEtRZYZdSvS+3pvTsHHmFZYcbPwYY4a
jfjOZMvv9neAic9ETBxrGypJ6uVbd5ltk6lVHhAkHZppN3RqOqQFenErCO/yMM82EC9/2FDjwNVE
ENengIkT5Quu3g/ZLECuyJlWBm7ybWGk3Ram78xG1juQG4+sY5i2PsDtRRdjAQWaLyOIjzWw7Wbj
1pvW6enfK1gdswH9xp1Ry3Z4zAF2J+s8IB4h0GLXzwVPYzJeJFKn1VwaxoPXLj9fwDuFfbLVvPaN
fGN4n2EIpJuVhf6sjfDP4/etDrKW7FGyS6KudLZoL1ybZGNcchp53nqoy5+JSWU2PI58mVdehVc2
9sP7wbPrJ0/lF2gD245GO9oVsVjGYCuzlO2crgKZ6BUvJZpOO/vhBWyTM4/NVmITBdI3zf1cQeis
slM894SOZ9FlRvg3SKvge64fTLPJ94YG9KT7X26HwSxnXhWJDLdMwmlpiQz5Vmfla7XgYSOA7IkG
5djx8ZPs5WyTztO7mg6+MJlQ1FObEXtp2j/y6s6NAYviqBkA2dQlg612hqmAkCSj74Tk+i0PCBIU
qEXZhDtib09skqUv31I7YDCjBwuBn2fdT21u3xfxsBdV+IZr298rNTzXA1t4Wk7fOSqGakraG/aj
uzSgIqOmWQz2JGZivZ42rSy9Y6qKaNN+03ih8w/TIsV32PmudVygjGXJEBCFf/VetQ6uj65Pucak
AWHHDFvcLES5k2OQLAxKYB2iXIii7kYGNZeQZ2EXNuzr4sYa64vPOBghF/lYMxaowcKnGgzr1oyG
X5N5EYM/vfoVsXsjlgIwkZvGazlPIXMwaJFniTqGRsfv1lfrop3LN+H2yKDIRvZEdely5ExElZW0
kX2S7zJn2gYy9t4lGVmgK+foUNniVNqLsT8DT6KR5SlJZADlH2QrRCOFy8FQTXGRKJA7hmJN8eEH
fox1K0cT/psP/aly4Ju7mLyDvLgXRrww6Uss4Rj8+2DJSrVe2mudF+HPyjGXTqTZ5sH0MffA+q0s
3pcubFYGL2jCHuRs382ltBZKGRyzzMBKi90yCstDNZMFqMeUDYMfYq6AI4Kk5GtUW6uOvId59L2N
Lm2CUocLpL5mV3WMsro42Nmh/jXC5Lbj7G0ig82QeOm7dljHwkFd0+3Is0Ag5uGgiYr2nriskuDQ
iIxuXyMFVqbeh8ax1BhciGpAWgRUkaEaek27qX500++p1AyJS+92wspKYjlKzFTXL0RqvI6jfCtV
+FTBtV9Clz4Is5I7eIENmW+vqpR7OQofS2i4R+9In17Ha8YZa9kcgfgRS+KU8OexqjktLhonw6s8
CBdPaGxhx2MmgicMswroIzr03S1SnkPEp7wr/bzcZXNLwFCwSLrh7buES0Knqmt1K/HvY+nCugiw
fIue50aUYOTG0i7PFt3UOPC/Kv0+tPYL15u9sySSeK7+VjaBPfPI+ZoMRCrPc3Ok5vwmUIKQugJB
98DYw/CCS1BFZyN7mCmzH3EfUBYC7iyT+dGCFZA2kKU9M+o2sfs5lz+VRhqahJRBjDU4D4ebyFWP
cVpSxZl40BHJIFM6mjZIKhOaWG26q8rryaOJ/PlYpn2GnbtZxV2BvQARzIq25hTjEeqt+cx1XxHF
fgsOrY4yYIfK+Ris7LHxHHNf5A47ORd/24R31s28e7sTw3YYatbhGv5CTP1EP5fBUXQc07I+zF4A
r0fir5trCAS10uDeXEKsQmuhQTJB7uCs2VkdrKa8tjCWYSd1TKvaJFG/9fqgRjSb8labFJKRn77U
efXguIQkNdb9kFGPN7xmFwPqXhAgETSC9FciXAxl/55rEoYjWpMo5vRphIYdekm8l23gwI3bjogH
yCtMra2K2zdZRXdjyrkPGqZGtkACAi96LMTOrFgLO+I5kAkHv4Sj7AtxUQiqbBpfJNjlMHXH+hVw
MGN012DQG7ms5LQGuGJ+aeMwOQHZqPg09hqHc6k6i+Q+bM5lYDzGwLV2Yz35eyNoiKOWOXTRRjxn
9fKWshZ6pLu2Ic72YGRgXra0/bNFp1J6dzBXYJVCvN7oFqCVRsM66mZBW9jvEXJCQK32HY5/yrbM
OteG+5J7zsVs/M8wGh4k47C1l7NKiByRd5Z9pgTabfrE/ekKgzMnRt8SkHUUAdg+ldS7CFVIDisP
GvVb5EAHUkS05MKrduzNGIeI/pbFcY6oHCPL3/hJd5uX8HgNGovG+K2nBB8IA53Itl4D5PloHk46
Hj5Vlyt0tofAEdBDByJsM3gQBCEn2AJILFvBlxcr2HCfCMZvyFL4rFA8O5otYgXbYlPpo15UT9gp
sfez/NmWc5Y6PVrV95C3E+lT1By0kDdJe3QA82yLwkO2kFeYc4n/ybzp3mBgTAfA3Vot0rLYdWrg
6h58gdld+azvkwY7Ru4KigediFUTIhZI0uTo2EkK6Q3tZhgsVmXXQdKWLXEQC9IMCDfIdIBMXYf9
rh9pkyIof0CY+gIHEqMbuLQ2Y7BWqi/H0182exFRNPYWzqmcfvVjC1A0lXzph1+59p+SxsJomd3a
KdLYJl/GQlUQMmL8JangzQEteTlKrCOh8Za3YF0FG4dc4qFr6if+x5RN2Hq2rZ+9me2wVRmmBWts
xo3pU+Ths413XTdiw+l+JvlQHotoOlmTYcO4Ckq2utTQ0Y2HRZS5IPEhrR3davZyjAsZZZZ5tVEx
IKg0heduOtgxazyZgtXd6NlcgupOOUuGEoWP3LiB6le49dNNNQJbYUb2bMKN2KGj3sZWSvxnjAgs
J9xn+a845kFCKtGYZau4VNmuc3/SQeR0HUmlnhTZ5xQkk55hOMZvwDO5vhoVvJnaX+ECylVerMBz
kYQy8nWgLNCrLmfArwrJ1395IzNl//BvejXzZkgPaQ/8TdeGV21mQNfcdmQJgPNkBPYvMZMYHGbI
soYKFiqyjmXc9J3H2ZNKdlhQvwx6AfVIHx0xa0hCgHvvmkFFKFjnrzx3Jk6P+T21/WtaScSx4Uvg
MMgfA/8Zszn0yCZE919B1iAyyhlDCHtsi9Z8w+EU+b+Z+SJyfAx6PJUpQ4+potwYSvKfU9ryZdaG
uP4R+okc+Gl3MG3oJi2NRy6On4mVMPK3HeAPErlUm9ns5blORKD+kbTyvoWDyZetQv3ShvD9JkEs
rl2zI1dgGcaaCPVZOwk6DUeuBzeOEOYHW4WKDHmU+ghsXrARJ4+AG1IkKzTvA5WeY3BT+ymMaZ/Y
XJDSV9JuXvPeyvZjUN+owfgcBuj7YfcrQYCXKHlAA3BpiDHPpgtrSK+NJ9cKTAglxfMU3SmyqMai
S8kECfi14WDrkIzYkIbdsGQVO78AeTn9bs6m4ZvSIjbqRyZVWGvckelhPTvrcDRXdeYHhIoSnRec
G0go04IloMp/GSHftgJxgs+FkqueWKUen10TOfmmYxEFYMckj50AePGEwHPE/UP4TV3V35bB9Fh3
YXTIszA7FTh7a/LwdNMe2qC6sQXVfF7144F4yRfkok9hm9x1vjA3sRd/4fTaexVCYMCQj25ev4pY
PKTt2nH1a+WKu9b0Vpq58UhNIcf8LGT2BIIDOxZVf1zYj0UDpw0qV1mEKJ8ieQ7QojbzuihTLgx5
+DNkdwOUnFbVeHbxOSZx92U1A7sWE5WuUxx1pQ+B0d2Zy3fNAUXXlD8qyV5ihlHu9t3nXBnWKrVQ
CbArv+90q7Z90D03pf0SWk9wzzGgVMZ3200XHyMY56IWa86ecZMXyGxAXX0SHHCQs8QRhsXfagxg
ZURPyRb0hF04HxRsa4I40ay30RspfUcclJJNNBOirk/uW73xUu/bJkuQOS69Mit6j53gPmTHuczM
vVJ8G0bxVC2v2Ri6F5ilmwLmme+jkkenaQPfBwsnU0QrAFCXqeXFDlbWSJwCY/bflhiPRABVt8q8
wKC3wW8pUuNxLpaNH5K4EFg7RP5E0BveLlfJsBsbGmf099mBQPyIV9OMP2FKaCGmPqEDVJJIQVau
NeHLAO4TZ51xjIzgKWGv4NQmV+n0FRLHfMgpOaClW2w6QoKBkW7ARZ8hWWOEwLNn3kWlWmMoJEpc
EPbRIVLwk2k9EsQnc0pmP8OEPhbM60LdtWC8rJ/VBD+JvKh6n8H8wPcZHxI7o5tutufQm0E6eHyg
2QzvHZXXqtfZ1q/cko4ke3Ov8BtaBCnVKyFa3e0g6tdsZ6kEakdn2aT6CmLPqGiM3vQIrM9v4e1j
0THmj1wBn0XQma0S4JRkHua0MXpFsAla2mDOfoCM8iF0PNZhjvymiPOnERvBOJKy2Rr5tft0qKvq
V9UVLygTql08Vb8Fte7aeMg94LIKLdNUNgRkdf1448fN7y6OCB9eGCjVNIJhczJ5CSnyqbXm97EI
xmOY5uJWzJwItT/dF7OYzwFRcUZhpxcFC6Jr8PvYE9cQVtCi8+/iOGOLwahpJR1T7hnwJ9vciYZ1
OMNBbg45cJPbZO7opVkkJGtJGCHuDXPA1qoztbfybydGWAo+gjSCiUYlHuOM1+3QtO16XuaYUk/T
bg5mAYS/wu5LqsssctwKmGdWRZ/eT0ZAYkw0Pg+xpOFgARikO04oGuY11jjQYCX/Tg1LDiYq2dnr
FcaeYNwUvvsU2AXBe5GD/yA9KUBZZ6pklq9J41yVzUdSjL8VbRnGx+5Jqvw+L5mG9nOvdio03b3E
jrgNU/nRuDW6GwDKpe/cykh/jPR+zjV+3TVzsXY3DjCGwGiAG+w1y72TrvymTUEepWvPHlkFq/Yd
t0u46qGQrdk4InTziy8iPZDwOnSlbJ8dgQjJtjZU/tAalrh4ENsE7etdlpKTyks5dGOuHgcSelY4
B49JD6CN6IZXMuWIrFHje5fW9U2zZNj6EUI0MbrFBlTkyjFM8y4epuOE90xEgiBhi3QPGwaYHeMw
xCq9ctIeOeDk3CWglPalTSyJa8nxoCVseSSWuARx+KSpmB6n6s7oAYOnptIPSbmE89hHLhNQzM1j
XAoXTNw3TDd0ZkH4e6hTtU+rmWEG6oTEMm6k2Sdn6b8BXwzJOKDEl0Y9X3Trvgy2U90F6rZ0oEGw
cd4Fxd40GScUUdbDUmPUhKwSZUjf8A29q/28O4V5yPoN1I7W7AJVgZnXmvVvqafHaEofEVpfutl7
wy4EbUu/Zcbo7uuBT1SyB8XDjZMs+aq7QjwoW7+wXQZD7H/3ZHQSyClWrkqwQrClH9FkYfbRFZIw
RJvGrB9FFd3TOhr2LIUr1+j8J+JPw507+89hUMZru6qGh3ZIvoB+H6DFGQiUuMRDB3qFRkvDi68k
XqF3ov/8/TIt3CTD6G4TM3iDUPlsIcS4I4gEFRboEu1M0VsUsuMwM/EwL9kf7Op6hmDoD8Ik+aGY
Euyi6Uc0Z+cuook6K/lTWw4CwHgToySntgNPP2jXuVBBaJ/aMCrBKSZl/ZAijGIPBA7WQn1u+wiA
+uEGF7akfZkaa+UPYhWH7Yk8unhLnGqMyyC+jMN0cIle2vpYaYg4mUFUy9DfWMV8qDJ3p7o62jT5
cDvYM9/J+tY9GWh7oGHWSJ3Rmq1sKW/UJWMs8dhCGIFVTMW87CZjstjnSAkAeRIUZdx+CYPnGYM5
qXpAXp4pLijLxKb358+ihQSifcDNYXVGh/qGCBOkLxkzGp9WZZALUTstCEbt3RMRXTFcQqtvW6nH
IM8ycLpSlcc4hVF7zlHlriRRQ4UZfoeVVWwlMztLi4l+XXYLyv+TzVW8TwEHSy94HxW2BVtVNq1E
pLMRgifZfOVDT6BeQhCwaQegZgwhb13MFoUjbhB1PmYZG7xsgiXDV+/OD/SvaExR82DUmwz/P9g7
k+W4lS3L/kpZzfEM7ugHNYk+gsGeoiROYBQloe9bx9fXcui+5H1Zr9Is5zmBgRFkkIxAc/ycvdf+
2hQj7NcpvmZMuwlfYNoJGO8AEQf2ddMy94CgZfQmWO62us9YNu+bLjz6sWvurD7fjFavzjVJNhty
9TZ8ePOL57xl8XKXFHZ+YPw2XISDaIhbCbFfzcELlNT4dvcUFYylLYwXxgxHsl/qckcM0/NgJK/1
MJ0CW9kbGov5bqy5CBS0Z1JSU4mh87EydrF9yELG9e5cZrvvFa3qr/Fo89PdsG9N9N7JUER3hVlP
N31P+EtLEmE8QS+rJ6I+supaaK/tklQdyX2N2MlkepqAyJ+zFzSByz5FVu5OFgw7DpJDT8INFypD
PqoU6o0C2ALv54Q9Te4ajXEBGHmU0mRyYyYflA3LrveTCkeY9Zg1YbdLaDdvyERZTjVG503qFU+Z
gSE6dJBiozDW9liYqW2V/YwQi2IvMJ76vPd4X7zowcvyaY+0nWZjirQ6fwQ36t4vSS2JFfCenIK7
QZAsdzYLQi7aw3a0Pe9ie/KjnDRxd/arXShlBHjyvh1+h9Tmj4ssg7vOAOhghcSMInpQmVluoShz
uD1W3vxsjbjN+5C23BRZ3f1gih+FIs0ngS/eDeOwpeK/Eg9Gmy/v49sGsDlG8J1pT81rS0QgAlN5
nEqBISU7ttK7Eu9Kezv4lcXvkwd/w+Rsqm0IeRE4da+yT5GmVwxiso9EnROI6OOD9VMQ9QJqCPDL
YNdXqb+zbcS/Piy14Wu61L/LdqBE7sGsttb3wKnKn5ZbXJxiP6hWM5W8FFLhcPQW0Rxhv27ius1v
FsCCGF/jw+J4LIpCSm8o3LxTPidAuClQ0GyNxXR3Y4W0qU2MTT5NT1XI5aefSWdziN5RHToJ3N0/
PIXftB8FFuV0uSWLjDa8CrJDosYrWSrxIcV7NAwZBhEWDow35nanIuOc18N4I7LlOAwOgK75W0sE
6NmkNsL7TfyxG5vXrEAjWxT09bA/RzsI6f3NBA2KJSm+H08Zb7SM7QvktEd3ykhum5YfVBtkzbXv
+eCiAMbxHvZoYCMzQVWW45yXs33MSKTa2UoUj3DI0Wb16Dm6NtnXU+rdubTLQ8UNLx2t/J4IYEwJ
Y39sbJiM7onZ2kfa9tXea4ERp6FBS4zlhwjxxQQ+4TqdfUbBzLTBTcErlflT0i0PqCjHe1z1RDt4
fJxps/xgXHnroWT8tXjmmTUeN7OIQB7+Cwqc7kmpmIz5blc7jvcj7RABDH5GmngV3SGT5N6HeY0l
IwlxmXUwaRXdctfYMGvr71235eMTnNJZc9vCN7Ql14rO9EHEgi8s5FA9yJjWiQfAbw/tVtu5Ifgh
2eVb6WoTg1PQ5+l2hii/B2l5D+MDpoXESdyTnjaL7NkzL0ji8+u6MYy0uDpeyMoCnmBccywQM7+h
iO2YSmb5zg7oEODfGC5txWI+KUBvDp0Pr4GkZJmTxe3V7luC5QzH4mI9wNHkqslcEdUAkwhyp2/6
2fkW9eVNkMewJOLovnTS4muR61xBhu+lmxCLR0iznPWkUzCvwvUnv2T9xVL3LSPCS+BTcKnAz7gy
dzOvXJU3g0sqaNK8WACk9l0dGDs6dcUQXAjHsFjQy2PjuCT2jsR/JjAEUZ94INOy+SGTCJ3nHh9R
NQOKyisoiAaePUtHfqszRdyvuVyYW9LHnJB/762A6YELaQQEh1Pta7GE+1hRoGgKnC2mG3QpyzEo
iyP4g/QuMvwnRNh0rZfRoEwOaNwRGQMbq0fdM4/Tgah2QK4Yz2qQy4Mrz0TONXfrxvTSfYIdYHSs
5GzXgC0rKzaPNXpmVqItwLYgbYm8o22vxvJoopHfNjF5W6Uf3g1mZ2GdGuQ1RpgMSZ2lOryLbYkm
d+N7y3lxrOBqFSwFyrJ9wDqki+VL5VI7zT0TEBURTVXKg0BPQBTJDabn16hxnKuMk+jIpB3XE2xW
37GRpOc1JgQ/UuA9ArmTU/q1YrCpcgIpm1Fe55kLU1U3Z+M1tdFu1EYxHug7T6ek4+YuQaUe6mWM
j7mYmbzV4UM0U3lH04h2PhiXJwsm8FYs1jUaMg9sxPLhE6sg7dfaoqytja1Z1ihI3aG4pr0PPofP
h/QtoMRFcbET7yFijdBKv9kHVtFsjSY3Ts5c/7ay5KfXmP6hwRy8r70W0H8CkQcSJKfAAlB34Wiq
pPMjLwKENlhdNyXyM9Pwrl2LFKWM4AtlLramhO5SH9wOxRI9pwweU+wAlMVcGfMvMISmO8RfEu+T
dKJ7JiGs6Er/zNqfuwwXfsaw4B0inQmmm4WVOlSenLfkAp1qyYfesVqAbsBALWn5kSEidWZ2D/0S
PQwMyGjfqc44dg3ywBJ/JXexu3ZyoV6SQBgtEkMmt4TBHONdG9NDqfvWpqjb5RYBDobycmxBM38p
vAZZKJBKJcNqygODye6hrZ6iJFwOQZLYJxMP4M5Q5XfXf7EEoyGT5JcKl8ImLOlu0FcnXsyxyuKt
yCWrbXpAQa+eWPLDD0+ZxogAgUMbym2NUfrJIysxTTsdgYIYOp14z6RzmaqAVjzjCNbIaJAzU90v
cR5s0vyx6kpWSnN8iZHzHQPbosM9dSNTUBa9Lno/kI0L7LBtnppqJ/L+u5tBODcd6ochMe4bfOqb
0OG6uxS0zUzfBQ9Sxy+ji0XJr5dH2HrJ3iLO7VxW+AAGp6N0W4IbcIvhSbe855oIs6S3fwaKtX0e
lKdxqsSRkM0LYjVFjIx4zUSaH1jAq0ugN+uerWkNZLK1qBzNETNWyMBUzB0h9EhY1s2qxkCaMIKl
MWeG0DEao9ZK8XWTBwAuQVu/26SiYI1ZT6EOK8kHQgSOh0Q/tT6/brq5iQC1+l/40xn5pnyiF1j1
tD5F9xDrr9aHItrRzUiwTKqlbYmNcEib6u18YUjFNUNbbXvCkckdqALCPWLtp2eDphABSOqYrMMs
VnzaQbEaKtbNK+4VqKpafVYa6YvXDjjNRhfShX4ogDj9PyJq9V+KqC3L1LLn/1Ds7t779/+Fbjrp
1d17QUjzy6+y/NV1v379XUX91099qqjdf8fdg6CHftpDwiw8Tn//bxpqkHy+gKxnSxPFr9BIvn9q
qO1/BL6FvoVcZse3Av+/FbEsfF+rh/8esezLQLtKbFNYrhkQ9vyv6mJPtYidJqc8x8Iz6Cy3HN16
M9lWf+7N1/UIrAD9MOgwScE0mgrJqD4s12fWjQFpAPHjigXRz6zH7+fT6xPrY+WAP2Ye8nCjXeGO
pqSsDjgzimKasvrrP7u+1Z5lHvSIbMnfyGGQlBoTg5ynvKx762aAkYM2bkjVAVnk/Xqmia7753k4
hQyFCfHgJGy02Y46FmiwYGy8qTS9kwzd4RJPxrlB0ryVSJL2tp+9OnnZMHiuSVfBOd4vN5OFYrTA
1iRML8c8yEBlM8tS6HTQG9EoOAFdQ/4VE/IUCPUhi6N31jooTOf6SyssJuuZ92HcW7b5nbTV+A7h
w8WJZ+OQ2Ut4ig00DsVgc2tGXcgC+gFvMV0LNVVbRa49QtV2B7EPWazuHI74K0kBPZoySk4OF8NE
K2h7oGTBRLcSl/G3urXwsiE7tH3tKa6WWw/v+41hDY9z3h0TG3cnERzNQqzf9CWLx/hQOAzuJlLl
zak+SMK2TDd/6SaCH9wwoFGcEzDJQHMriuIRG3K27eDobm2jdg5+8OxDWzikC/24RRD7xd2qrtuZ
3KuUobMZkANtAgUs9P2BEdk+6bp6WyE4P0wtkDWjweQHE7Uyly9G/ATf5DuORfCBi7ZjglMGhr3D
cSzoVQ9IFQObOEjw0BOqvs2A1VhGzjPjQ26aNMPhqJHNS8PcE5S7UYJOXxCUJH3NBIj9W7ur55Nt
i99GaWhlhwxQSdcPFpmsjzID+IE7WuU4ERW8q8j07INfaNuYorGDanMAorc8eTRXDzESJUPLL5M8
uIl6L9zMLTCrwZq/y6RmJlElAlwu9IUydH8gMGkpIG+zdP5Whk1/qhM0CJa/vCUEaR0EorD1RFme
u5wmtZLzA8UWxmyI+zuKT2vLBOoDn4yileJRBnocNiHjEEJHJble4G4G4g5w4ZORzSq6QINjmNNT
YLZw3OksHKaGRmwZKU3WB/3VBztu2dkpGq2937vthS7ogRSi80JEV9268PwNCCHhYyCzs+OPu9If
GYS0zrNMxh/5ANxHLdVjjyyfkhEi+yA5fwgGrWnGnWMkHYKyVISsfC0D8ZGXdE9lOyFZY1JczWhu
DcbGKS1S7FOn0gUCCLAIRFZFSHfdiBtI0y8t7vF9AqrTXE6Nbf9MJJLNIsO07FbmVfTRmkpBKwNe
J6Vo9YOjA3nKMCV7M4FmR9Z8vCsbPe8OqH/RVHIU02Npv40QfQCAHld1tMBxHGalfSPMaTP0CuFe
P4hNVc0sa5YByA8VofSzPYqwY7IEJ626Nyr4gxj1AwK668eK/lyt1LduCojtsS25V7bJ4IO4gO2A
1gF6RdSdC6wown3LPIjWAreouZua4s3t6CEQnkr7N6QUtw7TrWV5vwbH60+uT4Ok1gh1WzJoarPu
a85hdvKssdtGE8k3i5bUliYZCnRwOxqmdXArbJOPp8Bb3kPLcMpjalJkxwFUA0DT6TFomYJ5k/jZ
qHNUEP0UESQoaguwPYaD3ObUiGOw5XF57+pfUjUIKeHCH2PclbvQvNWxayzpWudhMO2f6DzJVAX9
nMwP84jcRJERtEWXGZGy/hzOQfTaQYzgDQJ9SRzIueUYo05zGXkrJuzSQPiUROo4pt5mYYnnBLRw
ptH8kNpyW5jRe2RsWwonCBXJDjK4VvKRZBs/qSg0yLMHN1g6+Khd1CHwUKOu5miM0VI0IYQ02321
ZrghM+P4zRyB4pr9UhLyANMpwgCOL5YOScm4dpkaEPTS36oQWQG+8fAmlgQOTyhFQeDtx8n/ZSNr
PIyuyk8q4Dyvz0iQYbm75bkOuVP5bfHNYfBZNP1WGFBqETgQMZWQEFr/9qtSXrJwPBmtGGhj5S9z
QfdkNsB3lNmIOpFowQeHtIa0hCKXGUzSBdfN4WfdEA8cLtZroEiJnDNhbLJuIn0dzN+eo3o80HKg
PS32Ua7OnveUoneErzlAtRIdCoEMcSDp3edSkUMF3nK8LkQi17ThM6t3bnDU4+Z8G8fmzWrpQdqC
2IqGJj/CCwLF6Gz8QOT5PqtDTd4nToSZSKKa4DiMKcCQmKwG96Yn6A6WWX72ZPi9xed69uOBu0yM
M6CIjw6jgS12Tnr4KPpOBu1/1D/xaXJstDLRUjyAmPKJT2OAAL4TK7nuurLeZLDYUljfdIJT0prd
kPVV+qhmUAzdK5yP6GBQg+zqhTneZCnEDPNMLCONkc4JTlT2OGWabbZY7X2pw4ER2Lw0BfeiRYLA
zc2i22YlF40p++1ACNoXk5XTtUNak5oDoMqvLAtOGDNv64HxkK8UaR75V9+0nW2NCje3YeY4Sfkb
VqgBFwLwfRkDECu5qUSdulfZ8tK6XX/I3FRdGckwomzoCArLforQQ6bG4tzQC4eb1t0l9D0O6J5e
26B2j8p074z0gAh/PhqdeZ+kLWArMrv2VsU5ATs1Obq2+2QYzilwmgxTkTzo8uVSqZBpG8mTrrpj
oPjMmfPN1Cunpq7nY5vFl4B65s8mo5DIuhTMrXyqHYbBdsb0LEabbI/OzHWg6napHrw12BVY65iX
Sm+sWL4V3NKRLUEjF723b+Ai7ZDlPMZ1zZEXB29jXCD+hwk+R46FncOcudbZyIGAf7yYI/6pOFTf
TR+r/2STVObH9F2ImJD7yC/fUV/jTdOm8jGDbIDFpngyM5T6qkPVAlLunNTOqfFx93lVcwgDaEaa
oQZ+cpNApCefxfcZnJWnyTB+cM3Ho2A09xHDr8PKaXMNOB3uFDBadpnAoEsm5rPxCcFSpLXmij53
ojT9nQy6bBcWRn7u8fY6rB1Nff1OkR6BCkSZJ8uxOTSgyFbq25RJrUQeR5bBCZy1yaKqzqwnNyWD
3HBpmLUaREZ2cXQu+Z2ddjQXPXiCDeGXODV0fpDZgYXB+r0i58yyfLFS4dK9Tm7xHc4Xz5IQJ7r0
ErmxA7Yqvp+1fV7ZBAMI1SOuT3MiSsgrXZlqoNYaSAj+U9n1y9lKnlX8GjG93ZkDnY31z3EDEAxZ
Ep+9oEgOWNZ0CuCMTwkFTdoyRNCR6EQ4JIjEBTVhIFl/9/VLGmT8t4pK+jDMxi2EL+dcDGsgtL2p
dO0eAY4jcKQAJ5GKXw3DyX1WuMSvuaSPeU26cxsREigI77Bnkrwzk45Yu3DQtErMe7F28Rfhm92F
X9KFYrmzUbpzkpiW/1T0VnuaYvPVkrhTetSf2q0yrb4V7WDJtJeFOM/9MvYI67C5AAA1L512vsSr
B0a7YSoTX4yHQabQTpkFywwmRuaL1FHaS+NgqmnG5yL1f00J14vYrEg/EcYRhfQlwI4zY8vBb/GS
aJ/OqB076P1pB2LiCbSbZ9G+HhDv6AO11yfB9GNr9w/Tj9clwMrVk2kVFcE36kC4tliGKhq1hwwT
ETGsv0btKsKAFq4uIzP+zfT9BrOmdanNl1r7kSLdDrD1IgLZzyF2O4c8OfxLCORxMlWmh3WmauAL
vNAUj/al9j2ZNVbDcs5QuOGJcjBHwXxvTn8AdNo5RdEHFqns1LkInlrtrqr1Zoo+cs9X54Xp40Fi
xbIsbcoytT8rxqhFs5yIa+3d8rWLiwboxda+LmS136koGOZj+fKwfjFzQ4um3WCt9oVFc/ml0U4x
16I3jrUHkcrzqL1klXaVGag2lPaZqQHdEr4zsFzvVA+vuXakGVjTHCxqgfaqIZo1yRy+SBe1WhbQ
RBxinG2l7x61W+HUadcbUXApxKZcXgztMvWqr4n2yOVcy/+c1PZUPErtpEPOSqKFPgpXTCZOBSRz
uafA2GIp9cY3L23IP68La1top140YNmj5X1MtYtPaD9fVGhrn69dfj1vUdjD6w4UKXctVsBCewJZ
Wd3CrU0uCGK0Z3ACh7T1rOgFdiddSO0spPHpMuvTJR9NnlD7D2Gmv0bgoyBj401cqYJOAyIL1yKw
HsB8/O4BQ2M/qPQcwSzeVFgXG93XijRZZD3MlfZEcuHJ9oH73cMsGWdMU0ERXFMI5K5lDXsLMWXO
bMXRTstEey7XUN5W+zA97cisp2ujHZqx/VZox6bU3s3G/71m/a4bczV4hlg9GUNxjOq1q639oeuG
KdfrqD2ik3aLrg81q4NUe0ktvQm1v7TUTlMTy6ku0vcLJlRupN0FNwXzC+1QNbCqOtqzSisVLZT2
sXJb6neFJm0kpHeA0YgxvGZudZpoSbgFMP44x0sClQp/7NeEixEkTdO+JATK/tnLoPNGGXL6kvsQ
MlUHlHZUIl8qkWBQk+DI7bU3t2P21U8ty0q7eSBXNj6abuOdFtLBvSYILqN+7nOzPpanOQk7BpaQ
QH8LScXhxU3TJwKyvMOsqgxr8yNEP8VvDNWHTXMFjS2u43Q1IFdYkRvtVWHYzp1Z+5R7GswbqKD9
xW59f29n1TfMAz33hoARi/Y60/j+FR1rDNDwhVJOF5/Yk7wl1JCs9UeWYn+xY1dkbKjvkgImBQZE
+JvrxkzH5VQOEoeHW3DZqChjNXpz3RjLY2MZCKv0be3zYbSKtcM5pArHvJh6swz1S9nbwT7zh2an
sIeH2icuQhzji/aOQ5JpIJnhJ4+K6rxohzmgdczmwEzLfT2TSqDcnBAoAr5JjwxlcOAaYHJ3wSNl
xUwR1k1hmD9gfzw72uPeY3ZvtOudjPB90jLp0n74qnVwO8q+PrYddzmwP5TOGRe/o+KG4EIWEyF6
8GQ558OX+iXWHvtYu+1XlOmgHfh0m7h/a7OpQSUAJwqnfgRbO7QGhlO6I0tYlXmBNEaXVvdrYW6/
rA9xD1OXh0bTctYNYRUj9Di6vhDf4dLr7tqou2u93hiVvws6hzctQGKE7X5baVN3LsyK4MDoS6b7
zK3uOEcWfs5qpC2tN0q2D6zGpj8PYaGiWQYI+Uuv+9hS97bXjan3Vviq7nsn+krRxA+8Ieq8Po8h
rb78AaGWunde6C66uzbUP2GnKxRV0nhXugNv6l482nDa8itKeb1Zhbprv+6Bh88PGS39tUKtKEeR
R4rjjP73NGNfcYX4KRo/RtlUnEnzC06wwoIbGXXbSs8PooDlMFFMLJNVyTAHD8RmnFHuGX0wIFRj
JdAMx8FUJRjMmM/deGAya23HsBeIOxrEbrP7a1TEaSvbv/H9VNC2WXCzQhHPq6c4SsEuTeOFVx9Q
C2Uv7oKqbsEdx5SeUZAVCrwlVXOP5o2jqLExCDTOQwTQdD/imQbZMoW3dZnUO3z7HNoVky/AaMle
s9fufUhJUzkesUTeRAxImZFUF5b9SG1qbr1x9DBY3gNugwxnZbTLGynPXuo9Idr5TTMC97dxyeYZ
0Tthf/mSoMGvxy9ZSuS53TAq9wfm3Q5rvZaPYNMaKtsnqpTkugrIeemXPLF+DarEEpAg5J2i+J31
1/0QzceMJI5NDE/m0AZA12gKYakZscpwafU6FA58SpmwkCozvKUrxPDWCeeNrUFNwEU4B31V7uqE
N9tbkNF7XYYY3koG8jk3WAWvmY14Yli8HzAiz32QXwuyW2hF8+8Hy1dn8i5ptm/knN03WPX4BwQU
vC5usKbvappzGnvBTSlz+WlCWohJXG4GhaLdG5bnWWDpp+hI92lC17EDDJQ3Vn2VWUFLykjFvZaM
F5LRpuknV5giGxfVsW4kTAfa0MC3g+bWpceVG+mv2aQXNyGUn+nj4g4o3pIpYIxehGpj5vmObPg7
0Rk3yNetTdMjlbfb530T0jevxbexo12Hwz4pp3dMPQztpWaFLsm3iLvZE5EKeCiblK4nRNDbjFov
yaNnCrgUfZxCHBgl8XO3MIa1Q65Ui+Nsy7p4cSXaCGqZsUNbM+sPulF2c8X6OFcRgdiu/PAafzl4
/WsZ5ODgyCSnZf/q2B08xQGhu9fnt5PHEjZwCR+nTUhAnc8cczIgBKeIieLQO3exkKcyFLd5SjRs
iel5O5gHv52/DilgWyIPX3w/Pwg0T7uaa9amGttrMzqMDBFpZYz/acJioB6IcIiNlCGf4z4Rvkow
XG6Fe7yj+0W4ty4tFBIFaHcXdXspOsJbizx8zMLbQUH9XWQLgYJutxlOI+kNAPKV0bCAm8g7d7IR
JSlm24gWfRFYwU5av4yg/2nJ+E6WVb2NjCqnoPkeMdcbovAMP3BDtwcJo5WJDQteGg8OmQjgHBmQ
T1dRaEIvDh20meAYW3D5Xm9yUcGhb7RvALd/g2tlugMwqryFmutciyj+WqYfrDBimi59tu8zju5e
M2MkpXb9oBKLUISAboONv5kx/Etnc4B4y3MDBoY619qhiUVukbwB1uFMm0A7IhhNxcQgU1mHvlPW
Js0ioLU5HPvM3Zl6kj1OLOUY+5OUbVpkSbI8bhv+lSIlhOZbhSF+h/zli93LH9qcifICnhzD99ey
oMVJnAD6cEF05NBWB5AHlDh0gUolXnBfNFjWo5Bzrh7slzAJ2lPokTVaZS9IWG1iv5YSUHKFeDzw
D3GKGFMm5XskZvTujksnAecDGPkRTu6Tx4J2SiEW9tYEUTsHdMENy6atn9SnhWnwzveMJ9MM++fY
ll8rFXwvsxrTjIiDY88lvYvdOxkmv6OUgCGF5GxDhqYurFG9iZK7EV6+TRp1+QZNM0meeQUPS8UX
woF2JbokELRaERUoHIeuVeGLrfAJTiJA9DRiW8wT4wfms6MThrtadMSEJnW992Zh7/3WxkE7HmPH
+OBk38WtycdYzi7LQcmiCCesJ+8RA+KncDcNLknq6o3b1tWxAhKI3UG8QrVNjqx1zotfX6PSOdvg
Mmm8ENFpQyuBtN4fp/wQl+q+k/4edxmGIivueJnbhaqcNyJ7bmrrN6CTExMR/n6P6Eqvh0sQB8O5
aEjYeUHfxNXwxnVKOveNy9sQ8BJjXDe3oQFvxNBMRyzXoL2+0vx1trhG71OaOuRnGzcNiBwwsFiV
LSJe8ry/n+MYHTOEgC06M++w7HGfalGeNHac9W0buxAkS2s/ky5DYkV1GPPgow8r3pmldnUu13nU
J1TH2j40iJAN2g2cAMo4p+YU4T7RubToSu6XG0dGApcYawc1dNSupgcJHgh2GQ5ENNErBsoy5N4b
XamPpioJnUWdP09nD2PSC8Io2vg5yiM+pE2E00r1N5mqzLNcmt0yF+jC6O0HXrT3fyIYLDXgqQTq
YKR6qQ8As5ig5KNQz2X6zmSkOWBXVvDKuJbZRvqM9NIlQCd7GrHsb8yZQUvJKU24MKnFeY1mNysz
nDHd/GJ75EAULQCQBtnbHDM5imtzR0oteAD0hmdE/BVO6E2C7mah338hKuyAYBltmaKuNEtiqefi
lEfiW4PsmVqQhOhmFLcJg6kpL9/tj9TJrTtZj98NbTltnco+QzqGve+5e0bJLipiyH5gvFFs+91v
rjHetjFRMJfziCybrvDMNeMoRjpm8TLs/SL4UdFaAJ0FWGtqWaUTWBqSfix0y6cabVjyxx6NzPEP
g0oXuuuep/FTqUz/+vLzsc/vQ2mHFhi0I6bVshPYWDMsrb0VwbbTuwkIC5a2TtKgWgw1okPT8bmz
VRdLJz787fvRtjC3LPIv9frj6/f8bffPy+nXrPQi0JWcHkK/BLnX92IRC9MX/Qv1Zv3Zzy///BGf
v+9vL/2fvv3P71MTqtRILFyqw5SIbf1b/rCC9ItPqNWpvfSDwo0BBCxA9opIfrG/zEF/TsVi78S7
obMhIr2YCCaSh/6f3bIpugtGGbnvh+FtxdmstK91k/ouA/h1lyFvIPbrbiyDhq66/lA6NG4EktBe
I863Km7+8/Pr63lrFsP6VK5/27q3blyZ/vOV/jxIJg/ksIqCV9v09G9YN59/1p/X+vz6333Pv3vM
xrNw9rpjg7vm4uiQhonOzsazlbVbv4z14dX9x7Pr3vrY+uz65bpZX+Dzy3/3s//upQpM/JRbfBat
7kUz12AZT5s24r/luNRf/9sHrbplqfD5PFonyKOfP7R+vT7tNixaBv+8gk7bgSOR8SBN27Dy1F+7
61PrhjRUOhLw7PTLfb76uvf5GE4J63/CNf9rpY8EWkjm5P9f6XOf5e+4w/4lYPOvH/pnwKb9D9sS
WPOlBV3OcgIyLqdfXf9//rchTOsfdI9dz/GkKXUE5ycw0dPPeMJD8uP7NhauT7GP9Q/WMo7jA/6T
+mf9/07I5h/24t/FPsAYLS9A8CP4M4TFr/tXsU87Zj6lClGHRuLd5JWSiM/ri+cxa83D+HWiSKvn
BW9NNssdRt8MnSFCDcEAgEqhLPrpRgW4C0vDZoKqaCdhU9qYqW2fMbobF9OmX27TY211siVzs3gq
ob5Zx9p0sq01hvZ2avsfc0Pu99KRJQcxfIsEQqvLSX5EB2+7gX9ZCBq4dH6kpct4g2Wlm86u81o7
BXHYnU4PMQlwGrvZ0xhV928bw0bYyGREAe91vMA4rc9TTpD0sO4yvyKEuGAMhAfnlWGPpJ8d/bXR
U+NL2IbkvTm06dcvSc7AL7B0EpDYP795fWLdsKaUl3VvfZV1TyHN1zP3vUCDsyva33EHKBktBawK
My9u1o0phuKmJbMXyKvEJyIlEkZNiF33+mpXZMQV09jBTyW8/hwOy5ZuK26GIsCBEQTG40DkBADD
q+0vYjd23Ol9KypvPjepIO/IReSxVVmYEpOTUMGMAaHI0iGqJHGTK95WKAR3BdOmbQP7hhk0Imk4
Jw9y8j9ceHt0MZZpj8zhW74Az4mT+s1nVkfj2nsMp7TdmbHrVygfy5uOecWG7AcwZsZ3vE+gIUaI
742RbUUw479yi6vlw/6fWrgD9tzI26iXQnu2EF1nPQVIAF/xkLbIEGKVnQ1W0Z7siECsWTVeDfXb
KkV5O5ISuOOvuZ06GBgeUempNVxDRXHI2ga5wrhNZuokQGeSUBm+FC0sbsuprNu6JTMPCgLjx3x8
VhXuzCxQV3cegn3rdBSMhhPfyrHl6KTLTo0VdCfEcKeOJcadHVO1xkVL1MMUQX4QGeM9NDPqaDcG
YUQ9fCwzhpJWTNfSC+2r5faMv+buhnAs52rmiXuEkfy6PhfUE++eYe4LXJrE8PENuKn9M/OFo+Bf
vwXtYt0K/Vf3Xfw6GpJOTRJThvHcojduUtwr6TAnQzrlstw79nbf0cwslyv0L3Wd3IT3w8mPgTQ+
vKWPDouisz2JJT06arh1h5ZzvqM7DKLa8g6d2/3LY1P7HYvsHURNlLJZXNwYMjBPCNIOsqTZ3gZV
z80YIstm3V0f/NyUBHYZzDE2XAD7raMJ2jB6iFPpFWMavsLdwkzULFGtL56/o5EB4CwJ9037uDjR
lzmBYcGxIW90a1nTDZ2Zk6Wx3AcKYoQHCH2TOkdHF413yNDnywDwDwulFl03Ccp5t7QFFKqHTEM8
69SX+5H53pr+RSLseKoCdxuw/mciomeUf3ZrplKtYGBthnW+bD9ynyn52s6Suqc15e+2wycH6bbf
kP7V06TQ+PWxR64BQ3F9KGibdCOEPQIxE+2eS0JJbwz0UFKjDZ9cQcehiop922TUw4EuoZkXw6p1
049sHkmf0ZOmddy0jj/XvfWx2R+PaZY7xw4FDphnn3G7cE84xhMcYwgebYyPxHUE71Yb5IcuqntY
WfyV8FLfBdyS/Z93cqDVUfmzsUUa2V5KO98BIphQtGBrlg6+d25j7T4oqb5mDmzMHLHcmj3qT7id
ktbZyLVh7RNbOpusNxv37EKH1RzWtenfp1YBlnU6mA7jwLI55kNAwW64dCrS/ou1KJeC1p8Psipf
iCayd4x9+01hTMjFQzrldFPKPbpYPsaeVs6UuKj7QPjQdVzwVZE1MjbxwUmMn6U1BucEAdNQOoDR
DRYMSXlxi4lbxboLNhOMhN6seyjh6EomBqIQw4yPQTEXl/UAUI7z115XVU+9OdQIuRldgtjl9Rw8
J9u1jR5SJkKjILs2CDFwF16P/lOD3g3NfbcppLFPQXNZW9tylB/S88y9A87qQF7GI7KL8NJMnUXU
Aeyd7073ax3ENWBe8s06jvO20uFMhTmLYlbECD9993fip8yc9KyLlgZBRjUok/W7M5AuOyKNOnLJ
BnpVaX3yJ4InHYuurTo3pfLPSTHR4eNyuEe+YuyMxf4q8yc0/pqoysH/+b+vX46ruDZbolvVgbBd
34Yuxd1phsiQ9JuybtbRgjO711yqH1j4kICmrkXqHro9p5YAzLVORBYJSUysSsmFu3SZPkBhT+0W
hV2slaBaAYGw5jZGSLh3s2dVYOrFoevLAS17e50chq25hNE2uHNO5C3N+VDQB1hneS3UwYTlQira
+WKiP5wdBqhaH4EP49nsuUAM/5eyM1tuG1m39Kt09HXjNDKRQAIdp/cFZ4qiJkuy5RuEZFuY5xlP
3x/oOttl7R1VpyOqGKJIUyAJ5PD/a30rK4Otx2Z2VY66w6VAaWFB4F9uED0zgBGGQBCGnZI8vYaJ
Vx5DFIWXAMCMimycLK4Eh7mAhf6mXOQeziJX/nVz+V0zwxoMauBmy/B2ubmIQX7dNZchL4uoZAaB
JgSrCJhbu/JwufoDipd0JZeB4HLjera3znxNdVu113EQY0o1BR2MJXXgcgPKt9nLxv85BlHHOzsh
zs48x9LcyP4WdeO8bZX59fJ3L+Pt5Vg+3J1900BrTcDdkoRAGUT47MP8pITK3lNNXuG4+NzYSCv7
FiLz5YYKEjEBGZ9IYQbqWuiq2svWfseuBtIrNMKTVMZmzpHbyvzR8Bd8AJ4ZWJWKHEjZcy1drk2v
CSnRK6fO1i7C+yUyJbsafHY9pY2rkH6kHIIX8C5bGlvbyK2GXaMlAzNMiYUoTBt+4fKia8mvMiiq
RJ8tP6rl5mfC3j8fFtmh6Trr+Ouxy1Mvz4p9VR5p41tLDIQeYptgN8a65d6lA3ppiP66+/Mny0mO
FlkvXeUEYnv5HXkW7BQvnyOVz6I/xVWxENFs8IQz5S1SIlScmtdxr+dru/OOPYq3faDp7UZ1/iPK
enElDEug0irmnfA89NZUPy7NtMtP8WJjySPS6Khx8uPll7+e8+9+R5tmWBfoaZG08Vq/brJc1wdB
3vSvX33495cHLj29y0/dWBlrwwDDc7n0SqSAyJSWjnpVO7iR3ZF8Qtr+9B4Y0Lux2FE5Sg8XWdKv
KfTX3ctP/Qxm/GfD6HL/Ms1enn25mwGiy/oZUw/66hUsc3hqy5Rz6UTW/UTr/HJ/WK4jWxFcTeWe
yvZSTLncuCb4Lk6uzj301bAerLK7vtyAcgU0y4y8Tp0I96hA9O9LUKVUB5nzLy1Yf8bKe4hQ3+yn
oNl2EIQnWK5o9OAXXX4cvWUqTA1BSsiHh/70LHJ7BxMfAQd+eVa+7ZDkHpcWN87qZQBulknrT+4G
XM9/PEKJf65Pl4fYtVT09Jbn0//JrgQ1huxw+XFCF0nS6T9fRTakw5Z67NMTKmjArhV7AXLhljzU
7vLif/7Nr5f0I8JRL694+d1IEfrYARRffv3hWeEUusTALY/8/PHy138eyOWpl/sQPHjW5f7Pv/jr
pUzQhDjXHLyqWkMa+PD6v47i52H/evjXq/83fkfFK9aVWaMaTNDT+hOp7ck6Qm4lnQ0kldKawcRM
j8RjjgshUm5GUd2o2MScPyBQ7Of8OY6QwBde+Uy4SM9idrZ3eW2qvfD1XZOM5Re2wu8s0V9bTXjQ
THFpU81GvgPxxf6jQLmcSZt8xiZ8Gu2chn6coPEAtKrCDrIDkphN08AeIyEermfRPtKYYKZxG3pe
zCgEZ/SP8+ASPl6Znx2itletIFiz1ydgbSdAXyglMOqTb8vbxFwHzb0DO2Qw8aEhaQcavhXr0/XY
xmiy2hY9ZwMRpKdutS/z9ofvIOpzx8Gnk9G/yHaMtg46uZiyqS5pwFL+hv5S7+iQf7WI8lj1ux5g
HAttN6I7ZVhH3Tko9ObikDRweA0+t5R8raJoO4a+6CV02/wmDL8P01vq+fvYyqHPxEYPhD783Pao
j7QVHlXFhjQvxqvAsvZWW96KMsBNHFQGvZPuu+Mj8iU/bi99KhKxk5Nnyc6tq9vPhna+AzSBJ0AB
I5uYW/mnhC1jihz9nZXgbZjoYJQZ7dPU2Yap9Zb46b1HaeK5z9CG9NuOJdft1KWvGVJHs6ohl0Xm
XTWh8ioiCzznRCIT3sTFudPRTHS+zp5rbhRap2OB8IkesAqOsYXjn132fqxBR2YOTdRAp+saCNye
BNVXc27CzVgjiR+9+AQplqa76loM+9htctHvEd+SXZTZW8zH6S4qQwwWlvsac6ZfxczUa6X6eWeG
0eM8iicfqTUrEkSXDgvQjIUZQnh68rQoIYkFQAxG6zAE4pM71GpvEc4QZpV6iJT7idDbm8FDsh0H
S7tIBLddE+/bahw2szS2HuUMcuj8FH+vtzcGqM5B1l1jTfe/G31zzf/VmgjYbN0MdbHGpGJuG4XW
fA4ZJiMWWKuq2MRFPO9tlV7Zs3nrRbV5TALE3FSkr81+mm69yYDwYKQ3ZaVWY8P5KoSP/LZ09n1V
kVST0gIaJk7Obsa3InW77rzhTsYoyQNVXTVt+yaX5ZZr6vE4lJ8NRWtNo2iFkYpETblrOwvgMeat
fXbnQuLvpZEpUayelOytfdXrB0BZ8URfNxX+PreTL5Vlv9mN/QAy3vxSNsXnkiFqjczfhLzemeth
nOu9nIf+bJrnqMHsoEd2kUoWkFB6fKTpEmNYjzcFghSna9dDIu6domvupvzdnKNPxdQ4J0ZW+kch
Y9+jvq5MD85pWUB7HclrMI3vsxDPOfHOaRgevJIIPIdwI8hDTrtP6CGyzwfOnffNdz9MyUdX3ieb
yI9DderiRu2VgrVSOZA4o25UTP8pBnZFTCNsqZmqFss8dzsYZYxI2b8GPo3sw+9+sMiFgTBawwZq
wgoBXwORO95HHTTLrPGuMjccd4Ud0xIS7dYJkq8FvmG0TSOZ94BPrYKRTy94kZa6jyzpziWh/znz
e2LZHOgXdnpAgf+p1IZ/lZJSHmrb27aVOtHmgzQ9KnrbYkh2Omm+D61HAgBj1BrlcAc2mD0uOh3a
ZQ3a2wE7vYXg2NkPhfs4dAlVKSdvNyTHfCeX72RPNO/lEL3OpP8pF7y8LwOS9zi/drnXn31ZP1u1
jaEdWdBu6vmg5XPfp+9l1EQr16uBH4KJtQ1O3/KVMgXvqUfkokTy4pHdSmrdowiJemqAsXQFFL0C
+/Q+VkRNh6THfMocd+fBHcSA0d2lWNmtzNk3RUrnUOSbQMFOHALcKm0ZFbSjyUiIy3YbirncRuNr
B017dMn2nIenNkivqF+lXCDpJy/qnzCTJ8ApcCY24WnCi5FL563PIUIz1ER0e7zesbYVzUgC710Q
c+/D0nkcRP/uIqnC9GdSlMM0ks+cfhGBjJQyEa8sH1DuhskuDbJVSIMKkJ3yt4bIYFyCrduUFsYZ
/KkLnj96K6HNpEW1jbt+P8BmYyVMoHTA1tNlqkr3yNnOqWW6AB0CjEmRqtZmLuBOo5WOoy9KgYGh
YwlnuenfugZ8HamJXBcJBvxQYIDBro4nBebXGkC4PlCHKgs8H06nbgIM5L5J9p85wSXBquGAjFtD
fE7WmKdflH2eM/9mLF3K10MR7ZXfvSgruSrYDe/qwT51juPciDw812aBaQwh+I6Ewxvqze4uzjBO
BQGw1Y7y8CqayvsK3QKzMGyDVu1iHVlbGc+fC/hPNPpbrEEO6rOQReMKAgZ0vSG5dyLITc1E1ns4
vuLfwi7AN9I06TPkjpE1o/whi7vApgylimnYjAqtl/HsJPLUvJZh/KRm47WFuUH0HOQfWozJke3q
zeTnkmVBeIsr8rxIPvZ2eZvl4o7QznaTQ2fa9Qasfw9SGZhd5NKKwTj0q13XW08tdo5VFzIvU0B4
UIb1pH0GyCQqzfsyyLt9nccWZR7jQRVi3kL4gNmE9BPadURQGMq6MYYPGXpEzbbNXYLBUJLPygkx
X0dmdjfi5EQnij1AaxQ2E6MDBNSt0PpkoIc9FgWWDVWnOyxHHskHt6z82nWg9VOZ1GDrwzsd4Sei
0/y2QDpFWV8VijxfXNlyS4uVhjVOFSAUCfBqMz9Erf9NhONjN/M5GujvoNXWxYp5jORnr4H4V7GC
7eUDArgrO4hvZmKapWG1WzMkcKAExbsRIMlUn78R3UlDvqphrCNRofiLR9N2X/24h4gsWQJaXnNr
TqgYxxL1ILTr2O0JuCyCH+w5qOKroPM+10b+gDWsX5HUO1ESLu/M6GrICyBHOr2SccTyyTTRvEpr
V3bDA7tcJmquuhqvV7lg0oeJPvioAnMtxfTIZg8QO6EDQyS2A8a0zMhHRnPvjIJ6Xs/Zg82uc5OY
/Ua4yXyerPJeRCYeyrZHLGGcmrgFq1ljyTERmgD5rcp7r8dkXbsoqAO4q5DNYBFUxYmSeFj5Catb
zU7R+GIASUerM9brRE2kXSfujmpTfhdEnr4FWzG2hfeV4QhSL4t5AGvC26bdKG76OjnV5gIiYAaP
BFLCqs/HbZdGdGBQVE22dSzk9ABxZbwD6ZhtTUPUC1E0WncRenWPyuRBoYPeYZWTwSK3zooT2Qvv
2iZYtmNO2phd/q2IMYYarLVS3Rm7gKXVaoDrcDuMIKWHx5wl4V6Ci9w6aXcsBxMecg5fy2JoYED0
zPuhHa/DpILg79pHR1HbTQdvyzLJWNt9Qginz9xnNzeJCmv2XuOwKvpFykuQAWJfDFh9G23iSNXH
QWDNthwynUFpRyDyNw7MWly5EdA3OjfMHW+dk5X4HhmVI/KBaWv71zHBHSy0wveoIcJeYMeOb1hG
+gc7Kx8s5xOMKfHo14K8ywEDk6vLtZWQ61G9ND2F866Vz0qyuPe0dZ8F9ufSIvkrMu+F62Ts+/J2
Sy4toNHGwyFezA+FNHrya5GDmnziU4jdWeDMWsVld0jHE+RRIGbapJg8PnTOYKKQGlBu4jjqwnit
MnnX0ugE0z1+s3MXlJSLCgkIDk/0MbeZ9fzs6mVf4MvtYOVIiXySBwaj+drBltoIfHpEv6Odn+iL
RdjKuhFkzsRsM7TpI2bmEbtw9t0iUGGTZYA8R+E2GxEZOPcqSdnuhwyzdlchNN20SXcVTd6hqB17
U2tKvklYLFJtlMuxRrgFvmfLLgdycBfv6C2eU4e/nBY22UAN2sbBujU7Jq0RbW0ZzfEmQWnG7NR9
7Rj71+DNZywtzkvdxh0Dnrv1C7iAou5enbF9TDrvXlVU1auZGoPAnOfP27oRqAWn8XXKM96d9D73
GZRMU5OsWFYIceaS7Vo4ZZzZw5ZCGvhJK+RKRRTaUADKXI8QL2N5l3IV2PGtX+51b+6HJuuvilMf
RW92pJ1VD24ftdTzEA/v9cysZI/2zgn6H2oC1Z0sX6CDPTWM2bYpJKzZkjzjFU9uxfwxZd7nZBb7
Uvc/umx8kmFwLAK1Z1n/6hNrfgw8Fss4Gh/MJj+Ds3lMYuIP8MZftXa3zwtCR/KZ8AEyvmyXC7IY
VbTprfFcBMNV4UPEHfWrnP0MY0jgbedSBkj9aDQHWdasqJOJ684kdN1xqvHUEmEZ74ONM6NICufs
yUxQoM5kKfCVgRFIp1v2LlSCbOPUsiZlFPYo15ht9zznVnHDLkXiqyXbgY+snHx0o7XaTWH7jb7t
e9jNy0MUHgPJqe2gvakDzM8SImRmIX4KcJwVOH3J0SOLBAck83OAUxOqqxe4m5jO+kLMwgdr98hr
qmcnMPsd9vXAfeDqGewSesSAbmtyaeil0XdzJslHZ/YL4P5mmol8SjC0edGbrm2KfpyTjYYQNNKu
BssL9DKfMTAJiolNXbzDN0jWYTgdwmh6E3kr11UfH30QgysPz+RBhHVHctM6qYwviLQ7IJn6hjXC
Z6u1PtWyv7Ny494V0a0X8y1lMa6dOBu+WaTbVC3zExv5qoOQH0XhU7CwyMrC21lB4lLHAcVJHB87
ZETn2JbEPsxC1n0hmq0uxV3Te+TMRS1CyIZRbUITNuboBIlGWQnJ6r0bCUrho6CkZ5IiR2Lhegzo
3YQTBlIAEN0qcpW4TqgwRDbSqFQPr1bVvLidscbcNNIja0IgevHzJF5DKV6CLI6Ji7ahFwDF2LUI
RXvR3AgXaadBo2R0znDU7RPWAKbMDoSnQn5cmyeqTyRsoBo/pI1ZAR8c16rrnqLJ9s/1cJXicMDv
Id8KDKbQOvsOWwSlvIQZeSo19iLT3PYJwV41/Wmjwm6l82DXWLDnQp2y1iR1iXeU4/NsCcqYJo1c
BzxyZz+MhfHUDe8eUKW1I57Au3br1HW/AlvS2mGWs/qMNZ8++Cm7RfpEK90xAuiAv1+ncbSm+XUM
SxCdpUkwaxGI63xCxNmxUq1ixcoB3Dmsr+iiTgbarQn/AjkEbhuYumJ4iO+8sNwEnfkmAr/eTxwC
mTaMfBxzaLmE/dIzFyxHa4/IHvaoIOgQ8/sCNTWqXPCyKLu72lg58BNjQ8p1ENgsv53KWpXuXdSi
fDWGdNN5AUk2M6DLpn5vM5IeWO/aWXTbk/S8Yqfi8x03VfQcDp4LPdNdk57M6tz4Qgw6SQKNPZ11
9E2RwmNnM2EnM8i1jHVnP2Pfl5V1NhvjqZkEXWInzzc94l7xnOFrH9kKMBgjPRZt+M3oAyBLyWFk
dw+Wrnxk0jxbkKZ0wOmZba3lexJJ7K2H3uI9pnyAfYVnfg44Wy5oTmxv2yAsl+j2B2sQL0UM3MFD
/gIhuowhJIaW/hRSgF656pzYSAxSn+YgYnLqcQB3h+ROgz6XyCyqZnh0pvgxgqo2jtF9EBFg3ZY3
bZMhlr2xE/lS8Bb8Hlx49a0M2WwMxl1jz5xexvUYwVwH2LlbNqbzYi/zkKSxkL+1kuBV+tYTsBWQ
yTOWlrh6R0mKYJRdQg8ne2cbT643HUrbPPeIAUFSAhopfN6uXTlkJvT3km/L8tUW9LMZqk/A0R4r
NcYHQdgEjUsWiOxKobL32a7NOGNqlWNIsWskruBSzfrrrPVXJ6soIQhIENl713hfra57y/O3ofE1
Dj3zGljtE22k+wp5fubk75KDTefyPSCdIbWLx7y3YLTm0DJErokrSLA/Jt1LzgKbkCqGpLiacM+2
xWsa18e61p9ysAOuSikUjEdcPptUlp9sOz7VjflZi+bToLNdONIqLlz/3h1nKst9/Q7j5B7+BISz
W9kY12EbHzsz/VaadJVqbZxSg1ycGaywGYCKrXuC2Ul2LMG2VZ+N6K6co5ekbX7AiLWaGilTWULM
a91zIcdV0YW3vkCwYFhn5MHvtsAYHKilWCWtm76XBSgThyoSK+0QmbOOrvz2swXxLQy+1GNgHLN2
ujewy6TaRIEWPczR/qJS+9/fxv8T/Cj+iJBt/vGf3P9WlFPN2dZ+uPuPw/Zh+5/Lv/jnM35//j/2
P4qFZ9X85ZPOn3aPH5/w24vyZ/84rIWT9dud7YWZdd/9qKeHH02XtpcD4A0sz/zvPvgHeevxr5V8
WGndv1TyXRcd9ZvX/Dcp3x//6r+YXe5/uMJBKaesRZJnO7zgH1I+T/2HSfYw/xFyDJpr4YP9V/Yx
Ij9JcclzUOwtQjv9Tymf5AU9ioWelihkTMsT/z9SPmF+CAUmHdJS0lII+QhTRnGInvDPocDRBEgH
vFB9zO0eZnDYeHu3nh6rGTr7xMLbkY4BggI048Ra2h6zYTH+l6wi0GvBNg8TuZs0iEjPSa5d4uP2
eXUe286+R/32hBcPwuogNgXJiYQt0SxoW9fdw/LBETKGx0wwTSkwr2RUXDmyfklVle0aFh54OAyc
1jXJSPVn9xabFj6sml10k7UsMr7QaJt3lBd6UkLFMe5JIxxtwsoMX1/jiel2I0slt8zA9VUd0UWd
uXfzAidvzUFU2WuVqu7AFu2xrho4DMRarAuz9da9Am6khNwHvU3uPXkGAl/uj5ZV87EjIDGFprll
iiWBxpio7sAfC/P0tcx4gbqcrsaKxThLBZhbI6tR4eIDw4DnucNtPTUHUxTmevQsYxv1UPyc8Xvj
voRsqDeeNoK1wpVA+Ai7+WRJYM8igncGYQWbAJAx9Jl6lwlGGGhTDK2GOx86fKduoEEeuerrlNjW
4U/a1H+TGy3+9QRRGLuUzVnCOQdt/vcTJJ7cui/6sjyWlvdotgJj1HKTug1pOk4D2mrqSENLO/Y+
HJRK2ZlE+o8P86+PhcTv31SnyJyUZ5mWUiDttDA/qE4l6ljYakl5HIwatHWZv2BVV/WhMDrskdmT
4dH2VunffQLLJfAnsh2XiNKWFBpZre0JaX34BObOETRanPTYGBGA84RWDPMR4OEQEU3bSpZEBoap
mIDWVVkj1zKg6ez9ob3ibThHwhSe//pzkBD9/uWIlKdN4XDB0jhg5PjzRRubshmyvEmPlBEocqOi
XTdIzujU0SsqCnwzgN2o6tCdolB+GvJ0piNBLy3GnzVaDiuwwfvRI/thhcbGzSvS/eWlcO1tR4sV
WuPHn/76oK3loD5+jDZ57SzJXeVg/f79oAOugAjZBgft1XgmmunQxi751r2BdCd2xMbUqNStoXpx
BPB3jIOUPn3ScRQ6Vbj83ytnygnia2F8GsW9A9U6jKqn1Kc6PUoaayHA8cRbp1X81hZ0I1LqXFeA
Rxo4mNOb1zU38M75IGT0HSd/S3o32is7lA9gZluqSd7j37zj5cT48I69RWwNicP0FGLt39/xmARp
yN45OubtcKTVScBXFQEaHp5Cd5bXQBmRxWETM6WKF0EjRQ9jQZfMDhXuxVhWWtCmexZPAENhntQ2
9GFrE43gHuToPfYE6axj0ME+ERJOySDglWTQ5qn/6pWC3WlXwaFLIKnldvdaFShnawNSVYEcrvL1
0rfeqt7/u+uFyenD27axuILcMLXHrf5wvaSi0fRYLLKva++x8Do84nK+rf30zej8bl+951OxyaUw
aDlMxDPimdtiDmoCiLUN+b+klbWk+awzYaubv/lK/t2xCWFLidTGVWAxf/9KarZwFtiW+FhNB7NO
9NWcFl8KIk1YZzuPpYFYezbs7WU6kL1pg46m4Rc4BE+mXc+CHyTEcpl38mujwzc10w1vyd7ktGw2
XV+566K1Y+rr9butTBdZ5+PsTVc2amrXvqsCUR8MSXezQBlNcTC7QwmnNkYQsaMqsyvy575GynfO
f/22xb8OYZixcLZ7wnE87ZgfZnm83UMUOGUMkg+poZ3Gd6qZvTVq2govdXSfV1hFc9yCrXXyfO7M
rA8B9oQPcaZQiaA5+ekL+W0x+T/yLrsrorxt/u///DivKM/mMHAQUJ1m6WGqD4ekIoMWUuhFx9Cn
T4ic7xb9twI3mEMx0uoYthekoHmSAEw3ra5vIj2AqcrE3x3Jchn+6TK9HIktJKeDq+FsiQ/nKw0a
x6gNLtM28te2+t5A1DwuIfS7KMYoKxmHEsI0r2aSAgJaX0URlgf2hZgDhtRZW61+Sl0YY5SGnJ0t
7W3hyL85Rms5L//lGC3H9RxmPkaTZZb+9voQ5cHy2f6vzkmb2ilGhpLGvvGojF/VRrJRXvFsSLf5
irBpDsyM/lvlH8rwTffIl+1Bmjd2lN2woPyexEsnsvye2F6Mlx0jaD2gmnDR5xtpsPEj4qYKkIdb
d86QmkmKDh3bX6wdzTkdWe25NaEfmi3L35yaH6aF5dMXkGgVM4OWjvnxiqSBmUSLSfRoqsnA6k4k
atVPp8h1g03bsNO26J/lEjljKyqWFWkXEyw0kbbQFKQAaHTU+UEnsfE314z9YbWxHJjUig8ciz1r
8cVp8+ePvIdwXcy+jo5D7OHVhvzYoEBgrp8ebZMkvDEmpD1K5gfXX0zSEWT/kNudIv1TwjWn3MfE
pnN7A9vAOKKW3BSlpY9K4lGZ02Y3I3Nz9JDemuSeAP5xiD6PXLFyieKOiDJ8hDQIl3SOjdciK2F0
A6ZIp/b7mKhyq2YUsr5Cf6Yw3xR2houjCHdTAV2+LRKY+TKc0BgP9TV6me9+n80nWB43uUxIx+j5
HtvkUNll++rO8XmUMKxSYqrD9OAhg6MUg04joYTdFgSIXWRWPgdy/9dfvl5O2w+nNTGJbI80OyQM
Px+GY5ar/jBrwziopSEy4DLBMBjSVeKNp53t3FlZf+8DE1i7Pj3pilikHRQXoE5ACwsRyD3ZVNbK
S0b7qBEygzuM7yicbiYap8e6yH8U2I53BNh99hf/Bdezuw682t5IlpkrDJLR0W2RVPmJD33TLG/L
vlYvpf8I+YaMbXld2Cmm5Nn7EuPc28Q1RVb0Rvj9e6u4mhuk7yFCxdSY1qydlvFhPA1U6kpKdkOj
2w2Io5Z8cDSMUJPN1UBQmuRafg0bEOnpMK1rl/2CpfFsNl5waBMLMbIBhZ1SG5k/AE2FW8yr0jH6
DRaSr3ZAIkxeTLcccYubvtjNRhFfKSgXbonI96+/IPFhvuQicOGe0Vdng+rSxf7wBZle3hZNyqeE
u7tbt3kDEjc3SUKglUshDZxduy0G6nKA81jIjAjwUxRAmJHvQ1sQc6El4SSL1j9RzQo/U7v9myP8
sMi6HCHzOOsN6XL7cVMQGZKTyGgIXFjWwtUAWM0PKM+bzO2kA64GLjO4w7QrKPDt0pr1T1AVX6eI
ZbKerGZVEBitZk1W18wG7G+Oju39hxMcsZB2JVsH2yMY/MPnN7mN3VAQ4yyrpdpH5F/B8xq+prFO
dr5cmJ/jMJ0MhZElzyKLfBtsvbFc/Zz0QiKm/vqArJ87+t+vOReuuEbbxlaKQ/uwKk3r0pCUK320
tKnc2FaTPGT0MOj3HvM+N77w0I4E5/w6oKa/z8ofHuWxV6t4EehOSbSw6m8dIQCGEWaHYXbDkyp+
sJzpTr4GIhqROLoLI+vOz+ZxO8Cu3EGr47pG8bTuSYRY98RSdAhf+7ClJj4Gd7WO2FJxVR/5Ks/x
2HwvyiI+OzHNN/iCd74kgKoJcDpoPklQXwEWdw+9lVNHb3UchtejTUMgKWoaKjGrYFQQV1as7zpW
GFehx3H29CYb5X4zqQP35H7UaGet0TtUeXDqUl6K2N5mZyt6z7EZPHgOUAUyqgY0UopmvJ9FmH6A
r1jFPO7Dvnnn627WFVE1Ozm53yEyYthPa94UguV2yaTMw7k/mBZdd/L6TkUQiY0OVfwo3Rc+7PBs
5cODb6Ki0gPxqEGbAA9jA80k5woSult766fB8OyT9NA1hNt4OezuvRNIRElljTdPfQXWMN9bI+wb
TUnCnqd0nQ2hjcKbykUwEXqA5O1FC2M8RWkXroANsp7NKDTPvXrJCKhgrRdtEk9vSmIvz/PojqeM
SNpVxex78DqHGatLwf6Gfrgvat/5MktCfOS+xtJwbDP5jq1QPnRp/KpnUMfIG429i4aN+voyhzju
3hkstfnCIHiTCQOacGwfm6H1b9IlUqvNYV/G48A36QKd9WJJyFlWQmT1gRhpb9iO7Vitka6Ed6XM
SBFX+cGXik6j6OSeXvjEJNoZx1nF5cYyfBJXCwh2EPERY+c3zQAaHXgzWboIt/EDOC8uVrx1HORo
1yMPtALexFCRYgnAMbmmBkQNuUrrVRaP9SPbZnwM5JfwL6E9CVBZO7/nXA7zoj069fB90H23DwwH
ubqNQlDlU7BpiCuleHFWdhNsIg3NdgTd5U0DEhxS2VlULa3JbtNXol0UZLTBJCHdaemcFMbNbTQ0
zqZu9F6q+mwC8SVBjla0jBP0abmxEaJNSMbDpKnKbDw4kbpHGNzudD6yTu0IbpmLztjEY7S49LPg
asyqu7lb/oSjr0GYmPcmTOywZ9vYSoQry6K7zv1d7HXzphI0PV0HiAUIrT1bHHks0hJ4N3avwCA5
ENsja0QNorvW1rjXPioOai6faQAR5dMQbJz0XnQH6MPGmcv0ZbnPRV9F9whSaMMmqdj5hdmfPTGJ
Z8vnggzlkzSC8VkuCTWqIYBQsmAicZgm6tgHclc4zT7xA/+anDb2Yy4BrRae/mT81OeTc2YNVMaZ
DzbKnkn3VrceYdxnM/vWm9jkZghHizMTstFy0FHj3Qp4k6iPyKltNMpnh13yLrFmJMwhzVsvBIde
IjGhOXcjp28OqV1TVYlz0s/GSsVFtq4V2TtGnOPDzAt60p1YWN79o8rkIQSPc92PlkKDwlTumeGh
bVy4II553Yvx7DtDu5V5aCJQ7DZieeNFnQ00jt16q+JufHZLUD9+PD8lQl6zfjQOYZbXt67k4BJy
XT6H7fxMTpi30gZdk9mlIYjS+ghe1t5nA1znUschQouwP/UWu1xmwyhE08FltSsbO792LORtOkrU
ZyApzsZCbnOaJJkABVzgl8pXLTYl564hvXTP1n2h31CfEDQbooTUHSHkkoPifisGCyRMgOjOiFsi
PR39UAfC+wQJl1LHFMuTsOOvZdoSP8TlylLyZtKowV1KyqgcvqiaoafqiNRNUdHU/o+sp2rArvG7
LKoGUYbVHa3G6G+jueYjzLz7PmlgkWjkWGyz2eHkwaHzRgBrE3rAMD/YOnzMhrG+NVGLbxR0Ivbj
VrlPhrP2b/kq0yP4uzftjTbVXlHC32Mcojlv3VAm+SJYyGR221wNYRSeszw9gbwE4Frd23jKVwUR
F8i2bLCeadOv67jBPzfQ+4oQptfDK4T2Z1xNOWj+Um6wRyBiQlccISctqYzfXF51bOBpmZHrb5MR
Jgox7eFOia9qrBmryM9Yh6m5l3ACYYWb5XluyCq2MvCmyMYNScpcKb0rFOCc4j3ifJdGP6y20xzH
9X01YaB2G+tqpvu6b7v+U505MQpM2pSZVy899pjoycJ5oP8jbkPK4bpzoStLVNUDGKJVZCGrFl5h
HoKgb9AkISoZUpbfDqH0qZOepqhcdzZFV7QrCDkh4p+Hon5KERL5idV/SbvXFmHxmh0LYGI3uUGV
DOau5guO4OMMGWx1alD1jvFi+NmgbvP4FmLide448fWAKZrl2kACkkXuFnhtZjUmQRjb1qfwnWUk
WjRv2pJVVh9jo9gOeeZi4DzkwtIHVZGaxBl7RID7Zfa0uA61SessRCXeVluRsQS0POZo9Iot28iu
PXh5cirdRy9k9+BNeHCNBlZ1xHSL2RixQ+xiwWxHve3LnhjJrKtPJqRhJ6qNrY+oAClBaR1gtaEV
S/QSLeE+JaNHSmuYnz0VYpelyNUhiAKfSyp74k+neQD4b8CpBojesQu3EfPW3f/j6syWG1W2LfpF
RCQ9vKrvLffNC1Gyq+j7BBK+/gxU5959Yj+UomzLshpIVq4155jL0gnVQ4YJYOtjXc37P60UyTWd
tKfMaqJ1S+7FekyjepWlI36cPj00rY0qSE0JM9YJN5pfbl1mOAumKdHGg6q1IIeg2hM79ubFw9eg
vavcUYhniL3vxmXtBfZzOg88WMf3nAWY2X0qQ7sJXqthiUwMnr27a8lpWxohUgsjX3te/Bx3tBk5
5Vouuqh1xjCfxzoTXvZq66QYE+LyoLgSqzF/IOeFoTgJeiu7AZUAOHr0CLbHkIWHzHnDZI+AoA3w
3E7BIwzTA5kMCNTlTOAEFk32SbjpmHebLsKChtoJaSO5HZb9TEmNCsAZTh0c3DDOPZTXYIeiLruN
66DobhUMpCViWpyx5meI+WSpgmznWelLQ2tkIbTuA/MymlQuA/uBODRMibOM2CxIphkhLWoBZZsx
iw+reJVP7jaNJxTkU1KzvBX+QqVdsGYqYO9MQ0ABBCinYJz1qCer94GAbq6npAxUGZfmODRehunD
QPu6JiQBwJqJJlxPLRNxUy7XQz3+VIOpaN86P7pVvWEyjRi4taREg23XPMqJAM7nmJbrzBOfMQzk
Gm7/OmtaAltt1neC1RYD8cWRoU7Cx5E9DdqHBaM/dsZf7O0ZN9feNmrZbmdqT24BwbApOYFdgXgh
MNvXiA0cZYW75n6bvtfKFSKGm+6YR9dBaDVykaMBE517hMF4ZrDe4Odu6wj7eeJjMXaODZpqzPb4
XJX2kBZrf6rcJamjC9dF8pvinVqQUGUjGQyuA4EwspfEOcpsWCEgQytH53/B1evBDLcKCtnYpCTk
WNsuIspzbgb5lfEr7qpzPWooI8lUbbTs2yD/2g9PIww/zkbk7Gh5qRS69EJYsORy3YhlFNxSL3ty
3Py5chrk19WrpN9ACA9Njtpnk26RwJbC3gHjtfNDFj6ftswiyDhdhhozvTRWOaKqaSJKWcK2oJcI
OiBI2Zpo/t5JAQl8tWVePKK520UsBaSiIFFK5m6g6I1+21TRc9Wg/R8DuzkzAuSUqJW2Gqfmi+KI
S3Zvpysn8l+dWHDpRIz9j9387nD1YPYu43x2W83mvH986Pcv/97MHtXYpXm66O//HYJ+LT371/2h
/sfJ7jM+/O997r841gLdBNu4+1d/74ikFdmKEqe/X94f4p+/MqQeKvo6CoKdrpF6Xg7JtqphQv3r
kQ1ZGYhw5mf834cdW5T/GUlw/zzY/X9/f/Pvnf7nUULfeIZBTbbv3ex7fxrCjgmiC5MQsjSv+P7r
/3p+//OQ/7rPv964f781fx9nftiwK179lmbUGJ5Dm+26JUW+t9u2f2AqvOsT1AGDq375WYdcKOy2
SsMLWHnRhIHfJSIXKRGsFpR7NivaJmnB3YR6P1xNjwIfId1HTqpFlMa/+rQ4Zw1t0Ba5DSn1m8ZK
zVUjgelIBRGPCOi1kKkkSSSUAGH69zAq/LMLSaUWQ7AH2VlwabOwtORgY+Ectgvd7K9iShtKKy3f
N9BqW/iGp5LZu+NWJ8fL86vp75VDHk1hsgVjAxKtvQjJjGOIP23kh0+JuOFwYA+cghdHCFkuAt9S
G4xRBfW5pqZfSMofUxWtwwF7okBJiVdhWdPtW5moQ4khUWeAc8M+00sCEQZxTBrzscHfurLhDOAU
PEkAL1WcCUwyE0i5MWMrhcl2C6J7G1kOqasZ2q0RKa9NHmNrkTvpadfO6OoVr3oFtAG4buUyIDd3
oa1pTyEEFkLEw9IKlrXmuky7eNNa9GMolTCHWtk1E88xre5VM7nfXt8ZS8gQS3K08UcOe4dDB17M
T0bNZpB85ciIIB+7wp4yq/WSQJ4RToChNbR4q4quOdOYoO7pg1WZa5dc1f6D5u3rfDjT1/glsOKV
oluhilREfLEPIihtXLjyNTED7xT5+SZuePdMf/ysdP9K0KfcNniXCKnQNv0guxWlYrMO4KPSo00f
K7LAUfj57k4F49XKWFCtLCRfBlii01yGws72RQDItDHfjV7DRQ5k71C7acmzpZ1uJu2pYUf94JUD
4RUXVwTxCTKavdA56kn+9OptkFt4J1uinKcR/Lvr7w0WUEyEKliao3hNyZ1cepMW7yYQ2lFRM8mZ
7dspERQ6vQfAG962wHA1OWOz9zpaHhGTzBEjjFskDkptroGAWAHWCA26w1wvOhp4SW3EroOJLFjZ
E8lklR7/pKooNrkwieRIIlz6A3Gd0vEuEYGHOp5a/mBG5rkbB4uxq668tPacM00omCuTeSJoaLi/
YQ2TWRTM5ooYhnZi290OQfOanOuiIgQ10Ag8Nut6r8eKoHUOLK8Ok2dX/ViihfkY00KRKk8B7Jfr
sXS+cPAMx4aY4OmZiM9sV5M60MdmC25nWfVxgx2C7DYUpL9si0qywOCeFcFLGlo/TJGsxp2WkTvu
U1s7BJHkScIB2aHC15aRhXyuCj0Guth5EfT6M9my/FBYWraeifKRcOWArlH9YCaEpdE5AiaUpsgw
y3XUMBEQNi5beOSsXHUDP6EksXi6eYLWGXlzZo6IoSEcfQPe8t1oW1I8MxpJjOle2jZ9nMcDIylu
XLXJjTDj9iVtw5Nt36CHErk3atdmQtcSQahduiYBu9g4SHwTSq7jsH9oCJFfZgbiXgwr+q6u7a+i
c1k0rDCEHY0fzI3RjBgDTjyzkh96Gh2lq5Nnak4/AkcQJfOzUQ3b+E8XhPpSkXOLALHFf6z/4QDE
ea8yaojEetNdEjKp84mbtkjf1txx45sIs+U07gLT4ABEihJl2ZLIcX/DNhkC7YikvjCyfJ3dqDGU
DAG2Z9ZhQpC+jAkzU/PwOTSaJ3DqMGu68S2zzXyTxm++QLFqYLxvRYCTMdHPhJZv+8k4GJZPF9Xq
9/YYv2gxsQ3MFEPsi4HGPMfKt82PHUO/Kj2KUJtGS5Eg6dNy0113ef+S0LYw6+RPrnmPniTtSwaz
gXyy1vFTm9f1JqtbzpExeySy7DzahlgzLDBd/UeaBIThXIUWXL/7I/FEWHAxIA/5SzUJ3NHEjKw0
eCocSljL1FRtBlfLNm45Uc+Qg9NYNBNmA6bOn0nHtryiWAvPmrjEInmrKmSmpjn8CpBNwMOAYj92
I6PrKXxLUuu3UY/Bpp1bT9PkkKRKSYEB1H0yiUdxzaVQA3kntWueWs6AqAGHm7A+DO6H1hRsWBqj
PPdS1gvbfnP17iDqr1EIct4MBPiwq/dhq11FHddb8uAwmyKLpwyvl8inCakImm6rFd7bPfyhFvmn
Q6FXS/IcjA7zYhvQLhuU8zJNAy4OEzAsZ2g61ahetGRZxgSqRf7AfjZnTlomaicgGzsZitW4C35F
VkTchyn7XZeV57izvzoauBtfQh0f3S1N0Y9el/Ex9Y3fjuK+yK7RV7NJjAN/2VYJauuBvrAXc2RG
vj2uPYNASAR51S434BWz3/BivMLY64tN7x5kQMjGRPAvNpxN7VW08+IU9FaAIlgf4LsQ9vdkOPQ0
ait7adGYY5ZfmKyebFWJpc76Zp/NGRtNNG/x2tY4zPb/ymdfD8xbLbsKy4HpYP+ILSp+LlUH0foK
h8rIfrCJ4bUV7koTfbazZfgnIHQaoYq7pRRhWR6YbE9tM2tWyfgVdBMXc4dqsAKCQ0ounJDWjgpO
fBn2+6ro8f7iQRF7vFLEI6YI8ew0fg1oZAIvUWTeE/FmWONLUfQ0hWe+Uyno5rF8D06/JD4jXbqh
SRQv/rVelbuGSKG1nROrnEK+6ueTVGD6W/MXiY0nVW42hvpYSCwv3MHEzXljE/C+Osnk4E7J8dND
e40hSuEYWjaMYRYFY7pTHf4uYgg0U+N668So4jU9oaeEUO5tp1cjZqXnqTSLH/riWY31F5lFRQp7
Fr+HafjeWdKhSdBSHOn1UVOM0YtqH0w2NRCJ2jbe54cMD3PtaO6Rk+gHg5/HXCQ1CQBA/w0s+aIN
ebQOwpqloTc+iPHaeAcizCy82jyc21ZfeavUGufZJfZnw7Tr7JsEewlcqplhg8AfLf3GS3ay6pPD
io2bs/Jy4R7J/jmPUe7vMCY/qWCLek5bt02zdZKmZzsTcZH4MuIhWOTruBp5e/SugmXFSEj6/aox
u2qZVdZb7WNkKNs3YvxQpEfOe1cpY6NND50VkEJkyDPxU+XCyuUZCd9RhOZVa7G7NYOLESt6cDj9
STNzLond4/Gx6wC0H/3Otn0POowaJYYHS1nkeSkujTX7MY4RosWlmtZ2i2jN1Yv+oIenEqMUc4Jk
6Wl+vqLv/zTpV9kAxLawRiMfAL0NFWXVJzydriItRWtO6AOtda/AMLn+NJfi9SUQVXS28+Gp03t6
nyX9SCbvuvagpP98x7ABJ+gOtG5pShexE66Tim7K3292PeN1krtQH5QMljJsfLkGl5/7mK8hpsxN
R4DIom0TnKsDLgk54d7vsNGzgWUzv3Pg2d1xVvcbl7wW5HeUTgnchfuNA/1iFbnmhIZLdJjluCF1
/uBOAoBgQfZg2XUfKP1IQixcA5QcJG4pKx3MSBsfB3I44og5gZZNn6hz16nZuTt9BttVqkGBZpan
e9TI/eaeMnL/H5crh60DoIP791LkcapO/iKk7sFf8UyUIpCeIaqO4Xxb6kDHZ7huSFuKqN/5Ff7z
tdnl7mokhILAItfsjnaH7asHdfyXHnSHAf3lD5lktSLw8MJ3zIcB2dXrManIH5/xvAXEcn42//f+
52O6b20e+Lskd3CHaS1ASr+Ymk03ac932E/7yaAZZM/88/udlELxpmbs12QGLNCy1bwl8o0crp+9
dOZAsdAVGPxm8JdXEF/TWHQjGqgSCy2yMQ/ExB/hliHmlYOxED2prgVlBUcA+SZivknbPIM55k2M
NnMr4OVMQNXiKohBmrrjlnbQ7u8P5/07HySDQnWbPIwl1KJwE+s7fVrmvBKG3Y//EKeAk3grRdtq
AdCRxJuYFDOMTCvUvpfEydGgVjJZUcVhkglB8N2xfKnWIplhXC53TTKtcAcYmBuptgfNMz5Te5J7
L053aLntg4sVBL6DBg2J41fKfNONIFnvN/SzV3oH6qwbanc5ZoFHR4MwoPsP7//L5i8br2KSIgm/
KzqGnpE2chGfe2tur97arGKUUy9Cfe7g4F+guHwtnTkQcpKfXOM+WQG/i2GBAAoRTZ/ZFJ4GcoEU
lnov/oQl35764THzjmkg3vCAM80Merq84m1iX7tAsno1lPmuG/qb3cfk8gT9bOB/glS6GScV0Trv
9tTEv8uQuvkrtLuPOmccamY8tF0UD642PKLAfGt7MpkD7ZVkSDpR/S8B5nTOWJQrrb65lvUL8eWj
agh09iuBC2xEKgaxVKPJv/QGWuaGAbTflAjYKc2A8rSM+v6f1QSa+UQ6I5u6+Vv/3LT0oxg6dNGc
qbm4fz+bMWjwmQ/3n/3rrnE2H3x3/NP9x6IjMbFRFu7Q/3vcv792J0rdv3n/emptbyNq61xCrl0j
xy124UhAJaMGeO7D2cpQu9R+/BEwxFs1dJvyatReXSoALIi+PPSNWHnaMU8Cj3wHTI1OJs4qyJ0l
c8FHrfUeggZ0a5MZOLXAWoKLeWOZnZ2JwZNlzpMwG2d16rOHJanNNvlR6zHa6GNs10pW7jOnnC7+
ECQoH+ashgLvtV02Z53F4+S4hL8BCPDSaDX6ffJk5hA9sfeoZVGmycFRyVG1ubrYEadVM/fuwow8
YK2StxqZ57ZE8lkbOazc0thpZf3Ctp/Aa0linW2x3BHJYaBRXuVxQWJ1pz/rSU3Kcwe80A64FnvU
GCOX663pXMBi7hR5pVc1Zdu6FfIQBca+sSN3ZcP8wM+vdhFbFkpFFNcRIvMtnUj2+lL/40LrIkd8
XMEw7OGEJx+VKmnRWBP5DSFZFO9C9/qDW6agNjO5MRznu828s+u0jyQpXR0Z/ljQn46CtLAwPFVc
yl9JityKtLX3iWcuB0HxO7ZbSeLynu3sa954oB5KBnV6Pv6UrfdWG2a4qedBQFu6F86O19iP0Bvo
IfRM09t4Mrol7fDBas9LLPdkEbOXiKIXy8dnT2ApQSpMx+AG5CnnmSTxuy/rgZkLDi0kX78BahrZ
cIIq/6I7xLIgQiXgrTNfcJzIg423mETELFo6ofunKslPbadzUMA8YtJ2YI6Z+xq64CbAGjw9W2xW
ctvQt3r+bjrWt1vAJLLpCy6Zq43rWQstmcYql+djBvGspcLU2DFE6npczzEoYlq9VLlszs0IYI2x
61ogRGqC06CBh9AswFQivsLM+4IgdR3C/pogBrAzNpREqfuAMUPiPfya1jWmeYC7Gll4E387dY5j
5TxMJsOrFCWJAaGTBpJ6CXWGwEUT/WjmZNBd0I5F3SJM6s4qV58EUsBGMYcrkYGPDQwRTdpPYujf
o6z/IA/r7Npql9Czt5PKXyRj/uW56M+mvlqYGqeFNZREO5JtSj2JOyR8dLLom1prWtpFtDfG9MRC
L5gr/ThtecJ//5vokd8dI3kW6F+EWoHusuc0oO46FTlYENnKJfaAExDBW956fyqE5hVCAr9pBGen
fjXbHzQwt57oaeNFAnmivcNCOdXl9ygc3v3oN/gimmcBHOhQJZcoNz/TaW4FGMws2v5t9A3FngjX
MmBuTlFJhwJLNAL3T45LEmwFHBwK7ssYijfpOdEqQSdMH15s6vlx0IsQRKmHCZOh9Gh6zbPu4Xpo
mSbSOsFyF7TgB4JhlgG61HoEFwg86gzZUdYb08l0TYb0PPG0FdVKWMNLUstqC72GUX99jDr5KTNR
MPp/j72UkCwuq2Qc0+zrA//YKGOZkjkiNfsBh2BN6odBGxSDukJDrhcDeFldXUxCnUlq4CPr0m3f
1GChGWywuX6IQISr8aGabUNW/drQ5HVC+yRHelfuvGYZNgSBINrjp8Qi74W01qxvAnZAoyTE2nl6
tAL7T+0ruhevTZ4Ggo1qOq+qYnwym3oLjdYvTh5WKw7ARKeA5YXttMbbcZbOOuF9MrSPnan9Cnzv
iXd4pBLh2t5fx5ClJ68IoydHi4xRrZMPHXS5MrR3pUHnazDWZT680WAyXfEH8XPR+UwI3PSpLMfn
Xk7v1YDh1NezQx/npyZjAKLx8fQ2+kedBpYefyMMSTPz0UyxqLjSv+m2aPFhd4Q5DeamjQWKGrtf
EnDWbvHjo3JtkZL8CtHSkUIefE2D6Nc6zyPjrIy0q020LIACBDXMKzvzRmviONlYlKyg+pZSvVv0
dZKqddhl/K46ZGiNEzC7cu2tJtu3KHZemVrQROvoIMfZ8FuWNTtO3XsUcbjt6s9ABGrJLusicu2c
6NO3F/tvCuayx6QQQdw6kKDAVVC8Ae3FXeFX32GU0AqsAi48DQQdL4BBS2N/OWJStaz2g2ESBPvE
AzNpGNi8+h5dGxle2DoIxjP6n4DAG9Q807VxBH7qKBcrZDM0y4F+0Rbl4to/hg0GZoWaYITSwzb5
ZWq/tRjbUZfOIB0pj0SxcBAh6N9kMKQaHeNYjaiNZBQSQYnkSfL+1xi68Zkcpvew0EkGaoX/ENJN
XTBLvgGL63e4n/DX52W+j1hLLI1BBMKEfKXhdFtNGu9nEugTalBaoJNhnsqJPqtwx3rVR+LizzJ6
UQWH0LMvnnKs53p8NnvCQZMSeYWOGs8OZMKcAk4ATt8Vl6N81bnOd0BRc6wneNdghLV1FwzbqQvr
nclGbO0SLQwajXQf0NrhqnTYXwohdMbP7Z9UH3aZj+yJ0ETWV8OoVi5aRvLgkVbhWZAHUnKsjfKq
emnr/kvgZdWzTFJaKFbbbyk347XfdTSgZRofC3t8rJnnnXxLuicnro0N3hJoQrVdEuuFwTfUjTP5
xbdwJrEG+Cj2ipnYAAD71M03XhnP3BQ+Xrx7DrGvFCGjyo4lkdJbUcHNik02iGk6d5bmbN8GwvVm
tmGOWa7v6J89OAnqufsN8DqK2XyV17a/JV0AcnlrogmaKVPOYFNacxHVrS5HjtDSH+NScrnf6CPK
Pc1HaW5NV4/BvbPwwUA+NIg+F7r0T0EWoBVxFM7CJI92Papfoy6tk+JiuKzARi2sUo1L1bXimVq1
f3b3hAROz94cCJ8J2zg6HZyPQDL96vOheZG6wkcNMAMXWmJsvYRDLgR98WiWryGYs+v9C4C3I/QS
nkQJR7sHiW5xGiApsAwU3WnbTpdoiriuOlQzFfFqcNl5e2BkWaeoL363FilYptFAjoZvFulNvHOY
0C2duiVZO0L84wbmxXcVsrmO5GOYWOKS0QleWu5grafBkFvDYLsnk8lZDD3M99HXGK7nkkcDy28B
bl23o6DnIv2L8raDWY3PPMrKSORu5KL+kCa1DvVJL5Hh9WrpDJD1jG1A3uUJEDc6PwNOERvQig9Z
AUKwOrYM0bSfxk7sgt7caz4Wo4hyIiMl79iRM1s2zi7x6yc5QXMAJLOJZp8lJjqGGJN2Vo3drbyI
2t3pUN4hj5ErTjPI0zLYaSoBp+LVhMuHEPG4MsUtv2yKcOPwlm0rh0a8VtFXbFsJuqhHfYF4ABOl
dQhiBJWt2VIrEiKVWdcSXohO448KSmtxL715BBQu7oberrJi3O7tcpjY+Q1mhz+PC+ja8pK1boXj
HvvBOVS1e44SlYG8aR6qyTpNbV5slNt8pr3241uDhZY0X3ThLG8pYVK1OW8Eeh22rkF6zEhzZDAd
kMumWGGm7maN42Xqi+ey6FNmniRHli1olYgaziy5bBaYWmJXW9tNGJNCNZLU2Ft/0mBodpJuHhIn
dXGT4Dj/m2yuvok7LIPar98jRGKMNaNmIB8jMF6qMR4fvEFj98n6b1beQo3Rp0aMZ0nCg4KHgZAl
ReEFbZ2La0TPkzzVOGaptkrLWCGAgj5fwPeVnQXcKLxlSYug1gQgGo/ldE7i76yw/T1jNxqoTgux
oBkrMM/IMOMAS7Hm2Oe0qNkRN1iyQ58mWJMeaLxCYzQTgKZkwbKCCmZkzjsumeRKdvBHTYykHnXd
rgjZsE1DcvKTNl/3uXUcVTdbpqEs+pRMji7LXZiaIdWMjHamYmed5AI7ZE6MK8lZB9MhV68XmXwy
iW0EkBWkfkQNjuJaMVo9Bkl07exe2wfMpAFL1EsG/fiUIh1WmPJAKADWA2mar3N6hPMxLtYAY0id
9NP6OEp9U0OeXI3K20dd1ewF5qvEthj29NNjpmfXqM6dHWBUMvVcPT4VdqUtUuU+cD18Far65BQS
+2iORIBZ5+/dGYBW0skzjPLNYAq1dTp5K5JkOHR2/ISqeHabqNOYWGeniz12wdQXbTG8NaSYT86A
6oSZh3JozjrABaNS9nDcmZBM01fdNx1tRfvUCuwDVsWOyoBRsGCKHGClTA4cX/ABo+pqE4eh6g7z
jwsczCusPagmACqPRdVb+Mfto0f8po1omamE/Z6hiDDtHj5Q02PoLqwbeU7apkg9euhMJMA4QlD1
5e1ujb+/Y3kh+3UaP0QYk4IWW+j0Cg1PCLp2leceW97aVdGU7aq0KBEzHYZtSmWFwhz3JwoR+sA0
KTwrObW+/dh3RLvfLRR3s58YpH10OMCXgQ0UyLXtCYTYpC6V9XS/VyMbFJo+nlYwBYi9i5kUGJED
ChXgzs2I2UwjRDC8rTsAfcWGQVWQeBfdbAk7gNBaW0VydgVzk9pBOEJE0NJHHHcu/dbkd8ELyHpz
t2aKULuFY/7CXp+Z2QTDNAqOqZ5SbOKmKdNbNIRipzs0g9tJX6d2fCssRKxIWqK/Xnu9J+RuYIBL
QmW/DDgDqhh1lTPJYhutWR2iZT6jBDCAY9JEpqdZNp6FL7MasHkjG12XIESoAyWfDea50P3MaMbB
5IhfEouHhBBLvk4d7DOTdxxd1AGkJtGDOGA7B81snL1YteJPp1iN6ZnsrKoniJeKK2v59Shg+h00
1RquWre439NN2dDel9TUhiQSWsFn0gcvoRxZ6ZghIV9jt9uN2WrwtT9m3wP4r4t82U9MaOD30ZCh
xlQ5+bdkNNTGD+vpbGFLr3pFL84YiFeE6oYoqwZdFiGFGIyS7In+FNvmLxdUFFV1cykjKmpRYdOd
E5Ij5sfIGTkX7AdtsPiQDPup5iABnLnyWu1FZXjKq2T8lB17Madi6qPFfNgWwXYRofFzay0SLTxO
3hmGkcmCz52RhNLmvHm4gRq5qIgLzTyDRqdHt/v1ZKrdPbGo+zG59ob9HVVsHSqfX7m37xrwL/Nd
FbWkKvqPaOKz00tNw6lZYIdGhELedHoxkgdLN4utUykw3kQ/7BoMBG0n1SaP2ORCWmGbmg3aqxNJ
dRh0a1cLcZlasmyaupPnkpl7zsx076aF2s81sJMN9RUuHxuH0fqEs2pde8pIoYwGw1+21kwIWqmc
JzzTillbsRoG8DhF53y2YZMd7zda331FkRYeRq2yiYiOTxqwJVJXR+TVOpuQIwCf92jQkM/ao3Ee
lYh3wYQTnHX0iWF7v50M8VTZkkTTybaPZhccEaNQD5GZXbHF39Ve/eVnALbqVn+MyDpYyVFbDw4X
yfmgEjPRgQBfEI0MExM5v3+01w72iDPNCg6TRROUV3lS/p5hj7+d9/yjku4CgZPYS2/nEjW+pcnv
LNAiMLirxSobRLMfUxxPd9mtDjB0qZPjoXV8ehQG/cKnTBjmnZrRGOG6ZQAjS0Z/nIjw40T8kfQo
QVNQjCvqx0c7rS6uCrGUTasGd0+bu6hNm5hjadAuJZUMEgeKpsxJny1pF8hwft/hiI6JABusJ34v
tEM8t2pclk1NbK3zJiuPVGSCOTYh6p6ird8aKuNlrViD7gsR7ZUSuILpL6qWy3GQaTYn+20q5t1o
57L3j+MHWXP2u8wlmN1T3NaLWsVsbs1in7tM/ems9Ws3f4CANGFDG+udgBJBpYhexCD9kikw9Z7P
aty1/buuYbgmNYP616f/zfZQlxUUyOaA6wW1bc9F9f4+QVXXBrRplo5nnsCM9f0JV5OaQBBmW7BE
rxOF4IrSlWs9DBQdQFjMEH0TcQggTNF/j2OkVpyTK620cGN1iCW8IaBoVTQycdXRUeBcjYWNPbFI
6BmwYBk6S02K3EfKvqPqYegAkajzXMjljPGgjB8aN7rN5n/ZZre84GhCSIvYW9dWxjjbzr3+OdTl
28hhhUcJksp/D0HRMPROenEMre6FKLKUFSsdWR+LTVPUF/K1uD4SQKNHH7jo21UxYESDCkFZwp1K
6W7H3GbrGzT+kt7ab4GBnW6ZtxINS35wIdWDNdkZzrSuAW2DgyE3lNytEJEJ+gBCb2h7w14kGid/
Yh9/0UIMgq6OYG5er/p2AwsT1bbHSt6ObPhS7m41lHwYRGhVGsnNb8fzvaWOjcSExo8eI7WAnTrJ
uNIs5+TOfUqW9mkTVDPlIs2vldtB/uava/lN6l2NjZhXU4ExnQqLWf+0ywNA7zbt8wUMVW/1d03s
hoOmp8PGH5IbESXRsjYxy2Q6MNDePGZAZ6U9+MtMcbZ74wN7kuhSM4Va5PRt33vgZrhFypCQ2HB8
z/EcisGb2xndb3iseIOVLa5eKX4r9RzCb/yiUYHiuZhA81pOsrPNqVmGmNVXGg2qUojsUNYl4UlG
dzZVv897Nn++bhnnnhonzyZ01uUYbH3H5zwJIKQUyDfR9nM4VyAPFrUL9DuEAxc30OA9rbjZhQ7A
I+N8nI+QRu++pT++GkZxhilwGUpwIEFDghym971orD29bzY5nc5Yjz7zMB89tqhZpKgSxYxJVX7K
ZZZFxcw0k1OKM84Kva+J+C83w+fsWOn7vB5ynqA6cNdVFN8iN3gp0/qxmKwPOUY/WeaAHScfAS8b
2TuevUQ00/ORus815bU50CE047mzn1HuWvNJVCv+UFvS2Jvs2QqZVw9hFS2x+nJ4V5Qd+G7lYgIR
OgpWZD9rSOt0d/cLdsDeVgBxZkAKRdrOZgr+okuO/dFovFslvH1q+bgDiUjUY+xZsvoOWniGOgeX
6OwX5TEnt/IlfmYIaeOCBOeFM2JmIU8nWXg9h7bFIIWLX3JzMFMvwsnfzeeukbTTJufpKM17UZLl
rhFJutA0eekEtWI3lxPKJKirxq3slZBFORlEgVu6pdVth9alRIe3uD/zhmR2BOPjQ+1pz11vaYzj
sb9RRVSTfzFmb/A4cSEwXeyb0meRi/BaKfcCgXDa3UFU99MlTPwFBomzhnaa3iKfb4gJoeuSZGlX
LEsB4ngMGzA1+TbnA6nhjbnCWMLqgL8WfiU4Ht1fjqN10eqMd8FyGxYwEfyJranYzt8XI1IrSldv
lfVIhZAMNUHNJ2kxMR3PoDm71f1vzfcFwH0Dj7QowwpmzrzdqVwBKt7kTOriM46ouUvPRYfo5JRU
RVj7Bu2QgrAK6bDYVh0HhYenKXNI5qBamjde2c3IzUOTetjHZk5WEhe7zKWjGISzwM7hZU9+Mq7H
/Gh78KmieW+fa9M5Le1vu2KnEgDJJ1YXvUNU+dtME86ayuet9+GvN2zuOPqJ4sYycLfmejJggG7M
nUJVrIM0XNQtW/E8o0RwPX/lAj9iuIMhQxvM59ogdxF5m8NVvJnbFRECN7YC82WTg4OkgGbaYtHQ
1lON+2xGuRf1V8knt05S/7XFWAN+9zGGoYqU3WdqanVsGSFvBY0ltnod80Lb9tkaujc577Kyxj3K
HoJjTPT3xpuJ4NFwTfB2E90Y3waDk76xnG3nA0J3UsraGhcHBqRmFyLxR2M5ISmZCDO+H4/DnY8E
Epxn++e+duOlo9Ggo2BX5a6XxUjdyEemTPPZq6vk4o7W7yy/gTFTH4xBxQh/3y4Q4mdoenEy7800
Hg+1/h/2zmO5cSjbsv/y5qiAN4Oe0IBONBLlJwgppYQHLrz5+l6X2VWqyFcvOnreEwWNBJIicM05
e69NykdMdsLKchKi1es4PSfUHpZZQhIF3zbootyjB166V9o5y2KI9BWH8DEKIw/CfadxBe2IdFoP
3viUdlO08uoUEc7U0OJXWyCTjj2skPSs1UELjsrMiKU706NroIni4set0dNaqbx52zfNReM9klaD
kG2yaqLhh8qvp3NDxWtGt+QmwbNXaDXZWKSeN4296UNcg7OApwEzQovjFKupV/ut0THHhiyAMDcA
b4wg9Y5VewF7hKllSrMHzUB5UzJ8Y6TpEfXpXXJs2MEDfs9XhaIWl5Hd4sOMgLNDT/IH6fP/sYRf
9Jipy7U1LZH/+j/Ewt3X//ovw9BMICr/c8Dw4/f40fyHv/hnurDxD0t1uTyIBIb8B8/2X0hCjNH/
sNFKIAvRIAy4kg3wTySh/Q9YKKaHzhIWp+QV/iAJrX+4Bu1x11RVYNxgPP5fkISWaf03vJkObc6F
NmfyhoBsSDLLv8FuVLxffVWWKhdDTf+h6a8Vcj+opci8Ssc+2h66Jz0QDzmQjAWSrjvqWdQ/rHVP
9wqVqrgzEFCRrQR8wK0fDCv/qJuwwM7oEDI3Sx3wI8AudD1edC8s9zq02l1dQv1m7whKFVMe0/0T
pnhKV8DW7iyj/ii42hWTtT2djTHWz7bmoAvS9lrCgr8TwbZGHu90zctcpHjyo+IuFW4CQtC6r4zm
ZNVoHsuCWCRqb9iHK+OCMLJhzzFvBpdQobE9YA6D9DfTBVR+JZ5HtTbVEdDVziKnKqk7mg4FGeJ4
prE2dHZkuKpIqTWxBtWPWLF7lozVmUUhH6zYKEr82Hg2hVkH1EmX0ACpBiQZ8MM2aoiDsMt9N2je
Ub75XW3edYSYLUY92jFrkZ9h4G7fayQmwJTex3BZDiU9c6oENAkFvmysDZNKDVWK3blnyhTe2y2t
to1dpqpH1zG1E0tudHNl7KG9CBF66GZzp1raeGgUA5v+SOSwbnvKuUAYeQmMObyUJOAW5TDfzZMB
cD1rKVValXoJZ4vISdT3f+52ZVBdSBQEsOb5hj5FQKBj89Hp0b2WDpm6Vt5jVSuDlxAhMJDvUKDL
i9moKW6A3ocfsFeUs9DLa2985t4IQ3l2wOi5rAVPeVh2MDn0jUDVyOKYDaMS8C0nsZKY+EAF3vKU
UpYMAw59ZLfRASkebWLs0UsSa9w7Ihqcu3pC96yM4mD1Iy0kvLKQnQPByN9HjItOfIrJlMnJinLR
uHXALlV93BANdfFsVTna6dRdmwkQxxSy08XG316L2jLvNfXUe7vI1OonCkH8UN9DYw6utzu6HNOH
skekQZ9qSOynPke3VSjxK4L/7GCogBewcievs6AJPqmWvU4a45WtwvQYGO1zH5T9ZzLgf4Oiad73
dqCxuidzIQrUgQ6Q2h0mzmmIlco3ylZO4FGc+kozF30GEFpVw2LvFSw/dZvWi520J1sdYsqR+nVU
yunLrfJdOIguJC0TVLRiR2/lwCVOEaFOzRxh9Gg/REOavGNkVhaDnDSnxCI2SnUiv6GguHCBRyB3
bsNtxfd8PwcFWtbUtd7p/+4EKXufvd4uAwJtvLEdnhoE79soAgjh0tx4TZEYZoGtnwH/d+x84PGO
ihWs4DSEz2lKd1Dkpbl2R4C/eWq4694KVZJ1eNYb9I3WmSkeVIeWutxMOY32MoG5uTSmES5QAqQ7
nLUh+N+m/8o/FE0ED+nc4PR0q0OW996pGfOYtQCF0WyMsQBpOhvJohGPkd2h9uCls4YdZZWAFXCD
utnbvf7k6Sb66Cz8yKmpgSylj1dq6gSDlRW4jv1g4XKxHSphOPuRYjgDhTdeS2UYr6gUth0VqeXQ
FL0PjXqkhUdAWhtPrIvkb6Cz8bZ13wAyj6giogC5T2tnvLfMdjgWcbz/eYjvMt0Qv0Dwt60umrEQ
L6owUGC7pSzlcXeaYBqLKOBd5eEBb1P2YmkpJfu0ubfmLn2a8ILZ6fBuV+58HJAVP+LuPFGKD8+3
e2M4kNcTZSi5uSaoDLqPjEBYOVhR3U1xqr7kagiTzLIep3HoLrXlPVsqjBXVzh5KNA/3bckOc2jI
9rLRNQPSyI9mPWZHhSB0NrmJ74Y6KYZkmsUHOj2mbiAmjV2C0NGuXIVpQ+DPguo78tAAUBXtK0df
2QrlzTnDq4eMpz7z/eE8Ziu9cQjS2arg2EJTaa5KoeWHjulylQex8B0h8DHZxjlU+/jLdbWzm6nK
rxGllb27bb8VkyytzsvU5e3uiv0P0dFdRRWmMZ1XGt2LLKLgDVDPOzgz8ogpz93XwZvBmnB6LeJB
GGvHDsvXbs2UX7+q8xBALyDCRhPtbzJ8bKwD2lkMef+MbUDx1VjDE9gHFsFSbHjMUAnuCzLCF5Tf
y2XQOqSv95V5YflZLHuVS7gqoAt0MPtXfVcHW5s2x7NT8qXAwI0PY1ycglJ452HucgrFTrjnLSdP
joUrOcqmVz1gNUlXML7matnduwjBY1ONrtUALcIKbLQQyIfv6KnepZXbX8xUKFzmSfdSIxlM4hL7
qNLFT2NDpo7pFM1OVHH8pJN8DUqcT3R7FuOvkyqsCPJ5F4YqMixchPPFsrt7LZy7w5/H5N2ix0wo
cvU5IETk6Moft1sDvQPawFa0bse0P4yO3h9ut8jkDpfpjMg6j4JxbYTMvmPB8KRKXYErFQax1Bok
UnWQS/1BhhCB9LHfmlQmeL0U0+P6lipdpkE728dFEPqaS7lh5p/A+eNuWTPjjCJTkCzvN8PWhl2K
lA0mRLfLy9iHNMvEPsC+0GsnuBMBQuyiTU76nsSjS660+b3CKEszNdXwh3xrMwsik0lhk6vzRCJw
Ux16XM7wC2jiBzGoStQbW2TR9spxa88vUwFvonoLvXyjhT0xSX06bIkp/2QQRuVRKehDJvbrZNC9
4ChMjr1JIhUbZYIM0elbzA8dxZAlLfK4h/OgSw2KgRill6oUFLTt3nB+OVPyiI2eETVdDgrO9KYe
77WbsqWufmO7X5IYwLZNFkYI87ooUg9DMf3LQCBDILaMysYngQyrohWdVFs3ccwlmw6oD/lCTTqL
iTTTfcceK3+QSpyIDbSQ0hyyK3FgI9aRqh2uGjhZBf7efO0h6zEq/ZeGzKel3atI3U9nvrki2gzI
gTqpC0oQCDlSKVRJzVCMeCjsmucUMVEjVUWV1BeJ6Rv7rY1wUFnSXXixECL1srLtIU1iqeEQCbBS
qcqShYSEKboPQfYsLF8dUDZBGHovPapGOE6QaDhp2y29WjQbxAuUdGq4HjpxJMQ6EYBnNcs+Dn/p
Ukul5tY9KkHUob/ipH6dTfLcs35TTLQsQT/hDcz2lVRnIY56QQZ6DaRsS+q3UO+ayLnooA7D9BxM
xlog9hKIvgJd2Yd9ew5mZV9T3OVswtUYLuf+MqLldWs8oHqkPPSIyVJEZSrdANj7pJnY28khwFOq
z1xkaPRW4EtKZVoqNWpRRzAHMsWSCk3aZw+wQB71mB7ULPVtBkI3rn765K79yx7iyAdQwjKY4o1U
xxkJBO0BOZ9t2HcVAroQIV2JoK71mOuNfSyqcxUSLlZHzR3rp3TDqOZEtMRHpHm61OhlJtXjWvbd
LB3PUFBtIjKogPUvDGy9hVMEB73illx2xyCf13n4iqSzOGVe/+YgEyQr4lfRqmLTgINUuR5XbQ0T
Eo0v3q75bhBUjKyKC9FT0cVDX18W3nTRJghqRkJOZ0sFdCH4euqou05pfshVokkKVyX10RAFvUDN
51Qnp1wqINHsPVMKOaVSGwk8PF5XVvJGfcWRzeEFLhUiRJBUzh7aygSRZZMbb408DizcNxpNJ1pC
w3KSyswp+sacnSMgrX71grJ8I1Wc9hPy7nfH1T4T94sZ4BJIxachtZ8VPimkoOgoPgGF3+lSI6pK
tWiEbBS1MamHCEljBKU9wtIJgWmP0HSKqztTfDeNiZu9zO/IX8M3L5WpSFQjK75vBziBRCd9aKVd
3jnRxPQ10dVkLkI5924nnMvMAxsXCWyJFJYF86uGNDbsrIcGqawrvHui4i+Uc3ISiMY3FVEt2KC9
iciWpZGUfEZfdEqr2wmYI5YnqokKfpfQ5kesWyPa7RDvhkDRkPKSrIpWobkEBTKAoS44SWYKvIbB
PWW4KFpySYT5biEQDpl/bakYhqiM4xoRcdjQK5Sq4gZ5sUoLDbFxL1XHHYb2OcT2UOf5OURvAFrP
r2tSCZUuClfVEK2E+26mHtC1ef7ukPcsanQRDVrgPFlHSRAsWTS40l6ZblHLn7FXthtb6y8u+YBl
Vr8HXrcrFSfx0R8RWNc0fjHGx66iFtS2Goq4GLafWanbqbLWjVJ+lIXd7UxnBF2jKtaJ/b5vhuDL
atRbrJZkWLjL/4ByWnQ0cexMUAEuTh08xiUhGBOdMVp5MzV0PzBh6sEIuLqdcaWuHz+mpfESABuF
ZinoKgXDvrdQU7DKamiIckoVXkfepV6czap90WCv3Q3IECCMTkC40EjVq4qtHDCv4dhUifqgZI+x
4VLosoS5yozIRM19ZudnrsKJ0YSK17TCsLA3p8jzNdvF8A9PZ6OMbsTYbT9HbVyuLReDRzolfg8F
fKUGziHlWzsofFK4CTv6rOFaqNlZweS4qiz3PAxuswWo69v0iVm01N5KqO28AnzmLA1lfLdrp9ux
T9xZUYRfyXXzbW2lbzG2gn2ds4svGvVLa+uai1xBYeXRqxeGmbAgnujRtNVrk1Nbq931xMb/muYx
IurA/tANEvTCkrHv3VLo37sR9e9WGiRsaZWopGmijJ37CNst21oXH5r7YEuDRVgbz6puM11K84WC
CyNs3TOFyvtJ2jMcfBqNNGwU0rrhKYeB6dWVlg5XmjsKafNo8HsoN+MHDhC4p5Ty8YQMeEMiaRLp
WgrRQhpHNBwkfRl6NM9Nsa+leQVQHaqwn/u3Bw3Pfkn1GTCc/D2Q9WJv0zf7b793ezoh2ZDdWLW5
/SkSSD4oxYi/Dnl7Ug1YEZpwSW6HvD00VP0Kodm8mF0m2sAIiwMaVBqYiEaW5rBpDGtHtvApQQ3W
FsN3lLOYbSf1lYLHEeqGIsW3Srsrm/ZstgALKPuQTUVqa2e/WnH/mYr520mm78qgSdJhMaQpvDOG
4ZuGKiNBGT0yiR1y2nBei3ExZ62AAIMwBFOnzbpkTxmtaoFjHPLosv+a59Lxs4xZoLe0u0rY0MoK
qtbSPYUqOlqC6tAYOfFWpfJHLx1Zt1uz9GD10o2Fy1n6stTV7cnbD3SguT8P1lOFzhCyYPyRR5m9
V9ts2w9mxXbVWWRjNy5pGOMoKL1hoZINiXI9bzDGdCPTtds1+9t9wR5/T5Bf2mb3paWpmybJZZMc
bD6qL8aFKNqndlasDUgei1nPXzJzjvyZxve+mjWk6FHyDiEURxOtyYPaG9qfH/q/bkFfRglUhVzE
oBUObq+nu2kgn0tPrlleEbNtnBTH+tJtanDqtdXD52wID00KcSrWjp5V/4qa4MmJsdqgONLHU27T
+cvvBkNd60qxN7Vu0yfz0cBBTX9PvwuVak1mFLotFVlIv4lHhMrdKoObFHBusElZerzZoCSlrBH6
OjfZ6jvxfU+jbj91spK/bj3lvUKIh5G9OMWj9yUmutINfEOWCJbFcrYOVo6X3XeadXCKet9W92PY
HQVNbCUOfQ+xv6Yq720wrKj9scTHJV/2i6qL3rVZPRoV3j0aJHSBAUypKhCjxKQbW3jVKnooUhBd
RjecvFGnpknfZoaKTEJ677s2+Y+pIu5MNdlAdUUgVGnM+/pZD5JzihQTakKHQasYNj0batQLKR/T
4Qwuquyx7ChclgRss4tys0c6XGwM9QBJQr/Bt8r+Ytx7+pme2QA5ov0MXIB5dQJhMRbZRU92BkqS
hWmI3ykaCy9T9i6q/YPedntg24RdFWx+Rq88CQb+xciqxXLLnV4ArcxEL3aNla9RZcPY7+6qPHgq
ha1i0aCRUjn00MV5MnFl1+bbFARXJSPOnKlpXyaXzsKz2TawpiIrwq7iavu5azd5QUsobRJ/KHOM
xi4ibAP5RhxRYY3iRwFYKnfyBU3QNUUqwanfdBAurzPLfWKbCcur6XwsIJo+RRaDt9nDdFCqt4iy
gzuvA3ZMi7xufpkl7n0zBQ8TJ78gRLqgn1ixpgTx6sPRTLN3mbq7NxpOThSZa3MAIG9HiM7ofJOo
FX1Nk9GdYpPVI8quMWUay1zvJUktwFxd95hgr3LsDh1pMbxWGakPbfY92M2LZsJgTmca4zTnOyXF
yqQ7jAzBsMvnKxo1QEsqcXgmwm1LVZ5cJ/VWZlSSztfpixoZItSnjLio3FHP+JAXRTvd96FQdlr7
ilNhq7QvqEL2BhKPoat25NI/JOQ3LFVHOw3oUQB2Y7d0iayqia4ivmJdVuD8MPOxQj9mAe6Z2ZgM
aignACzfFSFYYXIxiMTKShNxlshzVpO24Q82I5pltfBuojt8HuFbJ8pfmp3uQEDejWZ3DsJn7E/3
xi2KC6KhIJxL80ZvFbIUsbXmigfvxSTGyxqLK3kwdOAH5uj0MBPg2dTONU/ogxEDlmIYXKgyGayU
GWGwld4iKUURs/kZ4KjFSIQzLSdajCTdaz6L3xEDhT5XvwVOH5UosoxIMge64Cgzysric47Hz4BB
QSPCzAXK2XZiPxFthov5vSPqjHFq1cjsMwHDH29JCZwAlIaTzukC7IL+VsvUNI/4NFRQ1wzmbWCu
ubqeSlW6Xt13IVPXGpm/NsgkNoeqmTuOYGWfsDO4fjiV+KRZqgai+N0q7UbVZaob8W4Ay8n/1s6m
zH1Tkf1oBMGVBMIBcswXyRwemfp8qm1obceFYv3SmcIQ+y85g4nXOXWs3lDYnMp52LVjeJ8QQ2eb
LMpmKsWAHVyrgqKbXsxyGPgo0kCf7xvLIEHdPMYaItrYcK6VzLyrpx1+zxUVX5fqtPY2qN5DhBkY
7K6+dlgbqjI/b6hAUzgyU6/MCF5TZc6eLhP3MjLiWfDM5Xgv/8UdwXxe5okllGGW8pGvy+g+meE3
yTS/go8QvSWIIeG+F8jdtAnxo/ekj9pxsLlDcO+6nmtGT5kVaBHF4ca/epkhaMakCVqW8poRLyhh
O2ytiF6f0+caZ8xieBpkHqFNMOHtQmozTn3xm8XHUx475RrtFRI6Mg0r94Kr2lgMk0e1XeYekujD
/qNWyIkfX9CLSbQ0a3aFuEQqUkyTJC7rGvsisrRoj3EskqMNzhhmdDLoZPpiRAxjQBwjzJxLPGif
sGwZ5LEkIqjiuocHOJXYHoneI44qoYItt9sl+jJVJj/aMgMSDsCJb3/XFwViJ5kTqYwgZ0JcXSTf
owBxre3E3LG0HfIlA+vJquz30QIz62hPgcyh7IffrHGfu+xq4dP1Y8SfwWCXK86tDJAgxAPaTswr
sausCOQF2WhNe9r7DAqEYFqDrSK+c/10nB5CwesTrdL5ojOZUHX9M5dpmg3WfZmuaXXd00DcZt6Q
uwm6JQOnGwOZIRckm3Ep2Wy0PZhOeTdZlFxZlzYUn1QXGznJnsRMznEFngqEOdcppsFY195m7SOX
oaC0YBZ5SmaeJ0fIqnlTxv7DNmDYuEO0tvNeu3Mz1qGZixqfU6VejDKD1CKMdAyYW3uZT6rjUmF3
Bs+rbYCXObCgHdO3OyBDtUXobC+TTilwh1Ta3Hwl2kjbxASiOjIZNZYZqSZcsH0buf6QOYQVxtFT
jbCTEav2ayJWZ3UCrNn+6irXJJV0nrjmwrOTefcN4lKzNa5tNb4Iwzv1Ib2MjCBXGc2lgl0do7LY
5golSjvCzCPTX2NiYONo2sYyF5Zt3m9UBOAOevas9PnILAPz08o82YFgWerr3i6IPynbO1xCM8X0
FpKS/tbIagrTxtdISK2ZO3xxkCQJ5l32oeY8LOym7TG0lc+R2a3LljeAF8xBjENVefa6NYrQ8E4h
HJegCSCYZCgs9B6+cUWEbmX2lt9q3i+WN08hDhlWQnicZe6uSwDvGLW/cgJ52xj7gurFGI40qGFB
4KsyvVdru2fNY//UNecRz0GKzSOUxslyOINERjPb0whGMYOuJH1ybhnB6NI3nXly7IrEapkjnIUk
Ckd5zvZBpgyrYFgog5A8TIcNd2PzYc52tQx7yBxBfyxkWrEpc4vbSPoaGp/heVpZhHHRtWGD1XhE
OoyPaiqOQNseIpmGrMhcZMcTH6ZOO4nA5JbgZNqW364Az2Ozb9ISfTFo+dM4pJMfVypVeOKXLWKY
C5nHXGrTCSTLd6FUFu4/wzep82viWWvpS9uxQzEvjj+FtMP3exfmjyI2EQHQdp7Cyp/c765xqf/T
15NZ0YoiRwD0azox0ry13IciiDKqz21I4DLPO5TQLO/FHvmP12H/UXRTjNdr7cmk6ptIhI79ummc
eza0j1EwfMCLQ3tHzLVRYAFtVeOtzgFhBG0HtHGs35uM+pZGtNAqGknM1jr8cZN2tmgUYmgRy8hl
5DOU9KiI2O9HjD3IhdYp3ZS1HjCls2QnIMBByyZkYnecuVsxN6zRrXGV92iSbPtrMFV2MA5Br53R
rAIS1VYJAJ9V3yRfcADG5VAkj2j/2oVOJWBZFwojO0VAXlmnI7BCGhYTH9a8WzJ3fJQJ5CpR5J6D
FlgjnDxUpLixI698IN5sCaljWnWEmaMMVpdWrl9cmXPuQtKj87KiMMaj4wOp1/j8UeHiLjn05JKI
2iNlxXZJT5cx6rmhwBkjWZ2S+8Mks9ZxV4YrUZG/rrsksQ9EsiMqYDFpvQSOcW+OYbYMYqqEruYi
9i3eSBxYet1zB8cIKD4prlkfaAej3sBdrnw0OqxtHx2hO6ueAWafz9mJ4cGPaevbRGBzJdN5MraJ
g2MEpqUKjpmwgw7N9xJ+6sT8o31DA8+WEfxr6FZ+XZYM2WCi8myXTtNdhDF5i+wzW2emvRs8prik
qHespe/LjmZPMkRHxaDbEMOijVOPHl2m7kJJAp9dliG2aWJgxkTjNcFG6fDbJ0bsFw1LBLMefZiN
6LLjFvW2zYZ8bpTXsnb2SEFTX4hVU5VQiOBHgCIitqFG02sCJEdN2mOnTWfGItTS/tROnzriiSN+
QHzYZbZS84c4hCBQKc4xAJpFk5YLIySxq0zSuyKIr0E3sPBweWcTZKrKtFww/soWxDppkLK6UHcP
7GN9bEneGhIiDdXCwQ9dlJs5huJTXKyCxoJgn403OnsY+tB7Cdo9NZxSWCAT7G49t/YmA1SjTUwz
UDnPge72KyXpMRdZ7kcEixovKZg7J6cdb4rSN/riU02iFc72cDVHDmOsYrTriYqIGSYnq9D3TKEP
AnRU7xQ51lbcMCPAHmSZrDcD27RRynUU25xf6H9AqXd5yqieuGuNOcouG6zfOpBaS1Zy6EeGjvZZ
KGFz6IRyrtL6EDnOkzup9NyDLD0DWLPqzBd8pC2GGmgEeMUUyC30DyiHII3YpZW+RHKEnk/NL1Mn
rfmgPWjuLNS2ueR1SquDADxNd3pmB7KfnL4lOZw0d77peT2n0RWdpbGswoJA4Fio924Q0kpUjCfi
Nx/6CIRoV0VsOXvjKcYEPZtzA9rbVHe9JsplTcDETM3fV4kUXQXFfMmUk6lgCeK8OxqpckJUgPJj
rE+INqlLsIdDvEM6sjUrH1WUPLmvFPTJ/X0ezGlnlGz3BpIZlrrH1KN+G0M/sijInlOysWUtiI5D
96Gy+bIFCiHkDfd9XwrSi/gmZ2Nk5ermKDVtbLB0o1963aX9VhgAbPAmxDiwkknc91OIQTHESpLm
EuVZ2i51JFiYntn72NKKBekCx7zOnJOSOocwgfhi4VG0gu4tRj20mYQ7cpoHFCqOqhK9UR1kJ9IS
CQClJNU7d8GOokDWHq3pfJinrMcsDry8ce2tk+cgrWguA8ACkrpqdSrZTLeHnibdUjT9p12aysIy
8dwAg2dsF/QntS+tcatl4iTxIjdUd5173THfEOm0gnG9DRQILaMUipKcvvGyUloz1lMXs6WiKF8Z
BTD9VBRYkOiNeqkZrLWUEduCyFb3FL4t22N+DoLpZBAdx5ydH0ah9X7aVVjmq3xrOs3vUEsoc6W/
zRLJrOAbcXvbWNtVvO+QxDAP+OSzfE5AOj2AnLpGytgEStqN+6e2TK4JaBy+smQPje9p4tPoffs+
AX21WrhR6FDWkaqvItspfLOQUVqTyqnek4iT5slDa+Q29pg7D0jZJfA8JMkyNsPIr6k5Ivydo2zT
l04IwST90iO6PKpdPgbBuEU28dbRfl80KQORVzUfcxJtWUmrzuxsiXqh312Wv2lUPc+9z1DO61O1
XQRh9+yQN9FMbuBLbCotbfj75FUsuzj7sCdDZ+TUIcSpX4FdsKJl7c/61n3s7U3UG7ZfJjA0purk
eRDuUCBBrwo7pMWFWA6l3mzctPnCaY8pdWIFnKlOdd9V5iF2LG+dt6lfOUqwx3N0bdttT1eFRiHM
K0TxLzSmoHUprD8ryHhmqSfYvEVN7vy0MqloLOMxf7ddLIqlnJbcaGTc9/YJ8/iSsJmNyPtmrTBj
WiP7SWETn17mzTetOOjEBsIrvCqLnjpdMXnZPtSMvT3S2R5odlHRNJd2zwnHoRkZkob0k4PtVFQ6
TO+KUd5CfNF8Ie1iE5VJvbY9tZvJMBrUPDasKF3ZlDGLTU17nlXlqw5Hc98I2D2qlz64d+6jRuIB
xi6XVLbEpt4ZXm3j28b3eymT+T5ENw96chWM0XjCqcMlwo6rSWv0doDGJhtAnVodA1L4jmWL69o1
hLqM3RA+rN2CfmzKFzK71Fe7sR5qw/osrfQ1zLVgYyawJBnVeufBosCK3DhNDkijUJHPLDjLorWO
NnlGixS+G2UmAg6cviRKxt2N4iVt5nEXCKKKVav6LJsexpgwlgR2XlphtAwMLDFLmL1LQYboum7B
HoTWJmqRSE4NCucKl1+hZKdgUtKdBjntrDnJXRa2AOPiGgzkrJ4pHFDDTtCHl6sEtAPIyK7atqYG
ACQmFbOlQr9s0hS744AHhB93ZZwEX1FOi22sxDqxiaWzg2wT0F/CfAgWohqHFcWRzWgFJ0UJmbOk
udrtk9M02VetDIwHE3aRN9TmZgy1K/xYYwsPLmRpCtnEsrUNGKx9T2N/r7neUXH0YKWO2pNGhdAy
+9kHOYbTE/n3Hl3/RyIoO061mfl4jWgepnBFtJ5dSzvjee9arncBoE5Wsz01fsY5Ty6t2340ZHZs
Ikaawlby1VRTIYP6u0kNkom0zESzhkkanpHX7NCBkGRkv5NQLQAIFgrCbafGskobiFsTc5h6aSpQ
xMGgLecu++itSjvjsFsP+WegWulzFmT3MT41iwjgVuQKxVhsCjWhI5Xnd9HwkHEqoKht65Vy2/0q
q8Cxv9q6fVGqzsNlUPiBE+W0THVrUzEvq6L+ssOchannNOwDxXlodWbKfj+UArx7Fe4Yp2jtF9HL
kGBwSMnJY8UebEa54/yK3bY4mXH8Jkrm5ZxydawUcCPI6M05qbfkp+9VlEk7o2JtPZSk49Rrx2D5
NIXzu8FmeARpbIskXaslXYy4fQ30GlBH2r41eh0QhkjXhBXy91CLbJM2OKK8llRWL6ZoR9AXDayB
tFbH8XOF83UeugbRLQZctebN6jh6CDwDalwktCGcA0aOpVOaM9Vh9QVr1LBy+v5RDfFpVLJMbJax
WHXwVfPYa/22sSdqTpaxsqIO3wWDU59AzplgdAFZip4K3cqXeknUoCCuaVnPCvDliJEPLUm1Do3p
o27z3206CoRSzqWsVXNje7PlZ9IghHDlGQA78+VcPHcD/zfTACKcOeWpVytqvPo8Ll0xPKp9P2+r
lcwsygweqYDnpEtaVLvIC0c+qBkdvHzMucqtfH+7RT0Fseb//TGd3TvsjX/94iSP8HMYwVII5kbU
FgctKSroe7zK7XdEZSO0u92nju9CG/rXKwap4Knb/XiKeOr2B/928+f4f54BodPo7u5/fBd/3uSf
V2S+a+b1vz+CiTpZOZXZZQe7BmpyO8zt1f+8kdur6ZFd5tufFxZKyhLi9qtwvub6z//vz8Fvj/4c
5XZLdcaa64GTdOf17yGsj72bN+WuyDFVgkQpGWZisb/dCtA+/Ln185g7A5fFmv3P30kQWVFV+9dv
3m6FcqT+eawJMrJNEnN7e/zPEW7P/vnjn9f6+bu/DmMpUtajYYTUAKeoaxDpJHVN4fnnjVS6Qgfi
dqx/u1k2nKvrn6MVdQE5YrSeUui0BEyk6uS7nXrmKiSYQv5IZLJCJH/89djP3dutAtwOTmvP/+vx
29/fHrsd5Ocu4KGWvQ/O9duzP0/8vNjPY7dfyShkUYGX7+qvY90e++swt7uwAnHkNpYkXdJ7+dfH
+PNxb/dvhyo6kczLvw7z55f+02Fvf5PO3t5rOmzNpd2SyMqyDCNVz+6Luw5kFlbx/Pjrrjq2oPH+
enpQ/WR2/cSTFRfsr3/+6PaXtx9/PaaWfbCA/mHBT/vnK/z1Mj9/+9dL/aff07yA9/RzLPSF1b7e
z7eHb39gAm+ATCY/2c8B/u35v17kdvfvp2EAi+2UdOv/+C/4OezP+/iPh7n94l+/c3ssQkG2Hhzj
u4s7c4nOFxmhRgttUQwtrQ+ocHV7wWQW+3+Gi8F4VqwmC+ZjpIun22hQUsLbR0kp6YmpEzGDU33I
1zogZkqKbNlsjHNMYoDmNI0IibDc0P2tDxMypIMlb1Gtq0222LZY91pqbfjMOCYpnalu/qgGNWk1
UbJJx/6x6mJKjgo0JtiItBEBA6BeIEY+6M+NVh6tmYkj6FgzN/l0mUT/ZQbBKo3QE0iUTAvdSdYA
MSBn07RSXeyphQ5DPtfULy8bHzXhpX5UIYrIxxJxUQ1tSgvitZ6zSgrTY15WQHNjtcQ9I6I7GNP5
MZR9mBLn8jDlZECiBaCJbf1v9s5jR3Zky7K/0qg5HyiMZmQDNXGna/fQekKEpNZG+fW9PPuhUJMa
9LwnCdzMGxkRdNJ4xN5rB74sEQRQCrNFJ8w40+F93fSHCXPdilhL81540t4vIz+ZpF2d1CulCa2N
ziwk7BQ6NnlIkDSvlRg78KGg1eeaBhW9Cp3eLeZ2uWbnQ0aXodnlMo/B1ILQf3l2BOEYdX1BpYtN
rxPvzdgcwdflQKiGZOPybqdCOccRG6k0ZuxGx14FHfSJuD8zlaDHSBkDGia+6ii1VqbDFoD4gWQ7
Nlw7Vzv70AOSGbFDXGp7xPzugWGgMe+wYWfD9NcpLow3+O/s1FmPDj6QKPCxcD7XYZmaR6smf5Dd
2dkezBjRU0rf0savzfCXkgcK54yKYFpcbxcuKwXadK9t1t8A/uC6YyMfBeP0uoNtRW38Qi05bbuG
FLRcdz8quSsilvboAvlaySh55xjz/EACI6qW0aAyzxfMwtlHB/h2w/q+2NcGA4K6j+ESL9a4Ezrf
emg0Njaks3WErnGfefcTCLm91/FDTwuazwgrwNEEFs54xYkVSXG0YSsv8shKznmWtE1nHxt/mpjY
oJ0u1zvITqW+5PHyywqbMhlUbdCID22o8Kay+++msKc1QbtqjQxwWJECAjErBuUuTMDMIe4a1hRj
0OINwc84BTnyLUdkEEozE72zJhCGgSw7HFu/hkmGmJ+QUjRrkCwKkCke30uiJAtKjfseAtd8bHsX
HZ2xLaIuvJ+vfuUGy3VeilVkRp/zYGy1hyt2tKjLLOfCPCE+xSVWLh/e51X5Wk0xc+1pefOb2UR9
sreMX+VDOrMTJzk4llms/dS8X3TokamSB2E8PM2Whz/NP/ce1XcFLWmbDe2qMbLvrLH67dJQGDN4
rEkEg+LJA+0SfolLquwBkJXMQozqvPBIr0c9MhS3rFswnHpTsH3tzU+3AXXjz4qEiPaxy5pnxPQ5
hEx/I/363dKkggrc4jiVt7keXiozdNaiwxgKaxC6ZzbQb1iTufIjgvb0zLojVfHeFYZJnWw9yFS8
EObSCGxreU6PRHiFSdZFfXQ8K4LA3+8tB8Flns+vkT98Ar2/pv1VP+nytsBIQ6YWf5tJzO7efvaa
+HnAfXAqEyhR48m3tqYc/E89wUBgXDXNiPHSioJchvZfmaOnNuV7StYsuszXIffPpBxE68IaL46J
/k6Di98MSFp03Z3hp2hGU/Mui2Myk0gz2s9fctgNYf6Ulf0HQLo4MDXpOikc3R7PoGSSiEmCs1uw
CGuGEpFUz4C1HQMYw2LdVj3quPRz4CKt2hohDDaLQz1hwcKm1aw1PWKMZ5m46HPcVSen3raFG96j
RiH9LcQJfV0hy6kInBLoZWkwccjztzHq88Dyc5iPxEMBbCtea5K1166eg3wiXS7KxiWQrclABhC9
icp+0xn5i0zt+2G6DqdfB8nWt4H2LTsEEYn9A+Af96n93TUOU44WlbvpRqteFThmesq1ghhXIBsg
cXBYr+I5esMPvJoKdJ3jXD2aaXPTdLChy/lc9ww6OwZW9sgPHNtbv8N6Z2q7BRwgmWuSqc7eapVU
UgSOiuhbo+lQkd7BJ1Jmst6iF2E8qiW5StahZauuOoV5KK9uiozBlqMOTSM/u6TeVJO4i70cnoGZ
72OLsOYo1DroxxD9hzceNZv1SJYiaHjrAhlL0bWPA5FqBrsbxH2Qpd1yCkLH+PYaFnzhMO2cxGEz
MKJRUnLH1vtJWMtO6ULs4Lft3GW8ZHH5XE7mVlg5QvQYecjc5O+Jy21mVG++Sfo66KfYW5EP9YAG
+Klw85d50Xkg2u4pbpfv6opmq9DVMBouZLMl5pHY1gDCExP+DimrJeWlqpHRVB2b1IqljBTdIQtR
qCRyNyYG7hKUau9s7T/8KH+SdX+eruGU5ojANd93In/Ppmt6uIY9jHN85QzneEFENONzM1uGWllt
3xFLEzgtzyckeZe8oquQb8jZ9SWjRGJfzTi23Y9ZTx9Rx05Q5UhCPWBYOmHjW2Tfo0qenWZ6H5rl
N2VJO0TObhmSQy+KJ/arbOTM6qHGVdonBtvxDBAH1+NRLAhSqiWBVmY5fVBgeCW+9LPzukPUY8th
urkpPXJ/R01Kk+iWQPOGXfXAN9cl1nbetDxL0Lmb0izBoOIR0uV9FoEdsxBGbDBF7SbpH96LjrwP
2AWHamJNj0ktWhsziWVxwrvZsE9N3tMvhwjahbL3Vx11U4flqlbZSbvfZoHxyBzfen4o4E6vSZ01
K3POX/zWOHHyPSZtWK/6XnHpoxurpkxwSbVNx/1UkYGz7xghd1wWDgmkEgmWq9XImvAjnlkM9ors
Du+qXtDdxiRcEhbJOauqx7wHaMlSCJMKT+/ohb95Ph2rbCQBY2pfUYWcbV/f9V6+Vv14X+vowy0Q
E/QEVK3TkXxv30d/gNlz3S0MtRzBbHjh3siEKcGyUTa01khFAxnAMc88kjvRzwuRoLSUxQ3eANQ2
mIHwzPC49K9SM5ZbcoLKuqi6zUljB8yScTUFek6niJ4qmf/WV+NKcU1tbPz+OWEQv29jtioIehSu
BTwG6M7LaDgh3SLarQ8/sMEEHLnE3hQASLvh4rT+RVfXhMwQLX2e4PlitQ4Ob2Zz/1pkqFO9SBnA
rl2G/A4XWXEZlcJBUKCyCnpbQSTAw86chc1q8YieuuaeQ8yEhnrldm3yAB9Ph1I/8YKjkrz3f8yp
78/WTGalrty9F+onQ8x0c37/geZ3Nc+kmVpj/9F2/jYaPLYaCRxFH8lczpCmZSuSV1UTIJvn4aEI
a9AENhHrM3Z9CFKLbA9ezjt4S/5KzrFf8wbvhxodOLXxPPJ4VuQlp0St4ccaovF28lNulyZ5sDh+
gq7nWQsJlESyco6S6k91CeNxi3V55jxDdblBcPJlTahSINlSemMSChMP/HJ5AYx7khSLJI7hC45u
KEEI3XUvdpK9UGu/eNKp124Ep3exp2+mUixbvGG68XxeNXIOMq//jGoCgJS8N6KU8bhskG43PB3j
WrbMbt2hYNskYaYIjxpM5mKbRsnfsAWLe3Irq12xdwckO43PbjVuLBsQ01wYvFuJpl3L/g6TKcte
I7tzmI2zc/1iJAYvNKO1aRa2mEs87NDlOh37bcsrgbBFX3TKIHqzBtkruexrxU1j/NkhGaBVdggl
20FiTk61uClqU6z9GDExMdHtHqongrvMWwNHWqeLC/DJfyqM/pfVDiGJ52QKCX2bgxmn9Aqr0UYP
0V06CIGIpHmf2vTYl8vD4jCcGeqPRhioVX1EY2YVP9cCyehUh8/eiIC2MQmlyTDlo5XFAO6h5TBB
CCBOYb0CiAMIS1K6n2lfkAs7zvCGpL0Vzvxkm5iXUp7AmCuciQSWvWv8ughKghywGj1ibEmUINPH
Mh3Z+xCxzFNaFARqFRbXCWzqTTQRBoaV+dok2ZRj3aXL3FcDxoDARoZcdXizu5NhbaU5sQZwyUep
xHYQtGMcUiDATA8f6PziXb27Y7ips4yDzXBOTty9D7HzZUtj3ob28GjO4WbWFqzpiDC1pKUidH3u
/sqY/Q2FScQTQjglNT7BM0itMufPYV2xklP/y1L7n3MTTpNrr2fbvE9Q16/iRgWZz+7eILAdwqT9
CVb5l3RTtokZUBV73A+zDWrMth4aF4oR0YiIih2sc4Burl+wSaB3BQiw9jDnWYzb89pCFKmswaMO
gLFi+Uh4EHe8pVYDz0wT08HdViH6I5LkOc3LS2wSLdc2ZGJTP4/aZwdvQVyDo78brTRYVdCHGQW8
1eJnRpJUF0QIsLDCJ9b196oc31U3fieF3i8staVtfaDvdIPaGQm5WkiPBdO7xYrLQoCbpxaPQ6bu
e5ahqzktLgOOJYMd5apK/ffURX+C/ukp1A+9MFmE0roTHUB6jgm8iaUSMZriLCw2nxlplnKZSOgw
1W1N1zEAlghitgLQdJ/twXg2/b7cRvH8gMNtCEAb3JOYwyI8DQFzLW+eD/cdCBAZkAom5tWwoFMK
bApMqfAlEU4XzKN7RDa2Anm60ypGP4TrOX9ucIAezTTcc0+uibR1NlMKFQ65HX/VTsqNYUsmz8cu
wnRpdfj8omQBp433FE7x2JhvRp4fvbaHjzzNu2oKt9WQY3ppVI+kSn/HoJtm1zlQX+AJp8AgQ8ql
qqT7Gm/N7EAl7R6Mq/JkSKBwVYPk28gN9T6J0Y7/VjYOGjwv/SH46C3W8WaeMSQDWXTWqW8juppf
K5Hkm9De5WBIVuVQwljF1QJem6Kvf8tKNuwh284gTPnUfNmihfFH3I4Qqny156+lV/GVzJ4n6L8r
t0LQWo+UHIPUEJo7gunjnuxj5R9F9VOHCvJqXBNGHG8d4KSYXqdTndlfgCD2YZz2NG3okRv9nYzz
MwCjamtUvr9qeOI3vqHoDX0epXHsbsp56+e4VeckQuupGzZfEavQimiSBgBtDt0txWQX5CGzkCT5
qcL8DFIMp1cKfR5jOzl9SbePp0qvPOrsVVvZP6ODqSN/tthdwz4n+wI1i1om5id+ccic+qdiB7RV
Vf5DlusnFfW4bez4ZiFMDG5Rlq276/7eXG7b2N+ru4m3KY8iuZvlZ2KHW9sd/kCy3IQADgEGdRdL
tZtiUC++NZ3m1kDJ0dDFV057O7QCXRnbP8X2ily9nXEdhcf1fM7dK7YqKYHJI2CULJtXdT2+8Iyi
BrFqRC6jkJs2mnd8HRmBfRQQAXewcvMZD6oBU07sXoSNdmRswnsd//jTa+M5r+hnnlTRU21CXXHR
WZAaGCYrRB0oktBSKroFCl6eTTS7VbNrWrl13k1p4/9wXqaiBw2dtA8VF4+hoHNvEM0eaOG8DXA/
rGgkbwGtFp8M+dRYCJ6iRe6tq+5NRHFHKbyiApDcWXwcNpqzpncK5nC4Hgf7zo+j+/qXgzeMEPM1
znmKh/tc0KlJchNXKUAntCxvcduRcG5XN24+Pk3oFLZznNylajg7Pjoyj52sYA0b0ASSJUjhOTuP
1idS6k+Fc5kQjBuduS8qlo+2LAP8+ZfYX3aZxoKSz8eu5WmJsE57075zzLdeu1+GQhLC73XAVLXF
jcswJuX9r5bkmgU3HJr+JmvkpeMA8EVSrFttvYfX5tUzovPSotWwqnNmg68yhu67bqarVuAl7xu0
DDFyrRGgjknAM/hE7haqmB5S434xcVO5bJCrEJ6zGO5r0PLwAVx6mv5R5bD3CjLbWVJQUyG1h1rL
sCcFAyuK9JcCwGIpY4NzT6vvGL596mbHFm+xmbk/sdcyp2rbOhC5FW1hONtzfZNJcoXaJj/Uw4Sf
hICwpnI/M6s7toR+tL5LWkmG/zbVzlcclvdt4m74EU59fKugIXTLeC5BNEKuR7oBDiwcnYdQG7gz
wr+lNJ7sq2cNx86TkX0MaBzcxV4bkVlTc9loOwswuNr6Vr0+2H7yCBEHLGqZ/ejwerHj/GO2htes
xKpSOjiNu4rfORlv5my8VGnyiIXikxLi07zKnFU1bN16/ujraCSVlRe5UfjZOl7IwFxshby5/2dS
Oe0mjszAmRnNmol9RLXONCH+8LEEXXeq54KcYVTQD4U3wmg3jfclGs9m4x9jv7zYHOFAUXa6qpAY
jDaqGoB1Y/KW5K1Y/zVu/e06+VdY1yEFfHVfGM0KCRuHi8QdE2L+kM1pKcdNiO1VMtHLM6s+OYRX
IIZclQoNSYn6ZR6xMMVW+JqmqGLdHvLLMqpTspAXQJwCqRtVtJNNOa7NtQaBulIqybZLpE55VX5K
0XwgHb8dihD4N/cpT8grbge1MfrAL69Rn160s9t0rcY+2iijXDvpcmOE5bHMh2XXuM7G7SH98MqD
MZ+viUtFKLqYw96FoYYbC4+2h8Xu+kvVjv8wkRl9xTTRlVPRcReXFyd/gSATxHl118b6LR7Qvl5v
wWUGq15SHm0jyY3CLP8Gux8E7eUtVPqGye1t2IUmXYI9cjpZG0hyp1wUjzq23wvSNWj0Ysrasd55
/rKJhebFWCaPqBd4D5sMZRge13u6sUc9F2/kxn3T/T6NntYHhR/EKZcwgCDw5tYERIfvlAf9IY4p
UUIG9WfDE5sWHdUasX0Gisnet4ZgrJfODiVDE50JXT5XqjZu6DVfp4LZ7tKrbVtDOkNpMdLTI8TB
UMNknNRq8sQvJeGM65j/AQwr45u+lwCL4UnAvt9Pi3FT05UfoiJjiOlFxyEZaRqNduvMnQFmGtE9
oZU7eO3W0cjRMjdLE7GJUDRqXmzuitAC6eg3B9fwkOPPvrfGAVY8GHOHpgYyx+6fP/7ffxcW+5Tn
kvVNoPIkQwtc27yrtEsbX1S7PPaCqJzePJFcWPz0W6nwVDU+IQeqyHAcqA/JHNnCQL1STm/s+X22
i0WhSkYmkz6rWNPavCx52+0GKvR25B02tAwgE/1I+Ndnr0FAJZK3z2KMBwFld6dCgsJgbc45q6GG
ufHSNfCRcWwifc3fiUrRWJgo7eVo/eIG5qGhwi7C8MtJoSoyIvICqErCxyIfm0iwWsmx5BGkOF5L
tthAtAm7OVTfsW9jfhEEFnEIh314cJbkbAomVtq3X/3spkeKgEf40ly/XXLdwDjSahCIfoy+9+IJ
iBheuRf4b9bDnJ4XUz6AOa1TMAwoax7LCIc7RqZDWwtGmuoWD+OqVd5PO7mKlyEkLze/T6+rA98o
GBtO7UmY0YgLwuGJ8Mt505v62A/oHpuouSaGIllD6MZj7RzKQfz6pkv3Bj8FnXiTxUxCJSh1S9Ud
d5ajVvaM8Q6E1G2bDm9T0VEOTSm2Rqf4G5Olu+hM7yLG26ZLp+xAvOVaAGHBVbXxY/MtmdXFj/5Q
QaUns716EWg468QrOR7Tx2J8CR1sKYNHjxZHyGMrrN+TrlAJVygz/JTeWSHLgyGzSxPTes18TutM
A6nLGLFAg3J3VnISPdMXOYgbeuwnaRavXeFBEW8xGAwWCIrIgBXm2bvkKoVLUWTyIUY07fDkmRwy
pEKnydgT4++SsyvB0lyTGLkY8mZys2yHMoivsk8Ou7Ct6cnPBUNiMTKqJBVzwrvBV3VXxpue6OEM
B8JSmXvrTEprA5P4ycrJQDWdBmcxpJ+Vw8DKrX8IP7lr/ZLMnfnqLsrxjNjXSA/dI91hMdUtDJ+U
yj57hny8bSqC2RsmZnkVH6J0uBbQ9rsr8b8yrYxICZnaO7NAszTayNuuq6fwo2HCgnGJAJJYnzEO
YBrEUBnl0PQoRu5DMC9A5hh29qbh74abwbgiaIq+3vgl9EsQntD+h9E79A0TP0I8R/Zl3DC+E2Uw
ONoA8Rzwuzbr75uCJVDndnw0Y3ViLn+JXLgKPXMbQtKZDzHWpJaqD+mAhYZuahc3AuxAn5gXzdod
RymHmLIVHpvkUgrz1q8F0X9mT0LCXB2WJsWgkZWbGPb3aol4OUSR6E4j8/bMw9KQZtOLLPGBmvqZ
rRmff0kwzcJENky69JhXjNXpWwuMr/LUOsO2NJ12PTZlctaK/SkA1gTYwGScWu5iGGDAAjVyTxqI
N98vNwQaXVWX2j0t5JVnnKR5Ur2UcnH2eM5ApYtqPoruuhNqTWMFT/ma2J211LUkc1Y9YzURc1sQ
AGCf2DcWmgeNNku6L0WObYzsgBCq67q0r/m1Y41vlke0q73rI3kLj/oK9eYRdvLWXQshHFR0zRl/
7auWXNvQ0iTfJBkaGh77oJheSMYj2tflWxJZzyQmkhxrrGSkN7y6vmshBS/OHkPJU1Tdm4xQuKNY
dPOpbOIM7q4DEmET8r2Jc946DUeoda2yCHTDU+ihBCdLeS9o3MlUKIyN3Ytyx7LYid1y6yPDjOOB
79d8mlLoh8ION0M6v4JjONeDGqAmkEpRYL4EtcOKaAEgMCULfwm8LFRexjrRV+3IPlBef4zYoTI4
9G2/BWDB2FzWP9fUljXuhLvh6tT1Qu8ljwdvj09p2ERNTdgcGtTAbpo9qUFtyZ1MFCXtsM34vqwv
YtYcNxMEaGXj7KSscLnnRG39TJH7adp/w7T89GVz79fpxnWbOwINzGOXYCzvwk+0e3y1sCWG7qcQ
slQw1RyZORWPNMbhhvTxlcQ/lcbDpouNd78VHlIFgtY575AUCENt8sX7jjPSm2PWXmuUsdQaC7XI
TMVKX7uzK87KYpqzgNf2IXXC+Six4qwSWh9R9hSzUTVtjdrY5XXyqA2guK13ZwuDwtCcX0BF75fO
ZCo8tc96YCMiR3x3EUGR0+iD15nyhZ8+usSdfs9Jee+cP3tI7jy6fZpg3orDQAqcTTvQ41dbxb5B
zb5vKze+jSpcCaR7M3lZgrFDz1sN78Aj0HSHl6wn91z0P6PHQL9OGcEPkfGkGQpUdg7K1y4lww/n
eSDyirecLjZoQT4NWvc2VmShq0QcCOq9N0QNhMaFbqOWGli0z/zaGuj5oMYx/K/LX9MZv/RgUrFI
ouo5e3ZZWcH6zL9wlId8LeYSw6MztlX7wG8E+NrFV9TWbr6LHTCeSxNkBEsXJmyhNnTums5PjxW6
5LXTwEfCCzjX/on7qFxbpGtvYj2ONzXWLNEiZJlAZ8X95zxXt7xhU6rga7gNQRQtsWSmV2/ntOrO
OMuY+vtpTVhb/ZN2aEF0nD7apLCv44bRa1yB+o8bBicY6PrbUq6Twvhm1j5+GNGe7SsydkPcDB1r
tmUqv5WCD6oErVHb3TRXZ05qmcsugmp3m1z/QfT3TWH45FBd/4RP5XtwmTzUmeS37bwnwAXTvkAg
vsqQQDAgyrbkgkMWbIc5qBvO4bC2ntIepHSSmK9dHY+BZdtqHTl7T+IZE4v/GiUxUJmWmXbVFeOm
DWlkinGhFlq1U9UcyIJ4Gohm3NkYkDYDMKUpExG7Y7ZzsECaHQ8PLmIPi5ImoQqPwcRCxuCMlajs
6bxgkjtt198MtfeQl1zQcsGvWlvtjfZ1TYICSEq+HgG8oVlvNGN6S/IuQ37GjDgKv8begkmqWMun
vfXiyEah7viomzLcxRMG6wp0WatuCzZiARZ25MQo58OakGFWrFZukAAEtCzFtBXKAWt4dczansyT
ogEeFt4AJbtEkl6FtgwdLGD60ciYx1joof26psiZfjlygbEp785y2vumzxjDSEgcM/tPwXspyonq
MvBmhsNdGuIaT1yiS3RJhpSRg39rLO9PuQPeQ/0yaZRmoqXcUDMK227mfHaWHzF5+9aBzpr+KckN
uhT5dzNB0jCVpvYzUP2Xc3QanZrMTMQUmpvL7p6mrDv5LQoffJobdObPVgbXQPniWwwtPnnHAi3n
2846tNXZJs4pZ/+yGSJ58JH8HOt0erYWLHzRNYwpr7gASvzADdj1sUFICETfKfTSYEzzJwgR7E0V
Tn5k5GjW5tvBYXvgEswT36FA4VRZh+Oy6W2yoof2Angs3yHLOMxDeFt3LIgVs4jMmpDqKP6f2KBe
Ccf4bZfpIsAbUKUGcRiTcM3f4O40EAR120zg08qu1Rl7FGIAYyzdWYdhc3D2jasPFsSkvpgejXmx
Lj1aILt2eQ0ke7gULsW782tnDjhjWBFGpRfmXBkvA66b3ZAXhOip9eKTZpfGzO3TFlqf0X9y2nvz
1tDaDzo4yr6IuVuSe6JprHXEWV+1u05YBznkvMoBJBOcXn/kkvyBcMKuZBu/BGx/ZiL70hCVufvt
3djwuQAhX+ODyrZy6cDVMoRM02JjGCkbNAc/n01Y2FrgYmPCwMbW5TIPaJYRPnHCHlOdPvP5P6iv
Fr9kEDEvYEzL0L/zTXyHtFVu9Dt100Nnq98616/e3D2yhYBCmhpEOinN3hl3WRPSDgjrqt5hj2rg
uZZkCxMV6HurvlgaWn6TrTOpgae6sb6scASzVKITu26zSh0hfMk9YGFlfRgmeRra4+zMO8UTVKLe
Kzi4Q2m8OX3y19o4sWFZT7sKUPMY4p5vf0vVvfp1xDS6rG4bsbVC3pyc6WTc+/tCDJcJoATe2ZHl
CbEqCZI6U9TbiEK1qVW+ca82Fw6fH2X/stD0NvHiXyYkaUFpie+8iO4xC8dHGELHyV3+MZRfagBh
FO7F+UrtJ06u2OnZNTfI5sgDY/DTl3JnjVN07nTdbKOuecAHtiH2hcc/E8eWpjTSjYFRHvRA4ZOG
nkcYydLfGOIapgV9cEoiGUix2gjJFIfyliaM8EFjHrFAxP6JycZ66srrezCxNpMqn+K6vXMIMZqA
OvBjJMGIjzbwmJavW2Z+EmDuqmFdvk5mGHrKyc6pbO4jWLfEQ9ZsrCaWGFORMqwiflsbAErqW72Y
FtTmYYtrArxaRlFWd/uqBPXRMxMmmY5Pj5QDL14uCfzqdRg35casNfmk6SGMTITqKI4sAIzkcBiv
5GG95RN+l6GjBNARHDiKfgAQPxELvSYFrOBHRhIYs/0pdXMrTL0v/HzeaIt6N9e4Q6irjXWZV7C2
xzsdOV+1OEUOp+aUjKTu2n8+GodKuBArB/9XzfqT4ZdovBc2KLupjNiVkHNMUxpHlBFTZN+qdLqN
RyTVY4/awzrUUV5sLcYDspB3k40ZjvFUu6sb8whXBrRZa792E7ybhoGpW4BZ0UO69kt5Uy7OY+ik
D4IzZeupfpcR3uDX1jHkTU6K47qvWJBJkElpyjQSC1yKRcJuJidARsmfvIhip0YX08EzNnVxSCpQ
1YO1VVpTlTBs9MsJCYCRn8XU/oTp8JN17CrShfzUh7zpex6aGStM9Ybu/ieZ3N9+qDYhpHPHzOud
aUzsy2ZAhg1du4y/GMmysMdAxvDMuCWL+il21Uuqpr1pOwdMmU1gaPucjMYVL4tGp+eF6HZ4bc9/
aKk3jVnzwuja9eCLrdvwhjXHLyTrd3n2JZwr4CA7MNS9xxJm8/lVr0voE8GwCKxO1jPB5KiR/Pe4
R9rOpvNsgElYIbQjCaaYzm7hPeK1YsBdeM9mO5xJh7j9B+X//+MO/qe4A9uVtvPPNfqe/nf0WwWf
+vPfaQg3n8Xvf/7H3W9ZdrA6Psvk87+nHvz7C/+deqDEv6RPIeZ7wsJiynL6v1IPPPNfpPxaFv8Z
0rzrWHy7f6ceCPtf/CuJn852LN9xXKIIOjrcmBgG/1+KAAWpLM+CY0f6wf9L6oFlm+o//ldd5XNU
lddUB1dQwQnHUZZpC2VBKuQH/O+pB3nhdOBVzXlPht7jmFJJhEX6KCjKOaTw1ko0KYZ1i84RqazJ
MBUoarctPJP9W+6yjlX5Q22vriKo1aJHsfPJW93IhAFtISMyHImNY7E9TExou/vRt7sNvOCazTIl
BJzBdXwuBulhEuNsKsgPLpwowpk0PUzjVG196xVaMdksyUJSrwD+gBaEB98xbuw81kdBBe+Gd9UX
mQ3JAZk0ZjYGisvox3jjI3zNOVEEWSlSzPkZi5as93azEqzGiSPxnRxSj+H2Vwo2o9pRkoLb6ec0
fgBmW+9Io+MBTId9ZKv3GCP2zuLNMHfR30h0SefAnYp5w+R0OWdRWbzkbMQo101zvsREfckx2RUD
fO1GOt2Ww3BZmWWIgDApbRJa2CyFvUWcdZzJNWdORi/dfjlz8oeStgkqh0xANTSb5brsAnzBKj33
2KRD6U6kfVFEJ7PJ4w2SiO6SOZcRTgIKrIgY1IGUwpLtccjCPujZjhyoveK18qFpEdtHw+Fnyc0c
gycl8uFYyeGSREhqLPnVxV12dgZxcQxHXaTKC+htXb9p65qhVY7GwJSYv4ZJEYOLP18Qy0dVzepm
rnM0utdTfjCFt4IubuycNKEJdv1VPKGAIpCHOW7NErJaYAgsqnuSC8qLdlz2fu3t44FhFIZU09Df
oVV9MqdFAbrI294nyc6lm+aiQgQ2TJLVQMJeljw3DnkV3ULxVnuVxPYNdTeOYvGurAKEcFSfJ3xs
J8T6ge8ra2+YDuGVi7dzUJEAk0I30k3IdbLRP80LY+Exa4l9pDFjIP08+SNEokoBkxRxscHettqW
GjQJJJURly6ibe+a+pRJMeyZkU77HrEWMJ4R/2L80+ZV0CYI+KC6DDtLFVu3JLuA5Kl1NgGLbekN
iihyHqBpEbWoDpD3g9ZO+zNMenRWiJdQH+egGjOBuY0XO1mAXDhl6B61ZnQHV2bZEP7VH5Z6YJ44
qA8NPmxPRO2Vbkct1DXgCxYNctJPAOXYtrcWU3MxVfMzliFfMnWPviRMDrn5R2GM58IsH5f4GkxU
JhfhRTCQr3KNLJMb0wYubw3OGwKax24xu8DGbxD0XYvOhUqszSFGVzOy0s9kQYM0TDQVs/04J2ax
j8rx3jeQ/liMlKRtB91cRBAUwqdoNH69xC8J2B2blePOByg0O9Vkj7NEAVdos1vXVvmHDYJBl9Is
EEOH+4WVlKm2SLzbs4vPk10WCuWy49yay+7ED+vcc5W/EkJ4q5ImouRA2uS2+mpUtasoKG8d339q
rfbctSzxpHLTQPqFPuns2c9a9tbmTtSLou1bivvsw5qoI0Zax2XCcTtLDxgxo8qx1s3/Ye9MmiNl
tjT9V8pqTxnzsKhNzBGaQpmSMlMbLKVMAc7kTM7w6+tx8n6te7/u22a974UQQRAEAY778XPeYU//
PeFbSISxLIv4HjeWt4XkvK0x4VqwAKnANiqqD6Xv3sQhrFjgLxa583zczY37BsRtuVhNioquao54
oND8YigPnh09Vb7GnAaZhzGvFRxM5jP7CU18AGqAmyxzN2QJlfFCHczae2ydRN3LKS1PYOFAxrkB
LrjZqYMkA04Bm8Koei7sLjrXZXMkO4NcwTFlfmKY9A9edHRDTBtae8FVillSGTbfvRDZ6rFwmmMN
5KIxnW91IXHNRCvhMChkc0cHQTnP8trTMOUvKlMxSS1CXr8S415157mpgu3Ue93Lgt6HOfZPvefP
4EjD5GQtdBdLCZiosSgkOeXDbLuPAcyZsQa4JhNIt7WYn2VB3h//4PDL96Vwwk0eI2azhExz+3xT
Bt52MvNdADIdJWsTjr95cURh3lZoqrnOZcTUA08YLMeIx+s7nBD9HeDbRnfXEbOBaIbWHJXBuxF5
J7sq0X5BMpdCGbPMrkctsckpyPp4H2LGuqAM6pbWF3K+WPDEwti3gQWvA6X7ps7eyHprG7bqW4/P
BZJLIiD5Ajto5yCyAzI0PMenYDDfEFhu9r0DxInsyU5KC8UStLaw4j0bKQ5DnljoYfqdkzgfjV+9
5BTqYeSgw+e0GXyIHongkGzQ4CEim0YF7P38C3BqmkIPgC1una+OnZErBeE6N81wMiqeYwKRoyKl
vMkqpH2oK1ErnQ8e9P/ZKXd1Q2pIUlgkTeHscV8gbfLYtNjtlczcnYhGJP0jqcQfTVqAte/mFLwX
1nAGAAxi2vmS2jjBeT7QkSL8CoS635bomhy8HmDyZKozosX2wZGBxjxQLIx3IevbrOIaJ359bHIC
Dz9OHltrOVd2Ss5fPpJpPdeCJjdXAwCsOHtVpufdJehniyHnp1CM3yI9gi4O1JAkcu7LqDoZXb5s
ycSQFouA9EY9c9toHN9D1ZDDDEmsxT+TOXiOKNBunKalHlBOFxNcI0qN77kRJrveSTJuz3i0InfX
J2DRo+A8MN/ZNt439OfevRTO89C+4Fx3HPP+arnjt0QhwyWaDjGaWzqFmMRYdNP74gEWFSLAAtE3
AHguum6G79wBZfIRI2KQRWcG6YiGrCC6qIxtzOZiZgpEGySo43NG1aRFbjMxUMwnx/A2bcKSabqB
CuEFV8ZbC9o1tffkMNiCmnjvPNRKveRzCf5pCu+SnsbVO84dwp/JUUxwR0xhn5O6/tYOkAtbejeo
5wEUsO45ilqImTOqIFMTHibDeZCVel5ES30SDaZtBAJyxKPiJunnI42bmW0Cs1BiTzSiIySaYicL
BPZRlaua5peh/ENeQoKIYp9EK7n3InxyIw+5xjKAKDrvfUROKH3Q+ty8PWQwMYitJNiYTenBNhp8
TUYW6mIC0YXONcJ2S6DTrzzHdTH2HrDnoqz3ObQ+uRnJmgzodTG7HqdLK6t/Xqzb/Amd8PUNGgAh
p09NUAxFcyn+1yL0QoSmTR5ZIznMpJQvwHfqC2IjaDCtr3k4i7MCZIRwWXeJDRO2qfKL/SDTlMJZ
PZ+F/FrmmseZwROp7AmGbcLEf13knSbc6pfrG54cfaqg/BAmk+gBxhYSEVEN5wdFdmjtfXUmAdYd
1+3wQKvLurYu1j0oF717ghD7c9O6th7jzzE/D4c9EKOknBHDEs3bInznUquvSWZGWHHZ+REG+n2a
VB5+BHHmXtYdgmVGJy6Mz4HnMhc19LmFS8Xqn6/Qr2PUvwABwH7LQySZW3xHECeH3AeintV14+fi
b9vWI/5tG/VHMGtOe/rb9s+XYZxBSxDY0tQ1HTkQAzw2XAn3Vy9I3jQX6Y8B+rv6tRt4L4UEQTzq
O/p5W0Vi1xfIJNzb9TaTgWkXon128qE0lnkBfHvdZlI6gv4SUVn6q02sa387IIL7zFeCNEOLDhHy
zwUSKPKCwNQ/tmUoEO/aoJgREeIU1kPh7cF5rAf8s5rE0HnymtqPJn8Pmjy+ruWLLudQBtKDyfAL
8gBtBg8cIIBoTwu/0vqKWjTBr4tzYnVg/wNKCps/ty3BPR65ofUWrtde+PTm6E2iRkIKhQ5L3zNp
ox+wrvmZ5Groxdjf5bI0zza1P8DCU8svWleTBpGAAjCTB32Qn0VGVD9G6yIIBHdB6ieq8qCSYV8T
kVeJvO0S8eg4Wg8c6IymbPNyXTP1S1cJRJXW19jG5sxEqTVUgX9yZP3DiMLhps4UHlhsmfOODB8l
qM6Q7RPJ3KqlK7H7+bVr4mM+L9MXq7t15xbdHOAPXht/b+O2uATGiHgqofQh75v2IINY7DP00SpX
PlU1kMM8LB+pj6MejdDPMa1nhktoNLq/ZDLnZzO6QTrysCG6unDosBshQGvCQpy6xX+3LUucFNq1
DkozUIgC5+IJ874Z8E6OMBsAcxIJEutEEUlunBH7QHrX7/KbcXBQu1JxeW/bNSOkvxC7BEytKe/m
lxhhlslL5IOJ/qDvYdoLifSHsqvs4JKN3kEo7vaisB0ALHN+8cfqgyf8yWWgP4MljDb49aUncA7F
oRwGyH0guiuE0PoOacbY95PzDJvpLqKeiQsUQiVoP93bDhGh1bYZSBwtW5HbfbNZBFNNqZtfCVjh
Muo2Nyut3rGufm782z7ru2iT/+Mj63515/9o2xA5QCe6W98r/sh56N0guwyHerKvq/zDoiUrVrmI
9eWfBdMStGdgN7faAkAwnVm26Pr6Z+BZvpxyggS8GxETkxdDRVdgxKhY6QN1I+14XWtzU1KyQp/I
n66f78VVhXK7AWJs3dboKb45+1gl88FBLz4P8fkSWvEMFiiDYZrZDGWI9xenGRB1jof2RZI+Z5te
/VwUoeiOoz+eRaE5E15Fzlo/CjR2npGCnDZTUOvPts831rV14SM0h1JZRTp3qHBm059dF0k+/7Q7
YdKR/LVJdtKlQsuYL/X1Wq+LkEF2FLF7IzOTe+j67m1hwBIO9C1Yb4kfAmbbrPcrKRF7BHvJfbf1
uGQ63jfLQU4WKAfWFHoxD7VzsQEObVW7hCRCoRcMWmu/9RL7MgppI/WFfqnuW4jL68u6FmnFkb9t
g2UPJmO0I6ohbrxLLH4GxYXuEo3rT0bCoIFchpTa8ohRWHbGs3YjM4LIcb6zdU9sK37luqbKcj4W
xnjCJJKRwZfz0VP2iYlrsm95NMAFZoDB1zNY1g6x1ue2nmA7ol1cV/Cf1m+fcHw71NK5h+zY4Exh
dOdQocU9DhforUcpTbgHeoC0/QyjxDB8dPRv7dbxUUCuuFlfg/YBv9WBANqLKaEYB3+cEj6StBcX
0uw5zH/3uvNfF6KnEnqCWcclL422Q3hvro8Rruij3rYuuh6JtTbgclu6ha2fW98YPEFXVazjh1iX
Q065Ni1pW/+0lz7Q5zeu37V+/N9uC1d5k88jrGvr5z63fb78PMzn6X1uEw0Pa5yQM+sC8YIhPaPV
+u66M5gnQo8/5/75GVBC6Wmx7P3npj+7GCCF6SP7HuNUbBUWMJ8XvEP9g2zzB7vgea9nyA+D9q8E
CkjfoFsfyau0PrlkTy7rxnqZnsceQx1XCB+xiGQbLHF9qRP01dzWoXa8Npm15a7t5HMxBeE9VS37
0C5CmvvxUTiivYRBoS4ZKsObcQnq3YIwWAGsDMYsMn/xToqAwYSKq7ysJ0GG/+sIaP4QhtgIZU55
8o2guwSVxDsvBE4blhaeJriDtDh4OGWTnVO3FQHIqVickTPoL9gvXq0C3tGWIXvTW5h8rMdgFAck
MC5ef2zx7ZIggo5ZX360fdps/n9FQVIX+PlvKwqkPEm+/3sD5buf7Vz8rH79SzXhz4f+qiZ4/2W6
QWD6PnBt09GWx/8x/u76//5PI4gwSgYkGnmeiV+WjbvyXxbKVAwoI1hBaIeOH1kuvsd/FROC/4I0
6ViB7wVYrQWm8/9UTPh7KSEyidswYzYjM9JFj7+VEipzQHolzRf0kIcRxWvSF5TBcCQwt/lslFuG
7HxHEO1tKWZ5iDGPKDXmAbRMXE3QIPwVpdqxq3cArYr9P13K65+Cxn9A0rnWGdHJf/+n9Td3Zy6O
GThBaKLiYSLq5uMx/c91jr6I0p5xYCYtMBB6u7gDKgsYfz8+zD34X7dsX2ZyZW5JnrYEVyxJ2f9p
838qRP+Hk9B34V+KLZyENph2XNfzXSA/5t9OwutM1XjpdJr7hrBBgShpJKP0LLkoQfwEsIp0sHMf
t/7vN0Gpf+8pPA2Mb2bOKWrbHjeyvlJI2eBXyfw9hOYizeK16F9dQxKhdZyzgVjB9v9+9WzP+99P
3fJN3Lkd8n9czMj+11MnNEQMYA76k+fAToqGbyooEGNxnFMRJ2CEQH1vyUfcBCmCp4nZejsToLm/
/MiwHKTLLq7jNIIp19d6yZVmflPS9XtNZHBPuUcC2hnLZ2WZT3gjtZcsApSk4h9cJPSgyckGFV/T
p9ljH6nxJJUuDDTaEHZoqBuBx7CbMDsBjQYMebIC2JblNNh70wE4N9cC1mGRL4dQfrFdUKmgHzQe
BAWXlBzlTD4d/52C6i/mD+hshFV+N2XtHvmRkaQF+Ge0JQ9daBNRznBlE686I5P4NUmMqzEl2BPW
7FNAw0EHFxxjTuY3yOwT4ynSMzF8ccprrwEwvB5Lg12gyqMoyer2iwdwMhov/pA2O8fTV1Lv3aL3
4IurJD3CPgOBmJFAwJRAVzsXvywrT5AKdPaWYUa7tPOB1BXfkyrIMBtuoCHEZJeUnXwgmCLOmK+S
GgHNd7Tj4TUZ3e81KC+EPWksKDzTsDJd0Ig0QlTI1zGruXb5TeDL9wIbnJ0jQjCUBjX31Hvg4zPK
InjRNXaDOiFWjNPC7Bum93LIxIsLJ3yXBcYpjmaeqtq5DYQN3HCR18ZPmW50BZh94R+riKEmBh26
7V6tbuek4YPrkkNquvnYj5JCEgAYT1oExliwg1e0f/uBgV21AWbFDfEXikfzz1NqKPPDACaFedW1
4XHASuIJ9jR6nMH4rfPFq1cB36tCRCfz19ZUoBMd8utl9DQ4oNWb1NvKAHPRFtWGOdGWddyauQX3
Rd4q60DRT474Bpb9dX2ntLhNahwPk+d+nRvueQRGclgKSVFxsfew2jEeQD4n8Y0Wfl737JpIBM1a
pSbJ9w1KogdVqVPuAtoJtS1jw7ULJI91s6QfgUxuJ1E825TQfAPFt3SokSxDxoERPWMaGu0XG5uw
oH8oRmMmtKPzaDMkD8hz3GNcjYrRiA6sRlT1LoifojLPjqgQhqhJVoIHRKiRX5BkMETrav7qjmT+
koiWCnefBxMQa67v+6Lcj9EHo9yOt44Yn0bQcVuQKJsRxD5ka3+7dNWRNNK4aUm2fhkbcrMTuvVp
cK7GcQCQ1B4qZzA3qMleu2ayweOjE4+/hso4why6MP/wLxpq3TBUkOyjxcWtNSnVNkcSaueNyw+h
0DCwTbvaTql6WDKStd3E/smeGBKUb+DJQ9yg1hUZYOOW4kVQibjYIzRyC1eJZsbij+nJc9v6W3qO
38mA9Bf2eM5ZjONLNXvUlsB8UVPyNgj2oPaq87Q18J4NJalxV2Xlc18iMwKbTO4Rnzm1BtQFoK7c
0hC/tbUbr00sQrvSzinPoIrYj/UtBX683BRNidscpIBS1s4P7o5CnMvG9+jFNcP3AXLhpnDD2xaE
eNqCOdJln2h4GSx6tlAgaLfeG/wE0EeI4N8tZrwzwmPtiGPTgdaUAw/JmAnMJRJ619SX4ESldWda
7hvKNuU2L2Z7H/LsDDNwTwFtfSceFGwMDJ0Yft2cR3u9IwNo4M2IC8kyIQowpV/aiT5irujaXc56
KkS5zU4hKiSYVfDrqngBbw+CdsJucJPiz12WMfkD7lFti49ars2U6j5wuGIr6xLyHkDG+nkZ01+u
LqSNVNUcJHbXLyJK4YmeLt7g2JAeWzyi0LKFOfQAu8QDFcRtZ2yw9xgHfVlstJKrhUdDdZBeo59I
++MWn3xfm8gy0psVZvLRaU5gkZqwL0DBWwpaXvYlhT20CWT1GmHHoT2RPmyTAUh2DB6DmLT6O2rA
yioePA9Op4Jh2WFtvJn06OX42NG2u7yOHuJcqa3LhHBTmrtIjxVGCRHXst8Tx8SED0kpRK3k1Ylx
tagQBOY3cEFDEy2rpYcNMrrfOu2A1E8xqjS0r3hm8M6S/MOIUW0y0mo/O1MOwL5763UdObKxqlTD
17UVYSM1Qp1dfjpp/kC6ZB/EjBKmze1sdANHlqHYukt5O9twyBGlx+KnnjfhsED+b2nbLaLlW8Ov
XwGWI+WZ5IdW+T9wwfuIbDqVUnfRdbvsytK3NuYMFRGbSs6B92RJdiRp3qsUmbVGAMm0sKK7oBMR
lnTFC25hGJPT5fb6QIpCRpW94CVmMhjLnOLlQ+lUr5JhdaNQXxEqfkLIBTkjZHJxJHDwVonokk3U
GejkufGRag69Nt8hZTlSXxE7y1geLBdh8EyIX27MPko2zx3XNg6hpgQDChuNx8veRi2Doc8HRojt
pLM1J83Ei4LdOmJbLp3dEKW/RQpIw+MuAjnFSKDE3QQfIlIE/k6F5esaB2DxqWnnDJPcE+gxMFXz
6h68DbWsYCSImb71DYOKyKlXzl3+kcvhh3SDa+mB9a372xnNHIj8REEi/6imJ3J6YBSb+NWYaFxz
IHXofKtqtA4ZahkGkXBPJgqXZOoP9lKeK3PeYivNNeCaOUjCUVk4rT8EMGLeGPO2MBiFFpNAGp/O
93qLSh5FQd1zLiPXFLvwY0BvA56bi/snBLEyaGRNuasi+jHZ0Sz6EEsQ6Ud7AMDSiY++7RxIrIN5
Hpuvql9eIv8y8UDniXvvwCvKJHJcrkklNphAFaqoObmYCHddj2yanlYOsbHHOXYbe/ld69zj6f2L
SYni6eRRGeI+PxahjaoK7KHBnb4lhVbM192qlTLEoiRFNqvWSlT0do3DB+17v6vBcacL/RnXohso
AUv4tZvaiqEaByPwOOIrx+MUxHRJtZTz+sjaI9VGAb+qRzZ7D/mZpziYf1FYGkDl0pECYy23BGJg
mZFHiVwytvkwnXKk+HYq1qHu1oRDtbGtYtonrvGCDtVHEDK0IhmC2RhKVAQbuBxRWpURFpwMwXNl
f+/bUzAvWIUHyaPG2WyJlGdUUOikJw2r6osnQIsLTFN+ZFVjwT7MZwyXCM+8APqBWR/62UUWmOuJ
Xw73DE0G2lryUPuoYFOzxuu2K9+7YfhiN4BTmozH3KFQB20VKPYuxEP33h5+dLpjF8K6ycI6ABBC
gmoYX/LB8Tca91zw6Cxug7DTNNzwCFJ1tXtgrhkEpyL9gFHHREWheZBDKjPHcY+w93Voi1chqqs0
3oopw6sgjh4o3etxtAaCmpqnIKSJ+PkrFbZwV9WMQ0bbX0oB6l3UlNrLwb2ZM4y0cFk9JBZttXNK
E445IWJev67NL1IuupjGrsRuzV+an+UC3pf6ZqA71TWeq6fyuoZBCIgVI6iCtTMWFswNHYOsnTiA
JgCdqCDGTs/Hcou4J29fMTujplh8DAM10BahBHjuFIer8EmW2XWquleB3JNvH1WAjn767EhrlyyE
GVHC6AxyBhprl7+vsW/g9zY6oIzhjoEiPjG4dBvMyeWA5WNWfJiSdq8DbsTIf6CmxKCtCCF9M75k
oLgzK38FBkB/6ZePTexuR0F5y71gznINF+RLAIRtq5CZthCddm/s8ekiRF1097/k+Yk6DDDwUkcb
ISzNADUERRfQtuqUdt5rXjKQurP/tYjyx0pwrVVWvAYdimdIjzjYLbsdvNQxfBqy6AlDEPrI3r8B
wf26jo7QhWn//nCPDfClIQRnQpH1O+FdXbd4zRCH29TB8osAZRfoKL4o4yc74Sfr3z5pt8VEXZWO
GyLg59sE3kBYiw/uENMQxj3PxeQDwverpYeAKK9vyXwQBDS3Lbor1G5NYHTeT7tCJpdOYqn9m6qw
r2vd8vfa9lf4XRZTYVr3KHR6LoCWNRDFVEP3tWzau6DS40u+ELRk33W8QF3zqQiZdKuMeJgKy67U
1yYcQW4b9rTxJvVW9695w4C53uYlfcyH2edOJsuh9dJrYoW4OuAwndL3NEP1anecK6CuYwbu4djx
NBxk926iUzMDSioMuCdMkUCn6Q7t67jQ263tWI/DjeuezJnTKlGfLHP8vUecJqxHrPwo4QlCpNke
fhNqvrq+Pxw63JIQAvzoHeguSs37udXz3BHAXZYgyMCUD/nr6Qu+ae557G+lWWZ34PpuoMERCNbh
gfKScTJwG3Uy77k3cf2JovsAxYDC5/mqrQ4FAL/4VXmBOgpa7uEhN+liGoU3ow+tKB3V0T1DhyIw
1rOUrMaSChf4BVNSr99PC2JHdoCYKfQtP4ry3RpU6hyA1TFdrz2MnVwr+TPprBOU29KIMI+A0JIZ
GJj4e1DPt4Mj1S40CC1sP37GVGDagPHAvS5nkMQ/B3YSnjON62zrxib3nlm3g4wGTLghvzaWEZ2g
SwNqjT6ULqDlI+aJuZcfojcbCMwxVjw1QxIfJmVm22mobhmsb5OQSKxbirOdjOjsaL5rDIEYJA3i
cxij/UTwOiSkiJ+CADkSJSA/+BCWw7L/uhZFPZ1D7gOQEQTMdbyrdY4XU3vNLtWZX7h+eBjqbHCu
88LjtcJsTPMlQusQwab+LL6ua2tV9k+VdrShXEidgaZrwEyDpDT+eN6JbBl56kY9O/qr15OIoaTX
ALyoYqwbhxgOWx1YCCrrFHOhsodG58RNnR1f7YcDnTFPHHLnf2rNa+15XZgk2TOdbf/c9GeXcE3M
27resL5lrIl7086YAZPLz3VW//Mz69rnzp9vKF17+Kx3ry/Xdz+3ReuRPzd+7vNvt/3tqGh/kanS
lY8/516upRC1Fkc+v2c9vU5XUXpdT1nfWBcxxRaUJGqyhroAsx4cHUFdltFlmnWRR7/qKJswa2rm
iwXlO3UQ2ei2Zok2rNWifwELgzq7g0RDd/MJm0gC/3GQYXP4g+KIOxhNUPmbvhouZoq8YdAfuJYj
mItEQnTB4AtDdP8yBC5UZD/s/Qvn7V3WjeuiaQp0VhKBW1LiGBeyYAmzOFjPaBdDeCwEElp6je4U
WzM8YCgXWNgBURCWsXuosYG6GK20LykJmUs8q0cbkPTB8Jlhdm3zjkzNRsZMOM6JirYdRCHwX+Ue
hnWzt0DnbEZcD3luwYWYTEXAm0K99qtTHSlEqZzl6AM03WauRE08cp8Lw49+DfMeUYRL286QSkXY
bRMAx5YtS3Bm2rlKZNjCM5U/R96C85KJlmGD6BNuzToGMSR0+43bp/eeRoamFQJkXMgLzyryITlW
5bB8N+QTn0SOug9+SBurq+7xSOu2VRvdx2a9R4EU7eXLWKCO4oBvoUMLKeVaC47YoXGYjRRI4Xib
dVmO0q7/3sX5VTouEmGhNWx7tTClQfHSzpMK0tFCHB4nDwDjH50huS6G7HZGPZwQw/k6hDkV/wKh
raEJq4PjhL/t2X0Pq8DdGo0RkHcqf0UIYWzA9b7DqFKTmvZTU7hEiBKPoP7qieG+k+jz1HBDEGNj
uuLT8TYepkWDG54pE9xV/bhTWCig4TNOCA3/KqxZfengMO8dN0bkpAz2GuFHEjK8hEVwqmOrOE/e
6Gx7gP5t4dSYjQU4BltEgHMSQPzLgIRKCzFKER17v0MiGs16cjvAH+02/TKVPu5OwPVuTK8NN3MB
dSdxBzj8UAe2Y/jV63ObWGCGkqMYoBXcIyzaN1nYSdAhjtiOiavlgOd7hbnoKRAzqNTGOjSDgMgO
8t0Lkx/Q7KO926kb/KPw7lbOfFZFu+skyhxkbzFqUq+Wi2+LQRZ3jL7a4PyRGbBv7FFZ5G3HW9k7
4b6XIeaNVXOSTgglwWeSKeP+F2fAfMWKIwx05I2XJ7sKsNemyaCrk9IIN8Z8dGHB5ZEJnjpte05D
7MssPy9J1j8hBFff4wJ4q/pdFUsi/Lz+ST4OUQ3o7cpEYQ4+xc5RkAeHTr4zNTwl0n4F8wVHikis
arArGnANYRpDDlG0fFWT7Umnpoc0sW5SM0Suk9w1DQjMSIswRtNkoGUQCUKfLRjRYfQQcAMzar2G
HhoQbeI+mGOM0xXsdKtDCKF3xhe/T6+kEZ79ODyi7KGNXJtr7Ud3pRXgD0ZKpMX0jhn/Q2eM85PR
mW9MXEmpaP6EUX+z0gG972C4ym4il2WN28KVCgMqBe4nat6KUZwsKBqbBQNywKn+fdCjRJ2PKIn0
LWoAiDUzU3kjNfSWLuJOWc6NUSBMiL6Vf+9q8boW1Py9hRoY9Npj2MW3RgEj2Qc5WE3GI7rBP60B
GnHXJTRbsIy+dV9N6Bf0kJFJzI7LpjIhsxCXn9om+DYjl/RgY1qns3OIUnTnpm5+l4hYKD3nXez5
FoG+27pcpn2MGR9FZ/grS+xfW0e2JxTUIKCmT70s71BdEcAGdO4xsh5Gpe5WDMBCx414Qbsl8c2D
CnXDE4i2dngCxRBoBkDaGjW4Rcgat2lOIPVA+uUmGOZCpHf2CJRwMjIUTvLr2OfwBgwLl1s/bW8e
YWt4X42M2Znw1SFO46vZo/QyoJq572f/xXO956lC5IHZCyZbSE5JtPDHFwBVVyK5XaQA7Gaehz91
iA5s9xMvCa8UT03tHunqnrJx3KqF3F8dfwso7m0Dz/7WK/K9jXfqAQ5Gqr5ooXxHGQCugY3ldZLj
kN58ldDhsX/exPOpz+pDqYF6MXPEklpfmtlbW6K7FPo75MCuZswUByLyNvSmR0xS3h1X7bO4vp9h
PYYDqojoagLx3TZWAaU52wKuguJLrOIO7yKdyE00tb3tS3TsG+8NgCnVMDKMpNaplBi7Pt9TJbtf
OhtqqnxC9+O1Ku0HalvIN/TnWJVvERVCTzdpKxGHWxUa6W1fO3ujA9KeIJ+kytte1oyWPyxkPKbA
uGayfQhd5y5t8qfZoNuA4n0nFLL49ltqEwbbTXuqTOtlTOzHAB3uBBS65ySISPleAyOYsLxLs/up
a25ykVAHGE6uokbPNS/bGjkX+7s1yatVJLc2PoFwTsoNaiMT6qH2pXZ7LGjLx8AsbttEXYKeIVZs
E4GK9GJhSJenpKlcsWBLH3xxtO+x4rksFq1hO+1F275AiLkpyUdUrvuib40+FEKyp4aeLSQzZrd3
IvzuYsDNjF1uslb9iEP/Hdn4p27nRgN98hQ8F9yOYZI/Zp6hcVn2ofWMee0b7nUn0LW7uPCoeAGH
tIrgjEzHRRqgiKxhZ+WFTc5lvCMHv3Fd6wCJgwP1Z2N6nWZV7xxSp0XYYA+c7Nwp+Uk+5cv8BUFY
5owmBHgyntjWJ5tCJUc4yV+MkgoF3VJ/LIqGqeoNnleIbHDh54KeLQseu7D8WS3Jpa/xyZ1OBewV
TzSvhoCn6qTGz46erBdkltywdHcLuD1EvAroUN6xvesn+xalAsZAgZgLtNwvkzf/Jif2jVBlBwL6
vc1uQkEzrBiutuQPznNt5XsXd8iyhGWHOWzU3SwLWkS+hdJHhI0FjsqvMIZSZtjjaYCLsq+QN9oW
VnB15wrhM6aSJEXL2zgAu2663o1Pek3jngwe5tG96UWI72BxT1yd7GYfMXMvQ75oan5LjN78vou2
rZX4O9Pawyf3bqbZPAmJWwv+fLrKJLWIxBvODG9+x6gP5nE4oVCYMabuA3lbWhOGEtTTUHlLa6TI
u/EDN1iE+y1723nQWmJ0jTe5l/wYDdrauFgUVgkPoE/tR0MluzL0lp05YJyL8xhmIX5zNgLx7MCc
g7ZqH8vJZXqRVnJnoE24wUj0xR2d4Aa1L8RFjS9kuB+RjoW+jtWmBxx3h9c8d35GLkJYX2aCJJ15
yXEuskgoMx1MUdaYh/EkDPNGoJ1xpPd7t6z4BTmr7NhL9WOonORAfmnatNPwWlNATSduaXat6+WH
OVUjaH3GdDmrW3csUYlmxHbdowFiXtm0kVGU34aIxGnu+HBzUBzEAZtPDQhgQ4DGJm/4MacplrwI
OAW41GwXgA/bKjOek8LlmhTNs6HmOx+UfIm7e2DjQDAvYN77cbgRtgf8D1212X7ACxAmP87ClPCy
PWWQbOMu6iOKyKvsPGpdmzpMn5Arvo5QgF1ycg684oX4mlgPgVVgbCVz4Rw1BTFBL4rdE1S6H2p4
gJ/hhdZbs1B55W8GF0G8jmcdpqztePA9he9CiU6oHA8WonTUeMmKNfCASg+FDeRXELzf64+FjN32
P97LJnuLnBNxIml0Qd0pLLcdDcTkK3wOr48GZRvwA2SU9GerjN1fH7VTSW8EWETvElG7mlC75utq
LzrpQ6AtD3oy3s54Dc8cjkhev7QdrF+z52W56uMm2Bza/Nc7o8WCrEYYgKbP6Qk5q8mpXpYcsfz8
KYSzhlyJJHcWYaFiMSDJ1N9h1HpwDLFf1/V7/EnArxEtx0GCf91OkGo10CJBu7vm24iyDzLiTrr+
hy1xYlYBHOfYQnyJEILQ4Fm9i4TCpdf14xjxXaKK7uD5n9DfRY7LdqGNDFuLjJ3qzQ99YlU/o0bG
EUQ2Pkphk5tTh55PWGgn81KVESmcigfnKOH06z3098lUXlKEdPS5el1ToG0SvzpZdNJfLtthL/UP
oHDt5NOZWvKEea4+nD4v/bWG/jloFK+/nWM03jFhtqU/nYbmQ0sl2yrJmLBri7Cgvjz65+lL+NdP
jTgreyKaI2/WLEwmUKjLKKzhqLGn/z40gtbGto4K2Bwgp8+63qem3m/6bybTFqyiL0iJHrr8z+5Z
Yh7NDNtFDpfj7h3amDmRxyJD0aTBQW9KeLvuwpPeRfaZ1oJERRfBdat414cykVUv0RTySbrPbfs2
1tVVH1LvE9X3xfKg99DnVNW/0/u/TgoRvI0+4aT2IPwHB77iblR4SDB5Fp21fp0+nD8OJw7jwFVk
ivIlWk5jCiZvEHu/qnFy+m7WFLHCqkIzgcRimyyX3qGqVwl8rwZEwaFoUvJ1so+AYNvhqRKjgV+T
4ctjmpiIChfzdS3go6P5wXD7ZEw019LDaTotnxJhRzdmaZ4GKuaAZCkHC1xyenLRZkVTDNP+TmDx
ewSO8CExgZ8mqtlLbeJyjk6xP3rNyWuR/mnEbZP8FCT0GGzsR2YLb6WaSgruwcMKg3AbGqoq7xkk
SZbpoojbPLl1B8WwDLpd28HkgphcnavllNplekbg6iv416d4wXLRxqmmIcYh3VBculo96j8omfZe
/g9757UcR5Zl2R8ab3MtXkMHAgCh1YsbSRCutfavn3Uuq82qmdWZNu/zVJlkJSIQ4X79iL3XFpmY
SMHIk7kz0249jAfDA4Sx8hDZTnH8pYdjdUjErNc329ZZXvuwxQ7sMKLWEybfKxWbYzHqt1rv2VrT
d6sEZ+027TanYZjA+4DXX5z+MYuEaOYwZHdxUIH04Jlhj7Rx+tmbS+e8yAOrTYUsBjSfGFBqTz/S
n9S428f1z12S4EbetUVxrcm+Emodn3bBwkQSwghcOi2anZyCtoq3zFi5vBkKL+Sg9XB6oHdVN1FO
YevKykzvUVB0ZfbTbpNuXyEIDsyJ91/+qvyKZa1F7IYHHwUjD0sXgwFua5x0IpaOZoLxQA/3iPpf
S5yy15Od4ZknWaG1bHCgLFp6H9KNPeiPdc5Mm2XaR1iRZL02pb+RJUUVhcmpseh11HKS2vmEc4QF
CM7CrYmub9OH5K6EJGQEZHymkv+xTMvRcqvyYM7jRa9z+1y3+qUNGEYsU2JtJ1lmOmZ1rUb4+bmo
eJtKeVUhFYNMP6H/Gw/JDBKcSLnkaMgaejKEg1Y9RiFFqrrQfS/GxA72rDVgNNlzOBwKOpnFI5i+
7Fj6lQXwOHjLDBXlkq81D3Lh5KQHp7l2F6jui8a3OozEUxF3yz7EP4EjnG48qiXWKs433cNnpb2s
4fwzIW5snwTpQb00zBG0NxlheTMB59vRjsozedLov5otcgZEJLNV3X7SCkpf6aFj5GZF5iZysLK8
SdeE2LvIvxTgZJh9uS/57JOpOzE4HXJY8wF1y5p8C/FbHlHl4sBLCUPUqahQhD1ZosyYOKPT5NDP
mqGUDMfSaZ6KklFzPHmEei3hlWWbeNrHcz7w3SavTlj5xPwFjy563kNpxIAF559UnNV+SRfziKbh
0ncr2CTzTTdYTsRTfk0fSMzpvGYHkl7vrLj6yb473qC8CXAV4m0Im7uhiwE1pV9+fhMElEaNAJYX
QDTqXggHrm2tmJ/RuoCtcTkDDEg0iO0py/SeGPKzETEnnGPUWzCo8AezZ/69TpWFolJJFRXvhyKP
XJnkw52sG9xBD16ORKSfKI/6lGqw41JibBMHsY5rgtLIxtYC8YhCLydYHYCMrIvU0gBXKNsUlvcZ
BRM4LjYG8m+6Xd05q/NQoCBk2cPihht4qM3bfrBeCEy5SUvtSODDRzZW16OLvduYD3oK/p+iLiOj
mI1ABb+9r8hpxj5CQmlLTu66oosrLaoyeZGJTTTEpNe8rj663HnMYnRAovLi0UH1yLJs7UumQ9zA
hctlBt7pEBb6L9mfKWHOOnIO86IXx0I3waz4JlpC9rT0aHacYZ66pvdgiiR9LlYBjMGkx5Br9YEH
AwsU10IZxO/aFENDZaltDql3yCdS7swZFN+g75yQB36/BgMEJjpQfX6No+49ljGQA6h6l8ROu/FF
I4MI5ckgUWlT8hu2c014V2yBdY0jHtkRwsogSj4RiFksVYnsiRiRaTgqt1TgPjFh02nCm7mxG+LR
ChgA0MKu7Wx8WFl9MzrkAnFHfolEviSbEDLO0XZfNRUU3cp6rLuguWLJtkvEZA/WPMAS7uRn+Ciw
eJyP1DV/1kP3Q0/ZIVvEdTLb6clC4isIbPqLCAuu93vN2BTxVUyCM6K6kQS1jPo3ymDDj77otGTN
NLR0D/aA0YWdVMFyro26l2wOjqnDJ9d67LS9/qtM/aff4qmp+17WX9p0nxC2aw+XLBddrKz88sS9
WU2DtGIu806Unlns7fqEVLa4Jq1N71pEI1H5IRs7V5bsM8sbgiOSL1kKwuZ76czpMTMChjX0G+PC
1csgONkmtXvPdfNQYinVNZvCVXZneI03dRW8AdN4m2YOIHjs/PYB+EHHqKMd3LTj3+uCLQTnfwia
DdfADYq02vMJ0/tDFdya3GhoYPtTWKOhWKCosBRl80sQRgliy3lcEYeeio4xog3vLl0D0o+51fHZ
1nso9b+lgXrPwTfzYBetUpNwNVRtdaeJktGLKItCXNfq35xwlss9/+Azaa7AuxzNuHdvFosOB/dG
mg/0byPryEAWeM3QXNGAPqww2/5BEO38VU7++9cGn2zwuwfywfz8/oBpXsTn/wcZF6D8tOlPtGmn
nINjXo2bwEM8qvFo3qwt5sivapn9nWk4Di5Ag3QoQzQXVcoNQSeHKoBypUJ/t4jMJ0YJsGez9EUR
8r3ppABbgx9+MyI48Q+Dw6ennqIM2Mhl0i5jzmPNjIvHsQ25EZAgh1ryJWVTLNdpJlLk2eL7+K21
F4FDWTIKCpvljirrfWqpXuSEK1yTligez77eJKcsvtS/moRUDS23/+FDs8AW/eVq4Rc1Ldd3Apa7
f3xovudn3qhZ3UlLLARwdfgESuHkSUmkdrlz+9ibrMWUmFLJI9i6nKH+PJGuQNHC8M2rAmh4jvY8
ltpt1JgHJY5Rsia4Gzw+3aWijcsvWd/xyZHxtY31+J4x6ftvNZsNONVkj7vSIom4IZqS05q19/04
81CNz20F0IChtNyBf3+zeH+9ZiyHQwMXho+S8S8WhGhoMhIVou6k6515INyeiFbMQ7B+mOVG7LeA
9igxvW6mzAT95KJEeprFV5kUIgIXNXm4hN+cer22Gm/P4XdaSX9JivFM7kVOL0fBMDfL/YzSoJKH
SmQXH4vPJ1OCOikxGgJKZtyCBoLzR7uExcSOiNx4JR1y0hjJHG1FXusRzj6JIa6u5ghyQpTOKDzy
+eTp5Qk7ldIhpZPdXDldfXb9Bm2hPNvs2AiODgjaSoRYfjSSh5SzBrIYHyW04MegRf2Zfegh2qNo
ec6QJoABcvED8HRlXVVTkGcNenK+cTMNdui4GYDZ5wYl1u7vvxHoV389wDzLxLRiYcywXE//wxbi
DJpV58vUntKq4ISkWD32fjrvTBvNTjnduqtLuFTv8ShtSLMW8FE7xl88k+sBYbPZR8+LaOrIGkAq
3JSXOCBk14ncrVbxH2lgQFrIbKBtKUrUodQZZxuwdDc26Z641u+EA396SfSB9uwANeUJW+MXmZqo
PbRHBh88UFuTHQqqsqx1oW5V3g2U/Q+gXfV+aUCJ6O57IzpOO2Q2pI24zeMl3xee9gy+cgX5Okzf
Am/e9ytJVE0vya4AD9vSuZTG5Fwc5K5ZhousZU0S86OvRzAYYTDit3dK4xxO5i4pmm8ds7qTNecZ
hVdnkH/T6ajJ0c7uapJAHXJv9xxtmDeqD9Hge43LsJMDT5RhSs5m9SjQHetTBLFtTo0kRZrb5l+k
1ADF5GxybB4NSkml/t6kkMNLea+P0VdZkNiVWgAUuk9VUEZFfUfoLEOHciDoSO4MEW61nvO0hu21
9MUky715aQtzNXzmpPyQ1pQu2oJ+yGwozvu3KXDeQr3eZQ7I9nYMsY4ELdms5XWzUnEFGjXCClIs
Wqt3EQZR8W9tLaZMc7Ive5yhthcXU49dmkQ09IkiSwWfSxm9EHF4UkrVPv5eRcMPACn8rJgeIrC3
XoklwimKmXYTqn3GlbLGbOz0odprGZ1o0pTXres9ZRoKXlF1ScXZ5Z0pYhCA0Izo/Tw++4Tahvpv
fdsgfUc5ctPpxUAf2TanBA2pzxABAgGjHs56AOrhJgPIZoMZIsqpWA/sntDe43EfDPT8TQfPSlph
Ktl9hzDy0A3WvQ8nMZRTyFt5cb1vXpLGfFM3eNzW8c4p5/s4HVEA1BEGmMa8g3AbXuE/BIPL4CGS
SGC/ffWj6c6xYDOY9D0w2lMQAe3W11pKuYLyD1weMh9Pf5ib6qFOqrtFfBM9q+Se9jjoePjrIQb1
xA6fNIbnu9AwcIgDRVFtd68xOBkNRgEr5b0h8sdK4z9M53OcTNcD4Z/tWdPUZRvHF8NoeXqwMwIn
dAEPkaOGt5JLy4dsr2Ano7J8m4p13/gY2bKJxTWb8echq4wLMVvE5lWw7TMyj8zpvCz+dKrMgEGP
V8BAWcfwgCGNkcWQPVTlyPNED5yjvcZ3Dr3lGWgLhJRQZwHoT9fYaX84GZysbGWWnI3X8H+e6hUT
S+89+3HDcdQWUIt7Jk4Jek+dpOLWq3vGWyUD2T6xD2UMhGAyrXFPh+7vMowVw5Af3V5zWP8PoAoC
SDSm1dOp2izuehTWV4g0y5PXOfDe8bn22Hrg66V8E3vig8MrVGVXVgaZFfbR1bqCTGpn3drM2npj
MjU/xqOGkKUsz0W/mFdrQP58aWd7LDB32mDU/DgSV4qVZEl71RF0vdVgiHh4E5YyOd3XbPKnDqEo
eAUMEE1xZl15Xvevf2JtaGQ4zTVTv18N0guRr51q3TJ3sWs9uUG1XgX9y9QkpImvSFGmpYGbov4R
MH0+9MmxirMZvWKjXeCXX5A8zKcmXLULSGPvql2/1L908ifqn3DUsQRtbWS25ZLueY4TdWv5Nyvi
9ZNtA/EBOZUe/dJ6TZogu54jEKPWClbOKGB6s1K5RF11M9D/nEhNuo2AXZzyNAezmw/IzfOmuORa
CeB5BMTGGNG5xKN5h4jOOap3qd6F5YFZLq3uqyIAEUBp2SJ+SFip+IuxDWlDt9VkOcfCH49ADuKz
SzAiCNjsOg/TYOskvJxeJZdS1/sToeHcVCwP95aBjrdDIXjxi5cGJK1lOtE581r3UksRAmsPPd3c
zUfMZvd21PeniaR3z2CkklF3smiZXwgNP6zJsptN89Oa0myfDiZ5KU3fXkBmA9Nai0MxV8Mlrudh
g0ImOlTuss/m0ThDXGSZw5TwMpk2+dkRa0PO4scw8l+yZEww2enIWYBrjdCVhlJiX8k8mZZ7MCG3
ZcftEgfGnUmyGBijFf2g1qWn+TEqV+PKT64gPPwc1qhkMET6DiKn8djhYI6GBfR44dIlN83aXTni
lB5CazNCB062KT5oRd5BYJ+e04oATThqEAN4rPVXtIUZJhPIJQVfiZl6O/UzIqS8pwlbxtb0AP/k
SXyboBCnWGEESjOWbEpKs7IzrpQCOOtwolRVjzILhFjbRYzVCS9XFq4K0PCmzcavyEWvg1TsWp1a
pXgzkFd/5rH7bBfrs6ouCmI8yKWwjxP0tm3Ud28jRI+Dz7oPJXf+4S8cU+vc73TxMzgVg/bUhr0d
7pU0Op/n5BhjqFqc6jC12Y8lii5Knl2auQsSHd3tzBC/MjGtTa52iz7qoN6lEkzLiGgNi7uZfHIX
4EZs3Bo2ODCWKtt1CFh/dU+qTmoXHh9TVBwhEsXUswGA+YHujDGNwcB765TrvTw+lYYc8wuq/paz
n98iZUrxsIZMf4su+5hEGqwjO6dMB9zfFB+ihxX1uWuhQMfYxCpx3nVYAhJMkCExLGpqPkXLjqc+
pbTLT6olSYLs5i6kuuwxIVoZe7i62WZNfpUyV9wMA6/TI33OGkRn2tDQWvEnyiSzRrW++VDa/jGm
c/eSg5czIygykGDD9LT2ULnKgkTCxIpvYGNWBx2isXi2lEB4brERtDq96IjOfu8BSxUh5RcUGTQl
HXPOwqK/beZVMpiKK6PH+ZpW4kENzNOsNbetHjxFzsqu0ryju8Ub4k5PDsrdIk++1ibnXmUFNWhP
oBOZYkMRPLTLB4FAIBz0Zm8uzV3j2adycTGaOCfVQHuiNh467xtqiW8TZKXD2KHi6r32nKtpmvgB
Aw2kY3un58xvimjBEkFa5ACuIqh3APgecxlo1uKu0VLmMXoTECUzULRY146JbopOH3j1u/wvwGh/
t3hluGERSo4UeQlNyBTNnElfszIWMrioovDXGE/UxXJFrLHFLJIycpOa9S1F9LRRw5Y5pD/xRnKO
g55Ao/YNa9o5Yr+CrxiQop5OOIl40925GJCr2DPVUxlRF7kYBiwJW8yL4qPTtEMHZVu9QOSQdChq
ZaucAcM73ZOYdmzOB07b5lVqTzU/CG0qkcaJdlKfd037mLG6xiRD7VswtElT2vpYq66hfNVbf/Ie
8sW6bbT+JvFQQYctSmcAP096lCCqZX/rBnx0gV5jnElvAf6C7eat6YPzNDl5vI3mV91gpmN6fBz9
xNcTOcAE24X/o8H0GVyf98lwCz3/JCYw+Ct8Q+4vfwyq/egmwXUvVlTwkLy4DuIf4BzIbGkRNX5E
4MU3/hh9atFNheecafWzboVftbZm6CazY4V9Zzd7FTX5tN5NJe81XNKI7RH0TXskopt9K6cPVpc5
3yda9MMo+QylSuWBvQfR+rFOzcepWoJ3QpW+DBOzgNy3vRHfu35xGvv6VxZmZ0MGIAWTX3y9+jlb
2s+Ryal6jzP1b+0N6S4FKcxbDFAOlXQfxVqFV2tbnwvLRC7m2jqNxmnSuHWC0HZ2mgbCaLQwNw6N
fSTDBLDcnH6piYiP0iHSwm7rMQjcgU3fqT/WYljgo/HoZ/53fw5umUHtpV6Kx2Gvjz7UThlVKetQ
FX2Ujo1DkpQWhnrkJtB6/T7LIr7oqUo/gjn77kfxrzJ2G6bRNU7qgQR5LywPs3FYYjp5ROIchx2+
iYVtKOGTmLWONTgpplv0QJ2GpHFsvIOYVqQfl5bEWWivqcl4kYzMXvQzS7XQKoi/PrW+J+RTkADB
FaH6ozrmqU3KM+YZIjW9MXhSxinlwDDkomoW7bk0kSZhp1YDODW3NqVq9jpMKf2E+wagArrSCMsv
hV8hc2Z7ItDN4kYlsiKB92lgs8/i3wsA5c/R8TlCbGHk741IaaXrsGHOJt1h0s+t61D3UtmPhmbj
fb53AzLe+mNRmcDW0Z6ck85AjOX6bHGSHFBJXPJoeR7ghsajc0mBGxu26RBq5+WH1HXpxxD+Y9LV
bsfVfehrQqAccZVp/cjU2/q5yCmb0YNOPXgjrUV4Tr+Gn8ytuYnIjpsPdYykVU9cbw8E1uz5FpUj
lohqnkRlsMdOO+cGAScljX4B8Wqr3oKdcuJOYfNuxzr+dG5ubba/dXPJ05UTKS1oFhsb177HgFbv
KA6yyd434XJnLAYCDFwXwxqUZ6vWQZwuGIkwa1wpg+gUnWxnoDXqd1g9tfKbWnCqJtcc8e1Z3vWg
ZezZmb63RfVu9dohqtbbbuJGVa7b0GNf6TTzcLB+DMH8RLLAvOttDGrJXNrnVJ/wLbqfFTaIQ194
13WJgHbxGOTXi26dq/CHXcXMHnTQZlF4UpiOZdDgJ9kveeTosJ5GjCUy8XEiG89f55fXzKavvADv
wcwR2i7TV5Vp6D89uNtwCLZ5fpcmqIR8qqZKLIbKs6ycJ/HanDnRngK7eVcrt2XhWef3y/saGNep
vt6PZGBvkMIzGAsyUSmQyBekREXKSExGzlE8/PDC9duMbnuqvKe+mV/svNx7mfs0heNNWzlHX/rX
gVEFqjE8W8J1CCOt2hfi8pJ1s9tgluXNq35S0+E1TOTSEzGUMfJJKgTnBJp3PO/Uky+t27tuYHvM
NvMgDkR1d2XWcrCb7uKXJtKl7NmO+FWqtDkHAxq6sN/kUt41PcezuuUK2ciopYYsiobxh+caFRNw
Iqzy5SW36d17Li4rvUsc/bMcuC81LT6MLidnUEA7kMmx76F11clgUG/Mz6IfmuSDic//90raaKcN
kihXeGXDql2HmvOoNr3qO0Rqwa4+Zejcsswn6OQ8eOwmOu+JRRNPFqmRKp2TafCxy6G/Ps9kYEB/
i780Xfs12uNbH073jMNYOGTw2qGvu9weNQMMdTVobUJShtwXaoagsWBh5cMPZD55XHTvQWpmRJvZ
Tm0u1AKrd76Hfv+ovETQwshSQdTorGm3I5VzYZC4vsSzhqQhBJtMPczskfdqMzQkfg768iI6iowR
VJNDtNBjUGFqiNlTFaih6rxeR3JB1gO9s9TSgwVPgR70rLXlXQAIGdVheW3kHL4dNVMSaSgeUHtT
CM0nS554PpJPrNz5ndRjVjXvCtA14heEDSGzL6m0DEpP9SkTo/M6UXf6oNN3yuJlPHurm/IudfaS
ncZTDDQd1Y4RDpfFjr5k15fE6FPW5rYe06P6WY5sddeaTWraNk80/l+lhiV61rwrn29+q4zFhZzj
nPqM7Y55lxzVDGhGdaLmzWQJIThlJyFbF/RnUJmp9qDR14cU72Ez9etBVphIzdh5+XwtRXuHvfmt
o7ldm4D4IgZNC7MMFPXmTZbHb+oeagxjOnhzi2HFq/ZRtez9HoeJMGrEEufOhO+AhrxTRlpfDPji
5vW0z5whxQak2xFvCWWG3Jn+mH8wONJX+mB1UgwstI1l3mcUSjOAcD6MF7XiWAugBLX7uMTPwy9n
qdzNbPPsCb1bfDkfJS31JmB0AZ+B9VKZf1le+ZEU010Cs86FXqv237Z3aCy0x8o/qfkcK2bNk7Mg
fXgRmEDhZeWhno82foDKpm+Qi3VJqO17mU5J2cKOLBEk6EG5CqWeSwSFYBXYX8WjqGQjDsFpuZ0y
Mm5YaiOfwq2pnSwP7DGuoD1RMYyNU65aubFY+1w5s31vRuzLdGJtDjZm56m2T1ZUfSnBABJ7dqYl
PF6LQOCPttVIJqRRS9aBAiVyP/DCnOQj46R704PlIO1MIt5auyvuYo/qWJbfcuql9bBH7V/SHEXW
ZprzT5lBTgM1pHJw8/x4iWDpQHLguvYzrME6Xh+p08mpUz7RNXTOE2DArfoV4hGyflCucLFjF134
o9pglHJtzj7cd2GOZNiseUai/u2jE5l4H1mtD9vMMT+ChXYp575KKubpfrQ+zBqLswZ6EX8PW4A2
pDbxq0ad5iIGxtNi4zanhSBhwWgeltwFbU7fCkpztwQ1/tjB2YwaRmIuC1Ws4IS6K0kCIsztSz5R
ebXYaunIxNHRmRL9zSFV2OaO7Vm9cZzsumSCvDplflBjfp3G1NiVbfE55MmNVE5rRolGbXvIiVzF
3se1w1rlRTcYw4R4RAtjguu9vjYDBlxSK/HYcFI6pk0URbRe1JnRiS89TRE0ZfgnN/hYLmE7HxiL
73m7NHos03/b4qls5sGjdfaZ5RoQllqCCQlmXJct1QZ4+ZFuN5LkP3ByJGDsFTmiaPtfOgsPDYzJ
1hw5SMijlcmyHgK4NgLmKXRgthhunX7coSUjYRq0F2qM8aebpke53NWZmKUJLzekB7UPcXVc/7nH
SokSTJWZeuwj5Xd++tVAmHlxndpxvPX9Mrxip0l8qOYCcdT2ClkAj/VAH3WrUAUgPYttvDDlrRzM
UgU1pLp/YsvDwMGYd1MQXrJvV+KjeDzaHvvQOlpv5ykLt13SouLznpemgyjtP6thgppjaN1CUNFo
Pio4RpsvqG1JIbLEDzRmHKN+ENNDW94VMdn3VsyVs/KwcU0/OnRPq82jO8twZhX+gF3ja7EBIGUa
1tPGcR5jNuCbUltPc881UJY82PWAWKIqOw2CeSm86kYbbBgk7vLdn34pl3rYZMhLCOFYB2Y1Pk2q
UyfXMU5d3x95FKz4uoIJ/LoIA3o6Islz3OYjN1EVMoaMOYessOFxTRIazNXYGNijlTvZvuse08eR
cnee6peeI1kmK0XFPMaoTw2dkRcg+kM8/KUa6H4luswaXsaJbEaT7yfL8uSoSGgh6xKNre0ELZ9k
FiIWCObqJhoMz81+ZXV1XnKdEtBdN7YnUl8Z1KMuewd6+t2MOSLYzo3badU565BsmR7iDA2TDhB8
u0bINeXuJQEFjqTOvi9E8ZETBNqQRMC+JiGaGA1Wu6KDK0Q8BYZXLx3uSoaz+5FHS7S4NixLpm8N
U9KdHoQ7JbnoXZ/O04muXYqUbRNwHofrL4/CFm0OrpfSAy/+e+u6Fm9FgxvDaaEAtR4/b06dHXco
wi7CL5R4KHbR0i1EwW66kEOJNKq32bF+A46M8XtKPMyQ8Ja99sMy6bYdJLlbeZLLTkyRdxKXBUhD
eBlbF+1Ls/W9GqDwVTdUJa8KrpJkzQ005kd5bjZo0BncDxcIVdjIpYVP2Q55Brd5F+U/q+FVHaHq
PCvTDyISwTbUaCnt1zxIjtCzJ0ot8qtAV9947F4PtPkfWuzsjaK+j5tf4HS/1w17dZ/MbHT1lGwJ
qrrt7GHAJACts0WcxEGjUCEU4/UGmh/z1w/p7sjYPvnJtBkR6lily5AnOjbrtTnGggfomNegXz7Y
JE1oWngsjOyHgnIUGidcIaNpPASbVkQfUeg/BT0VWGhRgfkc5zL98oACKE3HtMZXk5+8oThkuDdv
1JizZtWzxU94DEYvOSkwlFJ6TeSIRDwHlHBAln+Zi4jWj7JfSJ6ojMh22dhN9kuBhRyXJ0pQkQAS
W69Dav9Ku/xZAEby2NSrFJNG1X76VXeDiPJTretQ+xEAX7+uBOfS7fY1bBfhNjDlFM3Q2KO27Njs
xnLztX31hEXzrBbAhsfGjgHNxg6CO1iA30LkfmQi8RacCM17Hz5K+zTPlPeSesxKkmHe6AnBiuqw
EInfYBck1QXmdiVNRg2HTVfsxPPIeIpgexe8WeXwvRsdSviy9dFYC1xnjNDJsJ/DVDQcRsRvW3WR
shgdt87obovOqGQR/zDEqGfl0+fiRtfDArLo62vGhNeiVcK9cFK1n+rdKu02KUKyONhpgsF28Ix4
+L9ahI8Isy0ATUh0k+NsZ8c+dV8NkyMZtemPWCS1sdHug85kRUodYrX+g09Pe5WM9WtvEIHEemcb
uP0tWjOE8IISky5tFiQSfj+baMd3UUqPRQ46QGP4KeP1qnuSsJ7fQtZeSGNqjToM5qdjk4Q6OJ+5
M+MoFJyEdDYyHU14ApYdPAZr9rAl0rLl/LUn9lmRgthIQ9LR/7YM+k1ckTU7WvRnttNcQevkGC29
73JDpAXSNBNfjVTRSgCXdVRa3pq8N9/SloaikF80lgqgH75pJ7ctyn04+1BCjO5e8buylcd14h/Q
zft0gCbsPtatpGI3DLutmHs51A7lgnHaZGW1rQeMm6b7JNPxtfI+S639LkQr6RlZfDzjaTk1eXMn
TJEqca5Xhh4MkakZZxIg2+ARbOkbLkJ8mJzkHHecK3fFqj8p9mEubz/QrmedsI0mw0PcCY0OkkhB
iD0yXYJQ9fq7mrIYMydH3AEv1tvnijk/xlPiM0DU7uQjXNas5i2PD76IeaoqtFigIIKh1bLy8oX4
ZVkLKAmlNJ7qzl2Fric9mJo9MaO4sii4c7v4acn8VD5lv15vitq/8mrWdXDWi6nBJoNEVy++FmEe
Ea1qJvO9fD2W4xIfzHqTtphlgMt1yLdBaG7JzqbxqA/5Tu3mAQsfD3TWePLXJiUaQZc0tlJZyces
KmIZp6v+eva46RWtSP7fC3Q41OKUzKoD7MEr4DzOLoscFPIEx3OUgW/fDHOKSKJOgbJp4ttksm1p
e6egH6Zr+MCX/O50HLxa61Jww6nhk1il1PZlfA/r8ps741cTlec6oLhuG/9BPUlGVD7gjnRKefb7
aU0lwiX67gIsLNbiyg4jmG0cUcNNVg7vctaoZ78TrrcWwqM9OlF7OQiKbUCOszGj5CuEg7Fx9ORi
1LANk7J+66vHxXKeFEFKil7XWj/yMrjgwBP8IPkCaxS99rd6F7/XmvVZ39uHzK6cXVvzhUpVoR42
mo8bdFkOSCLJqaRUlYWCedsBS9jY43hOy+mMTeobEv2XbgrmDe76p3J6iAs2yVginhrTtFgkphxd
2Yeqb7XS1kis2BCq8Fy1zfR7GmcYDAMcB2ejGVm/VZD/Pxzxf0MZWzyRUHr+7yjjl19MHcv+30nG
//pv/ptkbPyX7VkEGFo6Z1PgWGjl/ptkbP0XiZfQiF0b4qzhuP+Wiwj/2OCPfZsRrmUIXvdfJGMS
Ez0zMIhZdLCr6Y7t/b+QjP8QhZlAlKm3Pd6gbXm2rf8BMvaNcViTyndOkRv89LEPWQkahIl8r6ix
/oEJbMkP+x8BjK5h8ZuyqhGgMzq0/6kkDYexMS2ehyeF6jF9CZIeZwtvGbnfDbpy/bPr9PMAOFRf
boLSf2u0+ZwLPVYUznjlrqq8cn7vgSaKpmxecMqKENBncp74+hPODIfJn3VJcifA+0GXM7QdDpXM
36o6I3WS6yryT1NHKYIlkRWS1t792xVw91cCs/cnHtrnF3Vc3YcdHKC3dv/4VGOUCrMFvfS0RPbv
BkmBZRWbyV63mYGSgR3XT1tHEoZxpp7Z5CUlJzXm0n1S94coLE7M2r84I6/zHD2Vn1ENu60Dgs9k
B+jSS5g8ncwKSlFbGK/ZEMNvP2acj4K9OI8uC+g1sikWeuvGiwAlpLW10a29wdxdtCYkTsKZT1x7
kAhHH5pmSdxeHVs6tX68y4mlIqOZMw5LPTurkZZ5kvM/QCMDuLR/UzzYOGpOmByeS1mSRiVTTz9I
T6BLUAIS98l/knwZ6XIq6+lOzXHjjlbfBAi1/pJndQaIykV7AMcreawRvpuykuXXYo9qZ+8I4yOG
3uN3YNKcfC5V+z98V3LR/XlRejbfkwNUnDv0j4tSb+3aKjAGnFRXYTThE7OID5Aam1F2gWXGMhfh
HY2mTYs0NoxxpOBbXefUaV7FILE/Gnl8YvwKCDkD/UY/tUdKaO7wsF/VMWYep/HfZoQdW5Moe6Go
btKYijB0I4aALabcvIfYudwbr8jdnJ08h5w0gNaa4PZuPEJR0orrvhnJX5smoLh28COPbZbKbfOW
UzPgHcSglRDq5ydgRpzsUpj1i4xUC0HPERa3yfD2Cmitc8q7sFu6g0MGEnIu00W3nd+mofZtMPtr
x6PhKK4svWPaN9YxmYYuE0C+RbsktDv2g3tdfDThwnM/TtNvQYAIwc6f5Onqt9kVX9SDKmH+4Xv6
D1+T7+Ei9VG9eK75B0+cxgx2gTcFJ8hi0i1R6iIJ5HEKyLg3H3s7e/v7FzT+003s+8R32OT1OIH/
x4XhjEZX1KA7UIJaiOZcSUZh0S43g1sOr/Qit+jaY6gtwxuKNuF/8Q17zAv3RCCe2wQiq4HeLCIK
5/3v39t/umYD3fO5WmyOGOsPL4IJtacstDw4eeZ10BEIrUbePMnEqyylPiGnkMSKfzjA/8PL2pjt
kHZjgADt/sd3EFDU+3CY/ZN0RjOyUyV1EZRd1wzhPpqzY9b5T3//uxq6/Ng/7lDH5I89Vx5Tf3lG
pZFhMhRy/ZPa3SYRYO4ZZS7TTmXFUMg9e8zY1j9LNZ2ljJ8UW6/y9C/DCCASMkBSCoI0pptMK5xD
HDKhnuFE48fk6LgXHA2bUhCOvBEAvmIdlEGA3SW04EvyigEFboR7VY5cBYsHQT1zq33D6+7zmZFv
brtUoFPPtXnnWgxvPBcjZ5YXWBaoSyMLoRrj+upDLWsU4t2K50YSNZgZU/26fvuz15+zGqlBKELm
sIGeEVKIrw1Rp4TGZWJ3QCDBqLRBQhQGWUCGuP3FrPdiiJgoTXoKy2Le+1mOdXszuEwsFzl4chZA
dsTDQGc0hH6PfVUDyopuORGcvZUv+G+rZ7V0yXm0boJlefAEZawmkQNcRLXcU/tHp7He3AUBp5AB
1a5+arBUm8FB9wlkbREwVyIZn+2oYgVY/IO5Aq3Un/4C7kvd4BmLHcfHXeHIvftvnhTmU/kQr+18
igJZmViHtBy/AcleAW51UIyDe8DDwNuN+saCSLyJe+9mnfDQ5010XmbizMZ9PvrWJtZLdkG+fjJ8
Fv15AW6nSHkQUatsHbAkOBLJftMHeDim8Tzgfsb5j2Y/Pwwc6Lt+wPwT2yOj0GYgDtn5mWDg2y6F
hKkVJsCB6f+yd2Y7cmtpdn4Vw/c84DwA3X0RQcacQ+SkTN0QKSnFed7k5ubT+2OcKteptstw3/jK
gJBQQsoxyM1/WOtbK/yARWLjOUTV4fWzEEDhJIJiVKnfonZPHpbW0HaCHw2igVTSkclul02oSptB
7M3C7u+axf5VaINDUKp6mdtYY9DrRA2X08Cqrl2eLT29lE795EPS2mCFtHBHFRjkDfM9GEu5Q4i4
c6raQy0aFJHItdCBnoeajRIrMaqjWGCHks+80+p63KF2/ea6qGn7VO39ynodEIXjoYW9PjjfejWg
Eimz5zzHTIvjDMq7FoISR6cNrgn90X23jMeZKL1wEt6VrzsADA4OUJ9B+vgK+7p8tvL2YE4AncAy
hm4h73qVjyES7q3HNCKy34Rkuz13E+tS57fqsmZf9e2uxs6/pqiRXuvxfcd5ek0prKH0YM53C2NX
sCIm/8rkY1N4/SAAQ4+wLn5XYakarMOaw2+PoVAUW8FRSyi+2mJd8XIl87FAFtUnpRmbThTOuVDE
IXSWsbONOFSkMkKaSX3CvFG74Pl7GIY2201rKECRQ6vOreY4e8CeathcGyKPUi5/O9vJdcllWVXL
lDlv2YGaZ0wJ+rFdH85WhpS6TEXk2wjMC6N6Vw79/tylb3B3n2H3nrOc4EI3Nbdkhq5whPSA7v1Q
dhYhq+1Oes4+tbkYVG2HusfIO3dm1pjloVvX5DH7iC3oumuQuO220gg+HGBztEb/WnG7IiO3rqu9
9sjM60zA2/IJcs8t+DQ8Stw9LLw3p3Pu2Xesw/tU4xiy9rXO0wXoCqegmZh7PZWQjIi0arLXGily
bkyrNEGH1lG2r7PZeSHd8oDSqEFcMxp7r0KPYxc8S1NkSUjwvHmXyg2hAbA+ayZREpwIICbvocna
MyuaB4VAqdW0z6qZrxStG542HlpEeAv9XAG4jW9RcE+Acvghe10/O/18GjxS+yYqVIdqpXHaaleP
2rMVrxb7miMWj/NhyNBu5uBC/Jr7yZdPgwaJgGlZurE187L0AzBRg7takGqnimzZMl/+sLhtNjOw
5DZWJN/K/K5AGLcpqn3XNR+9hZ5sIP9s41aKMV3cxghrrM9AnOJ0/NVx2hxBSRDVOg/7wYnvy657
rn3neN3BCrtrlWVufK2+I6Vo5+YibL30raimr87rss2kxwdOtvthPo9u9yG68YW5IrZfCGnLqWOF
sGKI86hQLMtEXxM67MlvpePA3IkpusUe19E98tmFX4LXAyRfqSljA0ejeu1L1skw0j8LHyKdU8xA
cxcMUp6FTwm9v0fS6q7kqK8133wQfbmEakoxPqAOI9TaIE141QDhiCbK6TLV8Ytkgk6+/XI/DehL
sON/5DW/ndR+a3VZgYnImlUfrW8pbdkJsMHWcr24tqjgDsjyUKEYHdpPVwPJGJpFnh60WVThqLYx
feMm90BapSZA1tLGMs3nfCXEmUmeNT11KaZiJFmchlg/UCi9ekF91UT7UFgiD2t8zLlkjyV8P+oG
CyvJ4r169DdHkqngoMywMpaFIS6s/2I/+OPRF2kZEZFbQ93JP+PspR8CsZWKQzO1rjXQX5ouyNrW
Xsx2ujfS/MXrOEnz3gWVJ1DdA9c7YF0l8rbQIzF1TYiDzoum0bIoJXviDeRrGyhnM5hE/QbLeBqN
YwaCnQpe2yNpyqCBqB9a9p27nPjTXOaQuIO3cQius8HwKgmK16Ht9/YMzUnouNuuel8lR3eo9iD0
sNKxEw7TFj9KO407ABoXHYgpdquUPc2Iymmx3tvA/kB9Dnly3PiwTspsYgXuEuBnJT9xJkxl8hMm
ANSCDv0C1dQrPLhsK8o2D1tHnsx4+KZrwc8YvYLbStqIWHsrXOwlHoofev2pi5qZXaFuv0+9YnwL
OE2V/kMOjQJ9bnkIpiAsJG1kUZ7GwPud5+uK2u/5RqfmmwwsjXWcEUnyThgVv8fJ+2CeyzpFRM30
bZtbAXkdGL5Eah5uHyvhh4cZj7dhCSI1l2RgBJQG0iAROiWVsytmPLjyW+rCVeg1Hy5yrjE68Gz/
0I/LqzaWu0xizcCVW6LLgWGic+aK4jf7hGzjQVQ8IHf71uBvCjvdiczONiKdWKiFM45ZBNCVzPfP
cx/8ntcvtvgAOJE7vKWtYA+P9k51yWtq0q5hoTNy+SG0BhmV924mhvOu9Ve27E+VXPpI8wQ4BA3F
sbQ54tnJVx9Fo+0NnrlSsbR2J3+OnJasAi0wvggq6k+j+qyF+yjBVoUIPMyj1s7vjGcvAgMMIS27
oNZSdinaq0K0d5zJHVWynTYzBU9k2Isd8hgoQ4Crj0V7Nknotdf0P+KC/cHeAUUBV6Olw9oA9n++
ATsAt6qpplC4zpVyddk1a1KiT1IzITIac51VWgV2oTvy444nWNnT6fa3f7xJ1gEFvAuIxvjYgXvH
y2kiclXVpb9317hVa42zczvqb7EA0JuL5ZSiOTvlFdEGQbkY6+9yPPnC9PbjypR10Bz6wTnxK6TI
JSuXFS9WdPVbv6rb6l6ApItNnhwSXnDqEQhX5JCVUP+0jn6HzCGspYnpR5h3uZlyhVavXOI8dglc
QNrhpoyTqUYcMBloV7E+m+K8+FB9BgPNk1Z8jX32eCMI8Mz5cozyzkuvbUbvsajkEWLNHWXSDFUy
fZTN8FoPxXNXZOdqbL56OZ8z0w4N3/z0R/e7zeac9nMKCPqrmi+zTB5NoW8RIcMewsy9zQ0UiH5x
N40uz/XxdR7LL2ooMujXMsVOw1VxmPsMw3y9RXTtA28hJ3lTCr7KklVORDLTd/o+dXL0UZ2khSNs
8gY+q2tgFiE1hP4bneWkAXNu2/2NFHxDAbvmHEfO2ECiI/zxlqlb8EIXg3NOKm5RLQPiPLAtON3e
1CgXTkBt7qm7492f+dIjx1gpgdHZLQnHehEsGIB7wP19A8NW/BxWPPDt1b397XatZItjhJkCvcNe
dEz/jJC+ZUbf0MK+PSL27NwqSsFtr3qKGxDHqRaA2JWxJWP8mPX6x01AJ6f6LfZjEpyoVHRSLFbp
Iw0Tyo/GRu7jXFZbbGChc1buKmvQndWKiCBCr9hVjcnJV8x3EsHAP2NTCjKgOOYVRRzsLrHtKN22
NvptjQ1/5JjLLyhvx9sME8wdS8yGqK5BgxZv0LAhGVn68Z2ujfJoXVK5y52LkTPnHyzOzUi6tCcE
qrGFZemxWu2x7n3NEyrBm/FE4ClyWnTMyQLkxqbEPHm0l5DiuREVIrvO/U0YvPmwjv5uTWJMZlXr
og21K3HwG3Q7t5Z7WePcjMyFujaJY2tWfjivXy6LrVfDUFFA2DHdC1EU65hLI31q1QTcjKY5ch/M
EfkKDv5tzws785LYWX6+vL9PdQ2UTsLG29T1lExi/Sk3fWZskv/kqQfcEw0Lap6ubkqi3ch5CCN2
owE937YzgqMReu0kjCU0XKIoXHJzBU5zqSjh8qz99Nk4Oz2mboUxq7eKg1eOn2wOc+bL5rFkRA53
8nKLbKhYZk3oWtkwm/LgMU8Vn0NDB7VeMfOyUsLWOaaLtLVKd5PB9KAX7PkdZ4a9T15BooNwur2U
t3VPXusrVZh7fFzHihK5IT/WfMWK8it22djUUp1bA0EDC0c4hfnwLfbbvadQFzl682aMRH7bHZu1
vJDn3jbjkCBsGtTejppV9sfMvUa66EGzWzNRXE08ztORpeWIACS6vTwpJ02WZmLrxvn3Wx7ItNRv
ps6jLGcyKJ3mIQ8QiBc6CHstBidhzxINyZr1UVj3muVfdUIBtjerhR+whMvgRc0BU4l1BeutZiDW
4h/sX69azFL/dtUVc4rqWMfht67WkG2j1dVZflI/pBPrZBaUN7n3gg2VyyulxWK+CCrgpczZyN50
dHRtHRfU0XfM2wtgpWtLvU5ivMq59r39s2zZSAbEBjFI+so0/b62n9OpAU+bBrvbrzTLOxlZMO7X
NWCy+j1qODLry9kUn9S2DYXPlF68ap3jru4Qd0DszgUewaB9rub5/hZTiPiDKVtm+xtgh2ZITA9L
0Mq4K9viUDNs2DhrpNNtfTkLXtfbcBtFXcVkWx6FJCwIqVqouWzDm2I0D2wqqRdkDpSewXDT4jUw
RImJjnjvNdXlCCmzI641/57gy7YN7TJBowPKSfR4ZT/FPiYjxvc8jlPv3EkjhTbSkH0FSyOoyJMf
UEwegvg5HdDGpvHCTZutnOpDPTZVCAEI+Z6kU1iC+Whk6thrzvu6UaYrQEKHek0kxQ+ZFNOxGLsc
Tevyu9JfxXoBOymDtTVpLpMxCMSY9hhhwX71IEBkvkrIDNWKCLoBDxYnI24d29Mq+GN+AeClON92
MuvKnPEKCsIVwFuagOmc6xBz2VJADWUlAHOOlDvjypnjGrtJ0+bc2hkgPrh1ERfqY3cdBlytq35d
Xzhpxx6MKeIlPavMMFYO0zAD9jW0g5CBvV6Rp2ZmwXaeyrDSB+ZqWntUxbR6JqhLgmb4Gcfx3TrF
RXkmOvWUTsk3feWyza6phWXQQjlAptR2VMEJtGc3hmqquJ/5CYevri36rcrSs2PgtcPNaxxymwFp
kMuDxplCrtFiMH9g1VYlE8KZoI0jmT0V7vzZd8QRwJWLbYVPKLkEcPtQV66oQBLzNjNtzmCDRzKF
9oAkifyHY9Mdet3EyASlyZb7pEWlxqbgW2aLK87yAzRnigJsTQyx0XjRduyNOuX1eHNFRTGWJDrg
2A+icFl0lOrVXbwD2aCfk6/9RNOTwVTV0MlRwXXW0UUaucnyjFGUY217+pvWzL8RoQvOXs3fPUei
l5uK42SVl6Iy6GtqA2FRieAMjdB9jOHPEeZL18NpXrJ7vSvvLZVdR8h8Eaz0yxLkLuE7PSw5PTl3
jfvDGMt3ohEvFdnBUTDpBEaXXI8AOsKYQHOeRc67ERN7JofuHjrd6ifI8jNGiiDUSHe3BRh5LtQG
HCxliiuumc08c5ONBzKKVGQ61le8mB1ZR3G3REB6oGlaGK9vbxK9G2H3/8/3e3KbSCqXJ43ItXPf
Gf3e0pKnnu/gZFSl2no2Z8g0a+qMMG/DWULgJecS0Re6fsJsoipMoL1+ur0fpPEDJJmG2CW/Yrpo
1ZeYhewi/ZpdnRfpDAs28KOTqJb6HvM+NDrNMk5iRVnAROKv7Zorfvvb7U1RAHAkQi2PytWufnsT
j2VKjwvNV6zu83/8w5JmF2b+ZDvlzAl7clHyxHpORiu74GXpZIf4RkOaCw1iGrFQsZ9kZEprPBxH
HkfOWSfYkiShBKlMneunf7xxAqh8lj1C4GrAhWh2f7qtBv6/GuFfqRFMw165U/9ajXCX1fXX0IjP
v+oR/vZRf9Mj+MQn+5alQ9lij+a4JtKCv+kRAu8Pk1hlk52BwXbeCdhb/y1a2Q7+IEoYkA9bJ5bb
ps9E/u+CBFQMBPaYgW0ZhrMm/v6XBAnOuhz/y7pHXzfmvm47hEZYBn8QRfx1tq8DMZzFip5AUR8E
TKldkMDqFyPVZTmnRbn0G7h3OrIBbuiBVj3Gqf/aOhV7qFIjMuurZUpZvtpAFZM3MXomqEJM7zL+
NMxaL75csn+ZBuL5PNR+E6DioupWmJ5FpuXPdexBpIGvXL5Tfxp049LU3UNfZGV+8IeM/IHZ5bP+
Mou+0jaVnq8NDMazp7jwOYHJqaIdZnqMNK6zZJDgN0hc90zCgaTyTrXqxYFTk5166ftkJAVxKpnL
TMiAckm+VphXRfmDaoKE2CZLTC/E8MTSpnStQNFSYOJfSO0Zi5+4oSps+JQhDWZfX9RUJPPCJKOf
rDd7dFS8YfbkeIfJTrWYhA7PLR1z5/qNng7nOOgg4G2LqQ4yceRgAJGJjLOMjU87Y/h+TPpb0GxR
Ac1azNI1joQyJWJfFNA+cjJSalBNXi2okIchxuyp8h9iMjKNijAuCvSQHv30JgeTBUSgCoYSgqWN
ItjB7qp91GqSOQ4NbWoJPMQdDcxh8uggPe1EzJwLUVuHV/KeWYU1vnp5F3vPQyy96ZcjjI4+VqS/
jCGL+33baVbOhF8rs93sCCaViWOJ75WN5zDS3bG5AxaJc81TxetYezD1WyCr0UT5TXTezIqXaZQ2
nQYUNyNgut5H0FrpZoEatNRe7TwVEw+WRZuvQcOIkxZR1jkeRkJjyJGZMu03TBJ/YLxqBxR1g5ia
xyz3/DyaAME3m24grDu0M5JhNiVWDawtXhlXCvPPhOnJWXrtNzo9Hsw66cyY+4NEh0yQC40PsKEi
cLbymEI1rrGASpn+GHO2ZYBbBy7kuyL/pTsdbhCtbgi1a5GylQffX6qF8V8fxxRHLOTvZrYW1qGr
WtvcwRkYtQGcR57Flzi1hXoLbBm3GPcaCQ4i8GMTveVEtmYRtdlgVQmIcNsBnT9YuJ0m8hiKwE+P
ekU06WAqxp5NylKm77uonshFDvDfhOYyjw+gFF9ZmjsYVXwTnt8s7rvOcC4pZxHifIoXNjhNaJeG
sfcHQUdnNWq35n8cybXxfgDSdF8AEnygJjb3lFXZvtLHYI8uk6GHbRN5UuTzDpUQ2A3kVnujh1zq
GIiz4RbZu7YlqXPuBgFGNQPr7NkLoT9srC+yWfE/lUABkWPOGKeqheWeGM8EqKd7Lc+MU26l/hnQ
hbOPdTGGs0Cy207myzQStOg3ynmeNP6WSmIazNIc9h6x7FGRu89JEVSfboP3dTMFbfPQWcPn6ATL
L4jz847bDFC6lNNDrHsxpTjo+2oUc1jPc/KoqjkOZ5foRr0ps6c6H4pPOdnxSQkIxpYP8kNaa2Zh
hanhDsYacx4PElJpjMPe7zX3u+VOxcFI0uQ05sSvxZxsmGy6ck9kOiNSNRj9xeSc3QV+yVfubApg
Zu/R0ubNBqqd8eomNfPQYFkOlu23T5O/uHcam/QzOKIk9MtVzOvSjhFUkJ3d1I537VLW+2ExnhUW
Dt5Tzl7NNKyZV/0YVKUfF1m5j5VbYfheUd1uU9oPZoFziWVuvvODpXplxt7vS0dk5wWXBMTQWn91
+DGgI5CljBSs2ssJ5hfff/2Ut7mGo3LQ9wWkngjJ8HRKbVKVsOsZ+r3ySQ41fJW+iYa0DRjSdTSO
VsKVI5iptGqJnN7Foe44IAUGubpMwRB11Leyfx/mxov8sgG95PnBvS5K92frs/4SjdfvSs3JoNv4
2tlyBdGZwlfgs3q2fMviPS6dk12FWLqd5cgUtigNrfJ1zgYJ4elmPHXqaoxMPkRiwnDcqEM4uEG8
QarToDlXVVUGAcAwZcZ1NaJMghImHgq7GI7ofZbp8lgyt8W3quKdsEmPo3/hTgxMfkbpt9SRzGOr
tW6bMyV/0nH0J3bPTpiOefAwQ4M+wcZG11U2IlRpld0naxpNbdpqz3kVsG3o1L7uW0KgLfLU3Xlk
QhysVb1XOweFGIdrVZr3WadP58xyxN6ThsUIyaGz6md/mywzQIN8rLC2B+R84mvdGguk7Mab3V1g
TEs0mRqvXUVnkXU8ykzgZA+Ic/vVB+VEPdOTbWUO9lEMLqnVgQYYCir6rp7hkunSnXcjKANcMqQ/
TnwuuNjM8lsPV1QzkBbptXF7EIZ0sZAT7SsQI7McCOwo9pD9NqXl3Bml1V78xKz3+NWAIftpHqUc
yHfG4BBeVOjmoUT6HHYtI77A7/EnxXh+ZcG+3BDENzheNmwDxdlNMjpdt2GNe878hVssNXe+gT6g
6rV6FydyODKCMDkZ+de2mUEYrbmWi4h5VQ22bgjr5mgclo9AugwemKDs8h61VxsDlodD4G6sEgBY
xhI1nFo1h66AJ4BTGk4NcrGwT/gvYp76PePucTPr6CK0hOwCkQ39dsYkElY2F1PbdPGRAMSRFRFs
hloYDuBCcBKDbOSWsoB8CWF5UGDzcUscJwt3SzAuDUoc8sXiHG2CcqKsahtABckQ5RXq+qR1xxMx
UMaefozJQwrbq1A1hVPgVe8OBRvrXk1AQJHGAyuBLoyRfq5XqNipKtPPBLESCD5B5ssDa4lmIFJb
CyrwztcLUtE1Q0Z6vPy2ZD/xUPfVxeuL56Vx4NsWScq+x+6PVkpaYTqXYMmUY4f9bNkrNKJhTifR
AMSQhzIHr3+AWZl9CEwdb0RpM5W8ckvhkp4pZrUdQZVuBgdLVk99utdbr4uClt08yN5lp8aKpCEy
XiOSrtWutTLW0AWEskLrWMxMFHmT2dFjxxq8lIF5ejL67sEePa6OxRoiZ+bBLFmhbmzWkpvG7oz9
PLsFP0fFVHLyCS/LF5gjw6BC12AN00p4LURHexHTKtQVluWe3djo9j6RVBHGDTPE36QASznQkhja
o2LA/mlR+O7oEhF1Ip5kTet+zxYgNDZJ6NCbrHSHh4cHb8+0L4H6FgVGbYb4AEk61pmSAqTtDs1Q
FuSIst0QBknSbBglQgk+pxcHZdiPzDyAlKtjSeAz3mWXFVvhOPvBYwKM1GVia0N6lBZMVehTz51H
nJbPzOD5km6De3Eqxk3gsESCIphsrRoIUpvjAspcLj5n5JZvNGFHSBNHfLFGGk7aQBKOoyc7JeNv
A+56xvyGWk11q25U4apLDf1gknLKfr5BlsZI7UdumsRgiRUsRjIUyhNL3491trrMxvhxsJsV7tMw
6PWL9JQJvG2NyKswjct4r89B+SRnh6l/xwiKR2J7YOwqeGYs/J+h0H9gYjfvprlv9rN0Cd1TiLps
VgNk6IB/JgMw36YL94btMQKdUBnRkXiyfnPzuPzdcDh9lGNvo94s4qy5m2siwqJK19s0wrTtmqcB
IcPJZitsHyEHZljyvGKsX5LOEeVOwn+FFQdy/Zgyui3APmjjcu6xEa7LW4XSdwyASKK2ZsahmJHG
MpVNC+00COLjqmdCrvqnSOv/TW++fpWfTauYrqVi+I9/+9tXDT/F5z+9E9UiE+o6fvXq6WsYS/Ef
/8ZHJl/N+j//b//xv33dPsuLar/+/b9//uvW21ghvv+n1vtnmiWf9T933rcP+nvnbf5B+x54hh2w
lzQZ+f2j89b/sHUfpD9hAy6afhee8N87b/8Pww/YgbqB5aJGNfgu/t55G39gKNAthKAGXGbfc/4r
nTcrkH/uvJGFGzcfgGvTf9v6DYH9F1VdB2FCdOVgnLXYeBZ919zFy4RM2HLo04IfszH3J7idKdIO
yvTGXNnJnUrPwWLc394bjcY/VWVwVcieruSevXfNIs+39xzAMhvNSKsdgO6fNvB3AKfXRtPsS1r3
+MyNFjFRHWcnU7rRSElyTgpEaAPpdJgwWdoppzIOVld3T/M8fbRl4YIbIsqxH5IHs6+t15jzdaPN
+nAyPX8+NrJ64Hf9OAhigGvPzXYu6zKUIXqfbvqxismSmg9Oag4P3Ksu8Zf7ykySq+GMU6hUjf2H
BEGctjL9hDt4qOZJ7qx00kM1GzUrWdDFKvZBT62cGaqxGNiUZV8Xfcw4Ht3HKTa15yp3Pi1n0K/z
ZPfnzNH4prufbpPIZ69iVLuA8qbnbzZrfO93BCTMlUeSlrzcmVi7uf3ONmE7mlSeZUkctMr16blK
WkKv/eDij5AZGbwihZswY/PywdCyLO/eVyQvGjGaQdvI04tvTw+rP7fnDDwaQpvu4cvvWvRPX4oh
42WUQ/BMib8dTbjAE8ZPpti5/tCYsRveYCbZVBRRkg3TxRXuswtjZG+SQ8F60Kgf6gYOt1e5l1ko
HhkZwc3DfKpXZ/3oUA4wcYjvoQpOWtI/ZlA8FkPLtkFO0WFq1rDlpzvqfuI+kvgWn1P6TF/qxV3l
wc2nQXpyyDhTrinuaXrmSLPIVNek41yDklQlJ8/vUqF9L9WS82QOunOsfAya3VtSieZMoblAxm6f
ZBfw7PJ4TqmpQIcBiWFrzp55RE4wHHzTiFa/GcMg3Xgcgpnd2pQDhiQzdqOsh9Fo5Z/zyz+PoMf/
1SdyG2X9ZdRl+oiZbZ8jgUBOh9HZ6s75yw3nU6SWcb/0Z3oP4LgxIsUqni7ggxsmPdndoI/p0bGy
Z0FXeoQ7+GGTG4jgNMcsn+BE/cuB9b/5fkzD/M9+IGZ8CGs9Jh02wlrvPztXtIx6WBub5BwkKS1G
UREs4rTatmzl01hU9lGf0LwNDJK3q/yATZ52jVvn3AP57wKr/wb9x0WYZUSCkdQjIQjrxj5Ovktb
XlysFBha5AeuEjZvVp68BD/bAN2gDfnmfEsrh8CJ15UwjT25A3GUMzcYxaStW134Xk1655asXtFP
7QQTLooI0rF5jPWbxBwkgClnxJSP/1k44/LgqRzhQ3VolfKO3QRgvm4fKHVdcKRYjnT2bNu8T+Z7
Wz8KdMI/tIkOSY81b+8SdNvbS/6SjOKiDFZrHn0gkbvsA4vCsI4Yne4KzUjuKNEKsh2RSo8tiUNV
Xz+bSvvO5E89+T3xPBj6CjO3LywOT6yO7Melj1nEGSmBYZJSOUAfk7fmi75leVVv2cvrpIfIp5mt
yiEV6DSSHFePnbKf0zyAcvJ3FVtiTyjRq9G73NwZyC4CbaZwCNJ7UvS4jT29OSdJfoFgEURW9VFV
IokyiczALgMRisr4ZArKGLReXFxD4zcP2TDrqwJ9guzCtgrKI2CxZOO1ItkyDyHuZFjIIavOBB3R
PicN1OzCmq418WSDWR/5lpoD0rIe9TkxxjkSEaeT82VegPuBy8s27diNh9yjsTWmX9CzCE3KG7q2
lN2UkdiRWXlqq2seXH80+hNYad8bBma+zGMnpzgaDmqCUfQfnm/oe9IHWDczWt3b6dgxvV20raOx
Wm1HPmm+3iO9ox0WnSHPEKtv4MKx7qucQDFbyzZCBfgA7KAK58EkEgtBPTu9IKLXZOiW2vbZXBDF
i+Zh8eJn2yVsN7ez6Q5oG/vJDiQLRLj7G7NqtQl7ASJykQpIqwGKX/OW8WO+TZ1iOsDdAcWQfs7r
McSjzqBQDQQZtvqhYW9/cWLvSnhVsculVSAGrjzQDoF/AYSIFiNg5uC/or2yj2WAVsG34k+HlnOf
BMm2Z9i9JxzWhcPyrI1aDHzV6+7s1W1bBcUT/MTUFQ3xKE2wD+apDWurJ3Zy9Cd86ojw2uFlEMb8
5LMCZu3NzTvAPlMJcV/2XB81G1oRe75nazbsB7z0rbFYx8Eyf2qdSRD3wjiuyOIXBm9vGKGrjWbV
+54gqKjDs3RRfdgC8jWGbn4sbQKtVVHft3mvhQisgiiuszdMx9Z2csmD5VGMhyGHe+Sl7N8HNaFj
R/TdCINgngEpojZl9d7GB6sgKoGkpHWuahCBME/Dbu6dZ7qI/tBpaGaa8kpNMkS1odshXIGEtJE5
iPyheU0m9YPYRwTIVvKY94G+ER327Ywqc87qbM807HugMXO/nTzd0n9PdZimxOOi6Hf6N0bmrwNM
F4ToS7Wfa/h+iPKgMPdsw3JthmSDxgQR+t6JX7zxvQ8mwgGNR4EikhII130yJoLMCiaHWP6j3DUP
o9QxJqYQKlNmS3vZ2j+hAtr31s9qMRtqBhSvOHxtx/gts4prcYD+N6S/COImqW69Ges4fkzd/kAU
Kq3XtMLPUDbfzjiWCdwMkDPpG6xLO0/irER2KOcO/7CBs9+W/fdGyvyAVtdtWeH3uvjeVk0X9j4G
q2WNzson7IUq15h2wJ/J1zuXYdEJf9hCh8pqOZY1JoMnJ7Y8OkuCrpbZuRey9na3O7JCe5GqtLn3
vP7UDhRU/eD1h6kf7wHatlfSPfDYLf2lVUBVOjjREQ8OF2Wk+AKJM9xX40g62qgdYkipcW/4j4Ge
BI8+Eqtty3gFYCNMh8kaL2oMO743pCuVhTKQvpd4VabtVvHkKu1st2o4lwklbJOlRxG0bGwrFFEs
AcDtucFLXFoujsVqZ5WLd0GiS7Q0i6Ac5WSd1OYdgFCb5i/VQplqKSn2+bHyF/1cF9JhQOD9lpL7
L4VLGto+s42ptr5gleSHAvwBogaQM26QYMmQ/A+qkhhrODnxZYK6wBqTX0VQ1Fckf8itmuZDj+38
1FvjlZgFca45TO57FjnnDAkl2idhXOgeUC/NzlFg0TMGEURA4tqdJt37pr6Hgp8fBx3MdEX+XGmi
M7AVsVi2be/IzfjUlhGMn2uRlb14yaOXBHcq0ynISne4wFKSqmCs1JoPdToTigpIPlQEqOy70SYl
06qXbV3ho22QpEs97e5WBx84LvnJPsSE/sdNOK2hfNAT1TnzBUkIRrDzWf8gwWGSgB9S7oZYDESn
pjwgbPRRneXxs2ncjLbWOUev7wHZ5R3QUFREFy2X11sc3e09iTVma3st4I0F+igqN/u5NNODQ7DB
oXPW5LQaWn6VzBuuMeSYE2e5Qe52PprxlR2Yo+t7y/fjbwRIEJkwddVOzPqDrhObveSEgi2O/1l6
bRlNamUQK9qSaUA+T+7tq+q/t3EgomY9YLP1qB0TKIXuAjky4FY6GqN6t6olvZise6DDGOySTJNn
Ot4dl0T3Q4rNBjnIE0PkLzK+mnPBtOtlmCBkspS5lJS01C39LwNnAytD4761jBe+nfxQF9nXDA0M
Z61ztAqEquPsVnvCGFCAG+4e9ccKv4jFXnYE5SIJbM6ZBDG0yPmtkGMbchTpmYyQGQX3otOOjeoe
bKv4nelWiyNWMfxYcyD0/go+DwU/0xrif34ma1IXDoG9hfRf4ybjJkSPJuZIrb9cFMi7/0HZee02
jrXb9okIkFyMtwqUREm2nCr4hqi4mMNi5tOfQTVwzm7XRhcONmC4avdfliVy8Qtzjpm7pfbMo8ty
ZvLIMcXpHLtHa2mZQjKt36g4d0+EfXzFMKXO0E+elrgpn2vF+N6belRteFyoOxFp2CxXE91s90bK
YSHwMDFsc3BISBWYvsSf5Jp7H1MutofuVgD/QWdCjtxddnD/wnrlZ5Wm/OdaTAOm5HyOO4ZeQ3FO
ex9sEf/C1lwGtFbI4oGbooiM+U2OUzPZB2IZMMM6Nhke9wZSJe7yDBUtSWzUdv0aBpisdphl6XcJ
1eBOL5msz0owaY6L6RgvET4Fz8QJGnWPuQL0ilGQFNw6AxNSs4UsZqc7suH7FUWOv0XmOPKfZsPG
kbF1SlzQ5hODMT/p66/3q7KQcr4NY3yBpvjo1019ixt0dO1k14FpT99jOiR2tCT8ANc08ZRQedfW
XAfMMj+bdHcrkBRtXWvXIOUrYzuUjvWNV8bL6/DXSmp6+Nu4WdJhZoWQz3GwiDF016Mf4Fe5l31N
wIGZnSqm1bSh9S6exojnlqjOVSmWnVvW3SGKmXDKdDn6WvE90v32IeUaRbf/oLzTrGfNXuBSObWD
8yy0JN17Wn6W2Aam3mTepZJfVlJ9p8W1zmSGo0gy6RsGzBppTQjPpFKiALORZUKMZXtc4K4ShrKV
pu7ykONW5u+dg+oYADtRb0DVQRfT2L2/l+ZJDINxGXrzuzFT5SCt24oZaE1fk4YChZtpYeKLnZtE
xJTGqP1gFPLE9aCkVZBFER+a+b6B+BZZSD+tEUhM2w7RxX5fUWYPY2k846EONdA+MLdKGeiVtw5J
q094pKZtVOIGWJQrHqfp3ezyvXiqOsc7ztC8D9VkPsCSt+1COyK7UpuZzXGQKMoPnhUi/MH+V38g
BZyRtN84u9LhbDf75ZQAQdvgKv/aFB7Y7g5ftDcf+r5ZoWGjexG8WXsafKzpqUSKnqLkYcprHFrL
+s2nkoTI1liorOwdqU4WSsyA7D+xMdu2Otlx8YQC8BMjSgeSHmuv1FnvAt9BQcGebecXzfcoa8Gi
97DmWss9G1k6P3THAZLfNR8h+aEaFEddaS1Bmea16iNwMaP7LZoWjIKRWQBsJTO+MFedPTV3kDXU
1tK6dRW8U9YYMV56bm+BAPMTVe5LPsOLMtWJkekDNUB28ewRvVn7OBvMtzHCzzedQY7hwiKtE8ZM
cZmyZihr+v/8amMpPI82wPLCn852Y7EQwpP2TzVXmpG7jVN5zSNXD2xUwoGmGB501O4MZwWg0bn1
L3oG2w+Rw/n+ZYHcZlnZY8QMmrxkc9n3XbX13Eo/OiVNLQkqPzOTO2kcKBhNaivyR7TnES3meVQt
UQ7r2I3QOwZfOOaoFRje+Mrd0lAgF6zm4awqy9tGXoaAfnLiczKlyfn+XWMULFVASfsWK+26IoM1
9qrmQoXmHdHuPLI2TJ+ZT5aPdl/QoXEQbGVKTLTJ3+E66b+JKM1u3CsZQY+x2gl2hfvazAJXmvVj
k42IBcwOiNlgTNSixAOdKfWzM8417FseS1ZDX6JQYagmoYWxNCV6+gPsqwVHrSyeGYAaeGR6Y490
UW7ZNrH3cwOrjL6CUShwoqx3Vkm6vNWnXghIMNkPbjNtLWVqr2NWfqbS7Q/wvzHuFM2p4pLc5oQe
7RvsE49GgTVG5lGCcZAEktUtIOFnPRNjPm/BuyExAY4Kd9w4e7FZPI7r0EubxMMwwdshdVUekl4m
r5I4vxCvDH7ERI9fOaWXy1zJn2TNJu6L3rjuS9wojgSjZOQ+s4JSbmceeIynTxUJ1okpCImtcjoV
xdk4pzvGus17tQBySGwbi7YzVAcNYeqt96KXgY6dRTHYjDzuNYJJK+0EeBF7Db80MIqgkgDhZ2Ve
haeM6/1a6QzjRDf8NFIL3+o6X/BxM4SsgaOdF0YZOysy0ZUPxOIaHkbQaHhcov2sl+ON7gsDQNbi
m8BGn5C2Qr3sYtuyCEwrWqBfzdviquWimAZcERM8Ry5VWgO21Ko0HYCRb12aa9f9SpeYFICRYwmE
Usdwz+TBq4r0oCi9dnaSuOfKjpDB+ieUD/LK0gX8aZFdXDOdthnLju3UT6gMvY4wcsmvZCQ4thDZ
iG3rta8lBcVRTVl3bNXy4LgtWqM8Gq/F0kdby2ySB61FFZ+XYrwKfJ87vQWkViIzsDYJa1miiZ4J
k/MuGSqRY86BztNWJ81nMX6VhV+f2xEnV5ysBtDB0A4RwMcy9cmumbqIsescs6fr3PP9i1WZ3WEZ
xxd7MN3zMOJtJT2sP94LEIKdwkUqlkHtZITCYH+0IO+tiJ4h5ljPd6QOcV4Q2VmkBolT46/aL58n
tzmPJZYHTtRvUrQV1UMtEaMSMuJ3HvQAeWwZesCHEt5Js5n96OnkcnUPSWAJuzlG6UOP2viTnzdv
qtavPWKmt7K4mg7SettI5UNRGsbV1pJAnzSUYBJHpEZ2N+jq1rtBc06pd72nHqHHzneX7OIvUCG9
RJwbVT+q2EYx27RfRA0/zfPHq5Mg9o8maZ2gxYaWXb1GBfrxtZGs2oK+sS++dB4DnbaludWK6uhZ
XbmVGb8+UoUM11D1LWmXX1XsqcBvP2uQvRbHcU9CJNcIpW0we5Q7BcCCbZo6y2GpIN7OKETIug6J
FPT3fMga7LrhVGu6uFTa8NSVcXK1ZfklTrSRytP/Zq8tHp5uEI/G61QOWOcTAsyYaignAq9QL2F5
ZsfLTCGlV7cak3lTxEVbrPxdi3F2z6om4KBpgduyO6SUlmcrgaft2mZzoI9jM13ndIC5tu+plN9S
tdooMH85ldBJMkGp3dZY31VdwZNbP39Kt3nHWtjfOlb9WRu68uCZC61QPqSB4SjqZvFpLijC5iJ/
GJiCXnxSsMEEYkPOWS/MM2kNdd6K61x6gdGP1gGXrEVTwSBTZTYzE6OtL5A2txnPysd43o8ZrELe
R3GiEpxuLcK1WkPGgE2o22F9+Q1Zo7m2nExt75EnyaTzMEhN7mJ9tMNiKpHqF+mRWRKk85GDUAGJ
oiTA/qBKFrt26TEjGBzCjRlU1ol4dUbamal2y12q4eGWvdtspUfMsxkfaBNG9C8FkzoM88dk5sXN
FbpFH/kdyuHAkEwxqXSScI9iWp7GQXzxWGo+EFb1TPyMYp4nP9kx7gE26P1GaEz3ugqestVGP7N0
2NEP88zSC3Uk8yva+nYzIUxmzLVh2A7mNXV57jqMlzwmw7/d0mguWi61F8yFgUOIxz/DFCKgv7D2
eK6nbNgvQz5g01gIDFMm7KUyDYtPTsw0HPjvuBGK0spyqp9CJSE2qiHo8afsSg1KObo8gMRxffQX
fdWdlPoxllFKiWXcZix4O6cg+o9q5pBPxFS7DmMbx2K+w/y93xcNkZF9jagBSVc2EhjWrp760XTL
JyCqgaztkMrLQk6WoooY8APdR0GpYZV7AsPg3X5DvDiCM7JfEbzi92YRlUZX0ILlkw7bkeQj8mAA
edBmGvVXzxwtRpnluC9zA3zDICmmzNeuNvyTtFBlTT2G7GhcnJDr9MvEOCthCnqf3Auua9dqmgfR
Jc+tQ6ONoOtWdbS5fmXG2ziJ/E94mx5UttA7RDUHqBq1c1+hwL1PJHqgEExZqLa8FKewmY+KRXtg
gddLk9Y5unoK9ceamHgv9YJY0k/Qtgri2wYKP44vZlxO/EIMDpqARkjaGDT+jujjl3bGcDiOJMbg
xyCmZP1iJ+411+XqBqFoic3pya1aLfBzV55NLp3OIEyUqVFXBNJoU16315zTOtmvMwEscb6TnWz+
qPlmcUEhXYAE1j45FeqRTsUkMfuj/lA1ftDHHNVdZzxlBvkhrfjtaZ0gc354F1J5TDMsuqfGXTAa
obXNW+meGZPeotEqw4lUuktrQo2aaxkuqfOua7I5VBVGawd291M7Jlgvlu9V0/kvOJ8xmHXgFiwq
ymO2AAFjapO/OgQtaV1KXmBaruMjHyUle1PyNXihyh3EZ/QJPzJkz/jPWyM0U5Qcliqmw5T1I9yG
cgMGmvwaVCA8x3FPYnJrdulUFa+LXoSN6UER0dYspqln/xuxYoWUbL9RAh3xspCIMAyQU3M9uqa9
Yj5jJiH/stj2vre8tmvwTIopPvXdgTw217shv3hX9Yi1STdfG+snGlpn50pXvy1pgyUmyYPGTIog
q0S1tUamYGLp3hy7jAKhaoYdxijOhlm96R6XM5IiNpo9akQ5LV9yWJt7YX8RVebwSB1r1rU4XeHe
mbTiFCjIVQ4Fy8BQb+ttylxTmPrOqTrWkWxpMahYN+QrK7KdIPGxifAILbSDTN0u3kB8Okfpl7I2
n2XK7CYr0XEsIw8WPiIs/OhpbxCaKVHsC3eHcU0Trd9FUYePq6SqXSBKAWoxt+DUvGdEGvAxBvQu
0NbJLMCoSQZa/EXrZnnAyCN30OSybd0KLRxyREb3U9JHg3xwStiqU9TUX+s+985+hNDn/v/lmcle
FFlhapUXR0PjWLF83NYL/QRyr9ET82Nf0KSlfYVder5FfTycpBYjcsmxUjrzeOM+TA7c6vjTPYhx
nt2/RfE3Un46MKKRdYo8hib0RGrHCqu+WvbMnNqnlu8RS6NEadPPdvVzjiVmda1iCE7sFGdEE58x
7TY8+4vpPI10jFrjPdG+MYRlBbioud87xWJdS6fDtxal86ZPNe5GMIu7SUH3n42Mlc3MwbWkFCSN
ah/HohAX3fhNoNU/a+0spcL3s/416hL14o2fdbyiTg+JpeUYIevA+zHkHdPvBBdxrET3MjnEfjHM
uWnz8nPsy+5Zij0DfH9nWw3aaBTydEXpb3wxhEc24ltp6q+ORFNm634W4I/FvjX7GnAgOcttN4lH
0FJBl8f6IUnlY2r3L5YJBpTmAxgECRU+l7njaD8jieAp1rCOM0lMd41NT661147elveyDQztqOuO
G04tt0+sG2f6G9y3mkYhAorDKwtUyeMRd96Tm6UdEoCUVzIUPw3dkOweUMKWW8dYxsAovQklmf7e
aZTmLN9hJqYzN30ysD7Q8oKZeF9vaEiSvH5Hb0qEKTvywMq2aW37G2dsLnqRRdc4dvzr/TsS0y9Z
O/qnDgEpyZi5GI7oO76MElI9KUAbW6yMaKwIrPb5cv/u/kVbWj1E1HksJyUfZFnEkBTjn4jfMtDI
eRM/1NF4aqthRqCy/l2//t3YQqvuLJ4TbFtTSJArIqJya32zsrQf7l90EzAtOjQeEuvf4Yg0AtWx
IXGtKX3QpZc+UPovJymLWzaV6cP/+/v7dwYcL2oCBUXcDfREY5zS114a2k51gX1Jh1Y1v3iQc8Q2
7rzWkNm2Iw1zlw6THvDvu1s59PkRl020ayIxMGPJ9ND3rXcwPdw9BoApXc+Pg5at4Zwl+sUFbaHh
U/zqCbJlDUP4Xjej8SVjNHkhZHNn6P6z4ywSAnuSHk1OhKhj3scs/lbwzm41DsHWyx+SkgmZiJz3
kc4LGWryVun173JMPokxPtL5h8yTO5YSM81zwyinm8VBiYTxu7LOxsRqpRAdsrIudCsYld34syy/
Os7wzWD510tlHEcEwAZix9z9nBs2a7W4DZR0Lv7MsJjejqrN6QG4lfK5ZY+a2XD+pd+AqWFytgFo
37ooMSsHnQa6QWiGUCky/Vs5+VBj3nvju8u+iE7KCqtxIn6yIbnJGGSx99MMri8ZF9aA3wNDC4yM
1C7QmZjGZhqOllVNj5bCaGo5XxcjD2cXg8piFEgqPPcpd3JWvLV6sJchoG3tB8iPOrM1KypYRxMT
GK325H6dRMd2/xQxEie3KgJynfcP2nGCA/dZ2LWLboX6AIfiEekic7wuvxBFo1YNw9cS5Jo+ly3H
bkN+LKQ5eAUbr+Xf1CEz+GV7zDRc4mX1PR9swgBtgdp3IfQECw8q/z2vAzWwkWEfmG+T/z2bAFVJ
AmAppGFA+QZS6RHIV20GbK2ohwvI0yZYF1gu61Jd/FzG6I06b80mtl/82t0lS/ITKgD4Pe4LpSOm
xSWOOtX9sSSNBcIpyw+xNz6jP38gCvmJ3XGzNTt4LHo2NYGjorMpXO4CSXNmefMW+c28bxr71WNN
5LsdI57YQDIa27/87GfWu2xNW6itGEvKDbPjBHCUcyykmHciKg/klXXbeWwrnCtdyH/9Mg5Ni9Op
OZsp+Yxt2Sr6LgzeJkGBBj7tfQ2ai2c0OQa2+mxW2WGycVrz7Phlu/qRsj0wM9zcOLlPnPAM4+PA
LEs+AeJX98XSPJvKboBG24EXsUgSmvvkY88gB8mtmf+uMRyy3tNn/jQmcesV00crKncC3sxetzuE
V8kvFzwCBrF+x7LSC1zU773fShBdesdDUh1Mu3xsGfAIZ3LY0hce4lz9naXkV97XpH4Uk8YF7nBR
VZ1HOd+xoO81UDXrM6ZijFK35D5IXCGVxucTIYmAfgCx28zaEzrKIz0nac0o5+ehZmifDSZ+bLy/
WoVIdE5vrbP2pJkNLIF0iB0TNB44ZjVmG9GqF8ekbG6HoEytbj8kFXtDq92VbV/hkUGYlPM4HKVi
QQ8Fvp54VEi3uUiVgOslsCyD5gbYAS+JY+zQ1KGlb/t9ihXB0LKnykutbWTnIKc0f+8mrHXmHt2/
HADeOiXzLd8QD6xDSbIzFkL4HLyjo69/73ISR4mKJTtWEfUe6eVWq3/OaSW2OJn87QIyFAb2W4Wp
OC+YpSjsPzsW7i+90ZQbFZBg9KOQOduV+RvKpm8ZJ9rGJZl5EyOoyVvlBGOkvzczIx8mGEDNBOBU
uAbuK6CyLljQ7pvedHTd7loVrGqhNVyFBcGmhGQE/oRJ0Wh3p8QZiLqhiNe9MTsM9btC8rIduxi0
1NK+zGNCVkWJkrIqZGgnfKiO7gRWm51o7D6nafbdQJQLn+N3WSoQGskYH3TPf52ncyOiryYn0a5j
HRV4k/WsM66PPYbLlkfnm2RfCFKN97I2f9SV/NRz16W+aYOKmCjUq+W98Itf7tDWBC+eI7zqslZf
C4dw5EUMrBqWS6UEo9MYrpenpl1fdHYwaMPNaMmOTLUouep8FkUEiiwnxoPmo7owL/2JOuBdrhhZ
p/N+D4v/K7J54Da5FozK0/+CH12VrvW/5XKAqvk/w3d9X/xBZG0q0AxpXpOnk4E9nL3PoEm6LZrR
fBuPsM5NAd2eqCHyE8CRZjnwiky7ZjT6u55cgr2VAZYnaDg+SKqj/9bOfcTFmrhpXRskt+kg8nXB
sv5by4fbFFIQu4QwbcEvq3X85fgJAVmxtWdEzzw/9693UgwTLXLtyRclYhqkMYtZzaAuG5eIFqUw
LoD09YM5P//lBX5gZt5foOPy8nD4chR+RH0PceXACJNRaNHmyU0FuWxfxkG2JNqh4YVvYzIVMcqy
cbxH4ZKULMB1P/z3y/hDY8zb5Oq6wedoCM+3PlB1DQBjmkR6GKKmYUmBWr0ibb0q7PfKoejM1w+z
xu8VVXn+F3njB3wtbwBAbo9PxgPFjlj6g9qykb5bow52QrGupNHu85xLvL09QjFd1vBf6YwjChni
tv77dzbXz/7fF64HhNIkBcrXHcv2PoBzDRC5FVEFNiuopHlE9hV2o4ZdozWOnUwO80h0stFOr+Xi
/a5c/E+edZvv1V5BeGCkJb+LKSeMxx+Yv5UTWXZLf85TNVyxrgGwoYhH6/A3earACf7xZWMD1z3X
FBaXzEd56lww8vGpjEPRK+Yr2hKOq4KgYumwy4Q13ISxZVOgjgj0rAV8XmQu+QUBrkIBOsBmbumd
zeoiM3buWtchum7nY2aqp7qru3Ov1/teod9zhXZgb4yIfPlZjPiSxjZl4cBqYgMqqb/UZoxWznXA
gbYp6onUPLCaJjbINP4CG/7z6vRIwOEq0V3XZMn44YOqSqvReaedsGduvGm5gTe6aKD89l9aQSWY
KAbAhpt+Vk6mB/99lfx5uvGzXcP26UlsE0nwvw+QPDJH1O+tExo62XjL1AaINGFeutHOXcem//3T
PtCt15vBdqFp27YDP9f+SLd2OmE2qCWdMDG1X5hB3lRcbO7T/cwofsOY/fXfP8/8YOu//0AQAbrw
kBZjWfjw1mZN0TD5qOwww9RLjjKOGLzbBnQaoDDrsGNdESSkuW2l9lzX+I8iU/C0rTyGgOt6tIHE
dxKyfr6LRgsYsNtS0FWN0U6rbDI3OLCWTtqP4E1Damj/L8eH+ecB6jk2xxdvmCX47sMHVCZYsHAZ
WWGcau6WmUV5SFt1M3pPhpPrT0fD0L4IFmEOLuozgiqcTcXEjG2VI474sTc1/tioTza5NfusM5wr
Ic2fzKSWr0v5FtnNcvjvN/1/uZxXPLgBzUHwvP/4nvvmmBBhZZshowYG/DbbDtsj7AUF4MmIKsL8
VqMDo3BZ6Of//tErl+Lj4cGV7OK45qy1nI/PQ5fhLT+7MEMowljuywV4gYdyZ1BQZgXb/EgN89Xo
PFLrUsxd95xMoiunDRq/4S9Xu/GBIb5efRhkLM+wdNtx7I/E9IF0BRH7jhESlMh5taqHllXzc+P6
iw9L/UZXzg1Hfai5WvWXO9v989b2cenYCOpcFjZ/HivsunD/xnpY6ytYroOrBAQGVyR4pPx5SVhB
C5sgl4JYIOKrUokWWbIkiZ13NzGPUa4Z35XhHpe+sh8HETK53yaGqndqQc0gnXQIEhaXj5Nl3JYY
pyrQ3lD6vXHOBlhCtr1senPQD50N4raLWbnVaGofZCL3gjnLBsOIHRQNXuQWjN0+qXJ/l1rF8yC6
Y9/45ZmlxLr4s2ewh5gMHSKdUc0aM8ZLsMRIv3AJEjxq8CwzyvdUl8/m4rVB6rMoHI3oKLutx4Wy
S1w5XWRqOodxIrtI1trFEMP8Po3iqKWoksAlPiuNwo2i9tIO48JezGfZ2dJRpb1O4p43eKQv5y9Q
qW59Gxt0Z6Xxl8vlf3lg+zq0N9PnsUcDcT/M/ocxo0zoHmctskM5Wt55yWzC1Yvvadx6T0Onnz2J
DCOb0QykYLrnFsxlmZav/UQkqL4olsssqmSDrtjs84NvjMwJ0DKyLKnVqW/sN5s0M0Bhi/mXF27/
eceTC8ApS3lMygqBCf9+iECjQLZCDRjeZaI2GpNFm3+Dd7K/F4V697Q5JDDYvWbLEmF9ytlJl/2t
8wlqpHswXpHQFNRfnFmJfolyMHYE26AeVBMsO02cMgkM1kk/SbZV+4Et38GKYNZ2NbuGlrWW4X8R
6Yi83tAK6yxyNvkOMvXQmOrbvbLq6PsvBHmWJFvU/mTucxPAfsRu+WwV4mnS2IXk6oeKED3vpjxh
U8iReWyY4Klx9gPt3RM1ppSCqC10WPx+VPeCd/ixiKZio3CDHasOnZdtjl//cqSt5Jl/l3E+VBzc
cRyo3MQfMyj0poV35vEIy72jz7DnoXW7Zo+cDX+RD5ZJdsXMII6VYFZZ0NkaIimnGFFE5tckfWR/
Od2NPx6pzhorZBlYiDjbrI+vp0laFpdqXkI+3vHkAnPxXHc/Vbp6wMOL7P8p68pq69boHie9DuIF
pXrpsnhL4qq99ND7/lLp/nnq85JwNYEXcnyelh8LKG8x0WQzPAzNOBHITMlFYF5B3hWq1thgPGMi
r3Md4n2Y988nB85doQ/mWRhgW/7ycf1R76+vBa2xoYu1eLXXJ9T/uIkL3Dk1FDnApRIGGTVCeWq7
hsSH0Sfbkw8tMk2kr+w9d52jGTu357VpY/0os7yExVvc2OtH/G96a9fQ7dJMwhRbpuX9Ly/0z6eT
Q0GxNiWYm2gQPrZmuYhJYahdgGIKWzjeSf1USP2COtanT8vgDwu8K2BAosco8o+af2gqbm0/KeKL
ljyL1fINSvQtlkqd1IDtV4HeueTzeIVWhND3uW4mXOG++dD5Xf3CCVGc2VhiOBrrvdlzDFdZW6+J
O2q/VP7XqCQ0d0H+Wc0iCjR9ZcTldenv4hJBuJ2CkLkLq+MmKoLBs1EWOu1BoNS3Wtc+2SsTT82F
u+/MhvhnzEJnG9oqDKkuwLENh7fNVxWZWxLYx7HSU6UGS1Umuz5d5kfu6ZKp5BgyG42QN5KdVll2
eZ4Ea+H7l7qbu4D0Jutwb0AqFnqoX0V3WXBL4g4pncdlRoIw7IveNd+MmXI+zeRbYdZf85YWVyb5
XrM6A8aM91vp6EEGsZCOXKqrjG0QmX3vP94P0ZSh4Vn3hpe56b/CbsAboe1HlFbE6WjPrdlhxJnQ
UriWvMr6Mwv/FM8BIbeOmo/3ThpI0e+pRMGeQgzkaGUuVC7Ekht5wjOuiI6Qh6a/1Bx/Xvy2QaeP
39i3BeHFHx4ESYlDBjVXGyYZuG5YhPcauh734JjAQjQsEMb5///utw1ue8u1WFK44mO92Und7IYp
VqGXZV1Aui3kpcE/k7OdEynpJLvFA4zeJUxpUGUVmHn+0SvYveNd/vumMj80OLDNKLVMnoSYwWz9
j3sK4KYwGmVbrKa118b1ygs3EY9gm4Etsl9ANVwFThxdYZ7Pu9WvsbhciXbl+p/STAtiSOOq9MZr
kpTfKUQYHEMYqRE6TlpB7eSzyl/iJ+KDml2FMhsAkgrsrAVrPpl/O+nJufj3s8fid3GEAw7NZj1F
j/qBimblbCotRNthPDXJzoNxEC4gXsKiTZlr3/+MZdEI799lZb5t6zk5jSstO+1wQm/u33oRkicQ
nkUezEL7NK2s7PuXhCoeiftE4ans3f2vbK1ieMjogoxHaNomQaRN03VHgRCOJQjhE1mGgeIR+INq
FpYpqSNCIqg04lbq6f9+q6NMIcucrceaO5bG3ry3nfZ34c9amFTLxPOdNAZVtJG9LSYY9CIakC3l
QMMsOzumBK+GQwr7KEeuDRKXX3si5KRbv50xC7GQCMv1y/07v01oKPVS5yvuZIpVoT+VdodZRqUv
XWThlo6IZKIXzY+TYx1MT0dmM8UvDXBrYETYjMrmtYB3YjfknLGyWkhXeosLaR/cBjsbuwT04pqT
bEwVv96dmf/Yr9ALYrmTUCtgw5/6mbUMAJvmpiXfjE5BkiwIXbBiCnCVTIHAprXR20oeiRbIYYpm
J5PlxjPJGcZrGfe7Fi3LfooyVgU5C1ZjttTZxxME2ZI/zoXnrajaHbNnyEuWEdzLM4DtNysFF1bL
zAsIRIiPHUax+6tkB34t2b2f+kQBoYXi89Jl8Ob8jKuB9oXNPBKhnZNr3UUTVX9JET/RXNQr0ITU
OtUxa+rKAUB5o7+mUvcPEu2wsmDL4vnfZg33kK41gudSW2u72L2r/ayrLGX+2KQIZqsMBZYzOs7p
btfhsaVt5MjqSlMDYoqOqLR5xi6PW+vINQgko4wRrwqtPMSTol9oaad9W1ZB2/7AO3vsxGi8jhbY
9ayRgF07RvJzZZO9XpIks8DntjOUZxIfxQFmX3rAuWVsko7+yYdytMsi5xXBmLlPUdccqgI/ZEYQ
RuclGvsf+YkZ0SNWK8ZQhnUkpMWAlmEdJc0+GnUoy12kwjkZt6w+srIxvpSF/ckqiy9eC2wn7gE0
zbjiT2avAm1w7SOkEqx8sjo5gM7J28DVpwbzM8JZaucyt/ZwRch2jvcjPzTt1XTjZW46B3v8PxNK
PUN26KnnqkGljpHs+W5MnVdZ7tT4ryb6LpYwzDJtSr9LCX6tMpZ+W2qwr7wRedWQJ59RwjaHweMy
uruLIxS2N2tgw6QlTvJDxd90uTgHvzXywxij75sBHW/LNK6wtdKu4zLgel3MpwVlzOuIRnwDHDFG
nMQf86a/YuQxOG11B90I0wW3HxG1xGK6JYqqXwxpGwByTY9to19gv5RHMeB7TnPMixOGv71FTC0u
7Eg8oxfgxy/qZTZzd6fb+j7VSH+21qTzlCcvUQKsPKuTNTv1C2QGua1V07M8gWcmFjasZb7qj7De
7jrufB3LKQKC/EgwFdFZI1GUrTVLxLY6EkgVXxiWxCcr5RRqdW4IYpi1AE54Czsq1XcDC6yrQ7TQ
6LnUT6PHA99lQ02eNgo9nAXn8TBnv+oMqSjavvqiJ8mqTMFwAtwOHX/5RKfSXRj15nsGkP62gWcc
wFUndE+r5MkbWqpMRzav1LXbyiutJyomLCt+ey273njwhZbiiXjGuANZUfWcMW275OQs+QxUoHWf
+f3j0IFbnujedEvtcr6hoIq5ApbNMLpNYFuxd9NkazxCTN80tLPgErM0TPDBrwPcMQSGeEkJqYrI
ruOg/1LVEzO5cnzNTKLmR8z0u66WjwiIvZcs+8GDgQ1rK7ywg+of0kk20sS2iZjXOnSYLIZoQAh1
8yejfWUsbwR6M4stUcd5OOXyXEwhqTou1pLuWz6X6pAUQsKTIvFBIUs6E2343OqTzVv6Le7liRQV
jywVRHAz4vcgYa29cXIYn7Yaircie+tbsZ1wW50T1OTHYahDtozpWbN5xCnfjvCA1OgaXYuysuZI
edYyGdTaPZrEf6w63Q0mpatDlKVPVsmor6u58auadCWSwBpEN8t4SopSP8m5eOORz0GFRpV3W2fQ
57c9hiT0bVtqYh8LEknlOcvgg4TONUmC4dZtalqjIrK89lwjnU424Ay1puZu1u0HPxW/M+nsZtCD
G3QBuKTtyd4nqKZKyb4b4Wx1ngvK5SbaOaX1DgTb3EBDMIPOs6mb8wyIGmLkJq31XQvpgQ3wiPNL
O8gcowBusYWErpZBm774OwM3cRBjW97jiiHpemnwSvj/h7ozaW4babf0X7nRe1RgHhZ9FyTBWdRo
2fIGIZVtzEMmhgTw6/sB7PpcX8Xtxd3c6A5FIABKokQSSGS+7znPMfKL1O/MXrduLFvQqsGnuVcS
snmErBVtkmmFPjX7w9hBa/NM/4qArg9rp072SLf0A+/rcegKMGtEnZwcS+A5X56apnC6Bd6HaQ98
HhfH+KwYhUKPIdRnDHoWZpxtrbgfEU882I7lPAuGytJrqwfgcdVBDZ0CcepiOBlyLD5R7wMp042Q
dzILHW9Jc5naxTKSXjvS/ei+jtm7Hry6+c1Oe+/NhbfROqAQ8TTZ5Gyp4RmV2nbV/tZ5Spslcd5L
z0VVmBXJKdC6UESafVdW9hTKQT6wpCRmWxz9IZhPBtltTKVYGI3fkHPgPizbR88jbkqvDYhRvXcr
8vhmUuO+N9vpbbIbyP1xcTVbPTiasoScaSG1jbEnguFWxoEpWtins3tsMU+A6tZBwtqsOhI73boT
ZYauHRJWzS48VmHsamE/r22ZvrPyk0uGNv939dXSUXB0g3vtKgHAErH1GFvAbPJrnUFKM/OednIU
Y7QewGsFgRrhPM4HOGLq4lb1IY0T4+oMLsElxTfRZcEtQhZkUeA5dLN8ECPpB0UcTds6IqIoJR4t
mS/VFDQ39GVIiu1GgzFHgzPQZRBCstdTIA2UgiAITNlTDTz0zsE+QWKOfxXS3fmzRWR2pN5XZznc
p40vyiSUc3sVPnBTJ4AgE3Tddm2GdA35P/1AOrgwjN2ItBViHDWimkJ0SD8fTSuIRMLWkp1fGo8N
1ZGs/1N39gIxgi2jgEilQZAyAJ7T0THc2xXWe7fB+q4WCyMOUXzC0qJRl3wgLR6PTWeRe1NXuymT
DSKAPjqzyEMnjzV6awhfXiPsmYfUdN6JwbDunLldjErZydSLL9Go7D39UGOTEJi09fD6pHrVXaTn
PgcFsXB2pp2jJenbrVmB5o16rqxWv/Q2qM3AnrbdZFcUi9ujge3XZGr+RG3vpZxM/VLM6FVUlJ+K
lEyjAttqOHlWckNOslcz9mYAJd7V6DuMJ2pIz9QfjRBTBrFKKNxYMDsPrpa+MozLs6J4dD9zM7aQ
t54AjTKAdPmtn53gntKJmyKgTOkIIrCk7Sfa4SvVv+bRfVwBJ3HujQ/rPBTR9L4IrOTKfN9iGEfS
rYkOPB5X/g7cGchRopboB3JyEixk211/QuTR7mLLHx61QJ30Mdbvul4jMy4m+bchzv5QJd59ptvy
oJUFppkZ4R3MAoQqbfrhDfl8GolrRPlQPkkj54ZWas96bDeHzGoDhvsM8YmjMIOn0SkYRfNUzYAS
DA3WPBDTY9Qs+XRD/nmw2mdRjq+uoaInqkXooZrcvB8wWVMeAjAzZS1ivtwvj23OqgVvE9Y8yKhp
q8/3Zg94QJZK+zpZxT1OpN7VvB8RrH2Jtuqd9bC2kwTtppLuqCBarely4yTzivmNzblBFnONqeXU
NjiPwOWrq4U/9OgK/wM6gIlz7CI6umRzNJXnvBZkKTgBUQgGdKefIuAWOAHiUdqpmIs2rpjUGY7P
JwGYNgma6hE1dn1KE3/JxuoffQvMv+ICC2ZsQX3RVucYceRT46K5YTQ5pbGP/XjsMwzq0XLPYKk1
lsk5s7+4QmM+WLVIkpu2MXYdkrVz2wiQvuX0EIu53tv2HH1xE9Q2I1TGOhse4sHmmsta6+bN3JUl
0m9yEohqsez7wBnxgChyAya81EFaBC++hccRed9dL+xLoyb56LRN+zgMKCKHZra3y/phPW8VmvCt
kjBcWpJhDr1njU+jksYt663glbtPEDoTeniMPvupAUgwoI/dSa+Xu0BNp1ljnccK+9UOlH3RSh2D
pQ4YlE/m80hcIz06RtsoA6AZoA4lcyt+XJAyBDizTsxHG0CTNT6XHdAClQ9Ht8DYTdnQfy78t2h2
AKAYwbMCv/KTK8JlLQmcS7mtL+2C3sT2xNmGebGOaCNWgFtauwmzKpcbCmdorqrxVOod90lpg6gZ
BpK00InVPfMBsiABXEDnPAQFyFCDeKIrt5oJPoSJAKmpflDKCEK6KiaZR2W/1cxxOumkJ+PmcshP
RaR3Z9XWHjFPfilpNp06r7uaI0mXI00W35EPPB3i32xCwpznzaELkGqQEqYd5DR1hzrSnyt6AJeJ
gvRa3prb5M8Ksjc5SczSyz7KrlisGZpN94UW/IuqppvUcHXZzOCmqs1wPBLTobWJPNYSrydhgoXe
bruFZdRmzmua4sERLTmS0eJqwqrf3jdiaA9VHOCzMvwLA8lwwF/t702KX7u0b98BR1ogyYaZbgLK
nc0QL2NYNWmfyBcxYoeVgTvpu8I3bzTLxjfyt71s2pcFvF9zHEM3Usjb46ZivVW1N9V1+dnoonMJ
OfdC9spH3AntUMQjjg6bLlht0Q9bEUkd+tkQ2Vay6QjqTSlB3WDi7CunlY9WxkQyyuQH8TQTU210
WX46bNqoxPtp0ndx0xG8Jg2GyxB31rlMHQpmtdOfmQ6nV6e8NMRd3BESqvaYAAIixFMNCTiYE5cm
q5PwHlaoqLbULbCbjeoEf9Q9ptF4ixFcHkfT/OHJybkrdf9KBBczTRtPipgydUyQZe4IkvhqozgO
XVYULJoGIvt4/46efFU+Q4NpcVvvlXpaQVDMjXQu/GBjQGZbMRNIzY1bNJFWKRJ5pzn9i0C1uG07
WYaN70Ys2NM+HGIiiSghR6oer8oZCWlD1tuAAOtR1oUofqFZNq68eJl5byi/fWJ9zum5GGRBFg9+
efYB+t7jy73UZLshurXjB+r3O0KvROgtsSadh6xy0hJxlVB8t4UU9wZB85/7PZryTaPH8r5FiG7j
WvOGub15PflkQ8InDx5iHzn1VyX5wdV66CjArGNf3edYhXZGjPpS4KrY5H73KnrrZcCGjM1oAnZi
b70sAhMGg2jLyP9RagketMIUd4q/eQqU86rVwVfmKhth+8UBWy3TXIoah0JWGGiK7E605WZdZcpq
+lkoLRrXOlWesW9he3M3496lL1XLYChuwkyY8PbFc2R9N4BxYQ8XE9Mq56iL2vzsR+9QFD/iEc+M
7akoTMwCf6TBsn80LT/EZmnsopYgepxtxxh3TD5Dq7UH2DFJkNzhHPxm90zkPAoDBKIKB0owjiAE
07jVzJfcoiRmGL37bd661VdttuK7OqlY7fjGSwCSt43dN2twhnszLU6SkO1LJsqnWLLwskkJOWbR
+KgmUg9aD+h8l7v+tk0b/5R25qXt4ylsleW8EzDghNrknNy8su5Zi1455Wu3HU+08sydluIxXmdw
NaOrkdK9SFEd85IC4ryBMHpDhaakiw+z7v0gEEtDaU/DDm0xMpOJa7VFsZp4rF9rxbATtNaXlnN9
k8RTd7LmYcRZpVVhoE8hw0S6JyrhYk60QAdD3H6CIBcBGfCnkUxk3cLgQFViJJN85zlU3qOJc3Po
0RlXNXYW8lj0MnsO3MVe2SIcRO178AUhRejfmq2lRYQCpIQ3eFF2h2tMbeJorkDvYBGa5/G75wLn
m/UsoCI4JotXcBnQ228wdOURlgjW82H+0A5weXD8BDdl9upMwKWCB50MuxXfBVUAdtKIbD82u+as
TIq1q2iSRnF+dilebnIHoIsTjwBsJVVYlnV+1bQHm9Qq4Lgsp7gFuQN63gpj+aYb8tCM6+o8dPl7
37npHVN5sZEuca0+86ZTUnePqgusk9V63FImfS2aUslbHtPldDUW5rblEEoZq+FN2bLbEwFHynIO
J3nyPEnEnGKhNy4WlU4htEla/bje8fsOkkRdD3vJaktY+MI4J7GhArUbi1J9cVvzlNq4nj0ywvy9
7ozNqRppmU0Ah4CukD/djQ9IPL2NJ+mU6jIce9M6RQyygJzbCxk+j7OfGzclAYT0UsOxrRTXDgtR
f1nsFF30IRXUBJ+QhU0rgGz4Tltv9EBlZxv013b23UOxNBN1vHksoxRy+loc6J9YpwZ70GaGmHEk
wZAkx0h85XuYX8w+7NLUuLZK3Ew1uidtwgBOLf0hONf3W4gtLtWihuoUrpZTlutEfxlEt5lu+9wQ
TfBUyMw+lXZHKVErH+TNVY796OTxlcCLP3W/8MNmsIFKI06gUOH3eyq+xovgVnUinWCsZf1QOLDc
FLlgKuKGgMH8hKR5ekoL8Bb55C/6jfQueyqE71zcvjB2DB8PnjuBC1AkhZsZQ/ScTO6Vmegw3VND
3lkShkcG7fQRzSpNOkGqoOOqlqsxn+4tXG4Yh5tigw/SetR8BlvbbP1jBGRm2/Q4GlkrO7QiljNX
QIXB6tsfgJ8C6HKqmEZ4a29rbrn4sBVBdKPp7XOj576mkc6sB6n7pqZvfoI7S2silpjmWNx0Wb5H
QfW1dyiaTMULUe7mJ3OYcZuifwTrQf6pM3xjzZ/sME2V9Czm5J671c52zeraAirZW7i2N5S1YSrE
9pN0nHBm4HyuGYymxD87TJr2yWh/NGJKX9EbfPGNJgTzK7871Dvj/JNf+da17/XkzmZANtCUXc2e
9gGpseRnVfN3RYYk1gYyXlFx269R9MaK6KWkYvRUx7lF7EB+3/WFTicjnfYzgWMh08v8yIT+qiD7
Q7yOpmfZ6Fw+3eTg8Rb9JoqUsxUzNanEjVtSSc1XkynQHZh8zUz1g1EBxj1PSd7TDRKvEPvbncil
ePMXK0KkmvGeAGz9URnVF/x0zcNUtz+qHhqZqbLikCvN+zxPRFQzLmm3esL7kavZ3pssvY5tHxBJ
ZmntLR4feihI9YGglJ3lZYiCKbFtIZAwVrkLqMDpRH6VqKfPUTpTACToasYig58HmewJJSeFrqAg
SNCsnlU2fo5qjYhxELrXyFAXaymNuNMwMNtmMVfWcrqho5tuJkPZThtHqrr99CknyPVhmHjijc2/
JoRitlt0NKF7MTwnWDaP7qBzcSyHUxP1z3pwst1Cvy/q5FB7tfEpTlTomXr5JumuHAowFXtZG90n
T5QnJv67wcXtvgkjvMqcjxBqQEVq70YzvSn4H69JgA2crMUQgLpTdPm1nJGRBcQCeh30KVbxvttd
6oQYTCJX8CNX+WZpSWf4HcDX9W54eOLr+/eHYUME2jbni/t1iNbyAC/k4tzMB5IWP7vfqAabDTEY
G2Vh8IfkQtto1zGDSHfp1saiEwaMwtABpiN4Y3lV/n2qntGxN7CK5Q7V7MHeheEtvL3dcJZt3v0N
tPXNGI6huXfO4pQ+pA/Dq//F+gH2hllv4wIWpJyzxSPKYfYkurB3aH2Eebn3P0baVUf9VFymB/Vg
vrRvEtE6PhM8UR7spy2F66gldCMkVaAn8i464l5FCYKDRL8lUzltnSZ5Sfpm3wJEwy1Fo7Jv/OYI
CHE4RFlvY8WXJKdYk3byVXXDdlff/D55U3U5cqG6IX1r6yNnIrBhOquBBs29Y1zV1yIf1HvdAAPo
R62+m5DcPfRKf53jat+qofjMToYyiViOqkyLz1SSt45EgpA7icBbbtufrcGlYpYx3cyqi4Xho+Kf
eP4sQ3eDx2baP3RqhyPz/JADroqeH7xHfJWiUe7OaSdxXjfCJhVXgPv8eeglGXVE0mlojWTy7EFt
O0eilef1cN3LW06NviyvBu20M52vq5ZcSyq3e2GO9Tlo3Jp+OXv/OJR0R46zQ1y6b1XnuvQgeSSx
YGvQL9uPhf+0fmcmEmabOpIKsVFW5yizrh4Nwv36zageqrMY4vq8/AdKmdrfHm8qjyIcHpxKGeV5
3cRZVHJxs/n92LoH1mYZ9rlnF7iWjeVvthX362gmvG+7/utOSuSwTU93GxvkooC6O0dtXB+mrpDt
RW/M/lCDd5sd59ezE45Z/fw7/3gsEwCcDFnILX3ST3Mlkr30TIxMLUmqO25oEKE0UZ1Z+VRnGPVw
ZrL5gI7RZOgxExxCNKrNJaL692Z9LPZkQUmvvmjLu75u6MdSO02DnO3ojuBuNCQSls6oPzgplC2i
GM/58ocU7f2f2sH/GWI/zOt/Afv/8+55/7Iy+38/9O+H/48g/U18Jn9TlSyhAb/CAG7vJWEAt+8f
8p1opX9D+v/8pV9I/8D5wzKQ9Tp/4/b/CtMDK/uHTrvBtRCgoIUxUej8hfS3/tB13L36ot8jbM/i
W38h/fX/FsLf9P4hANV929FR/pCmoy8adXvRDP5N9FbQsYQ0nAzXarAJM0nojci79ar5r66k//5j
60VJvjPN/d9X5X/1NNJONMhVVKdIKwd7tF9/CKGW++s3IXdkwNtSsITlSUbFY1QoClkB7WrPVAcq
6pu8U/IlUa+1X5snum64Xy1+HX3mW6mZJ56rwSBb9GdkW5/Ls+2RmNOQvWK/9z2LNHJ2RgcyMnbj
gRUQU08mHQcVNC+Rn3xh8kiKLreJTrM+dT0tlVb0D07jWxtSMGMqifVEmuVwV2TctSp5Kgrp3gWZ
BC4eZHh5lHdiZYhSKNIWJ7UeGjLSNvpEzSEuXwlseFcKYqkdEebVE1HUTLj0HZ1yUm5q2O+W9X5H
6bhnVTf11jejo0qmhk3F39n0FgsIe9SqrR7XdwGO7y2i0m4T+V5/r9eQRLsUuaI7J1t7yuieE1i0
a/deBjYqy6kPdk31CuXv2LpOfyK784cCar2LVfWcI8nZIG+DOZEX5R7xMrVgMmqt4jXmgwo92qvg
w3a1hcICdlK+M45MURpHcxidq1s1FMEmoDRWUaM6VNM3EgwDVIB4nm3WufvZia+e47+SORJsaxfi
7SBfKtf91sUBpTRd7xa+7LhVdfEgE5EcelyWJf50aQWfh8x4nt3aoXDcHFqvfJwb/21A7gCFNF+I
q4upsx+ghEkvYcHWnkY8fn7GWlLkwcYKrD+HVCAgGjkPUsP+mgWYBZmXAod0X4lEAokJIH1j6xIV
k6eY53r1NuuzneaRPw0cJZL6tS3IgKTrVrLsgCJHyTMHcDxirxV68D64Bi++Id8pmuqNbLoI1e+f
9TCAPHIwEOB3L3Sy5FLoD5PMBUyQomQpxMdn5BLxW5Hz6dXNPZR16I1+pnFKJyJMXRorY+WeuSFf
PKuEcdehjUxVQ+seADU9mdcKmAG14kbsl/nxovo5uaUVtgKtlsBDb87O00hPjaTJemsWZDlZkDc2
FtEdDeClresBSp4g/KP2icS2dMnS1c3kVsaLQaMAOLkE7/CvsrIR3kchy49E9DtSipg/2t5T1hXf
dV1j7e2cSFt3Q9eZmrNmv1feDAW9pTozQEihvHVqIWVkwxiByXi0B8sE4FvvRm5fjwaTODMuvuZJ
HurG+DEXwxu6Nnl0ctIPm65692kSUiy0wYlbn/xm6bKwdtlomJbCrLtoSxpJ87yMrxt/smlOSupt
Q3UXCBqZXQ/UIjKZ7ipbP1Rj1Fy6KP2BZ+yJ4ZF1GMyRuo9rePjAVl0X72VC/q4KbUp4ZtW80I2J
jpruIKhmuvNz42nE7dmf0xICQpaacMPpenUaRokIXInTsmjGCaSfXfOQ4dh78HJC+jAj4k/XL3Ma
oHGL7TO8HChJ2UjfAWgiPtU7AH8vXdn/mXF1kY65ZwCAFgizEExCX5J/ZtgXoYVofD87c0fCdgcn
KhOqAFpbXIqykLv0HM9mv3cs5RC1raYr9KQDr+XbTK/lzirH25hGnBqmwM2B55r6hijiFPRn6x29
hcvt5Z8mDU82bnfWjYRFxp7/4QldXaVzHP08O+oRQO/M9Z9qIpj3cWGiKBReiIcBzL91r1NzhxAO
Chzh2RRqDiUrWL/TI+iQ6j4SzhZfVKMLSCNm9mYHw7lsrBJZyTRRAINEywJ0m9iNAjOED9uHQmfM
35vSYX3F5L4dvSo0bRvU8rht+zvmy5mQFszCvNk1FEu3Sek82AgpDFiZKUnMW1PhIsLsXt7Acj0Z
LlFmk2+RWoG+Uc7aRw+ZezM3Btxf3FHMJNN0Zw59umv84KGCEUdWybmoSZvtLMq/kD/wNMCwSYjv
IhDLAxCs780Z0JfV21Cjs2i/XFo4M0E2O+5ECOQ3k9DDCAmqnOFfGS5AnL7Wvgs1fGFA4lF8O5h0
wL7X35pa3XMzuMp4kTYlDLqJXTwGetERYHUNMhi2Uv1ITTAzVSm/J1Q00UDCVDC7H1M09ec2T16y
rm2OA3322ojnfed2P7KxG7eaDyMNk9Y1dZovFd3f3KNTBq2px0JB+BvTTUJV0EHPXQlhO3E29K9i
hO/DkYRZkugEld3A4d0tnHvqzS5uJbAa05jUd4ltfIBNeqKcce1i1Z8ScJaUCPckZRK1YxavRmcb
54qkiENHCAGe2+nBj6pPQqc5GVGlJwVDbJzZNfdQPVnJN9BpVHTXCWj11GL9SO2s3BnDugP2EZXf
g7Rqd7nQFvAra+XZvgS4UkLYNW+dynXIdtZ7BL7L7nnu2Ot/sFr2NqYNXr9z5+vcpqQrvqIPMs7c
gEgDZQ2qF3GYT+4Ppxi9PTFJG1ZRA1mgaLY7x3viKSm5wttJlJ490Lnn7DTja65QSpGNxnoioBFQ
JsHRzllG1+aBH05pvYrp4ndPqmGWUcOsGJrA26KVLCg6Q4gWpKdt0nq4IRZtyUkwvgvg2YFNroJy
my8lKZLbIat+BMRHtEqnQMiUjqq/SCjYxMdhCYhry0FdJiw0uvRoCqJPYXYhfaAL5S5Hwbfz6dKj
ZrdeCJi9pNh39ikkhY2Thib/MCKl4YF5ZLtxRtDGQZVMxLYVQ9im6tj543vURSMlp9bbD5b6HgM0
rr1jW+XBrp61NzOj0Tq2Xn9hroCytaBhOUjYEo1hAZEZaS8WufgwimWK53fHSHPzq6aXl7r176eO
MvRsUZnvYfF7iwWjL23Yr8F8mIjuOVpjyYINekbLh7UZQBpufOxB+pQ1GzwT3L+dBBO3L773PQOG
ZVF491LP2TGWTYtmM7kRq8mJImAA2kjnDp1X1ncdFQvDqMAYujon0EiM02DBR5is/LoUgrPuqKv0
W7XI48hLY35V4q6Z0n6viE4BTh5NV0VteO87cbNxNJPLSDPDiaiPg5q5szaxB12XBWDB3w2obm2r
qRV7XSder1VVsetsuFbOqD9qrYX9USTdXrqkyA9Z8gTpneIWbdt9TUsOUk1/xznAHKQ4iVmHtRFH
nJ4VASpt/m3O9I9Wes8RdeRtY8Nzzfv+q0hmP5x63znLrIKiw/09dJzpE8SmDAxxOd7JyHoJZtWQ
mkwkHgpfJxq+2cRjaF1CnanHEzgUbOSUHLiHqdBN6wtqyD/NxWAbeGlYBiTQ0Hx4KUu/eUShkeJ9
80EQb+xKVvs48O9Enda7zOBGPlOV2Fk+VWS6Qv219ca9m+liKwiA2BUi1S5kN0HRIbDLqXR1cDwQ
I5PCNypn5vTxrA0v2ujc11Le8iKJj4Zl13gr7ABTzNbUo3qfJNkiCu/SW1a7NmJ809l6iyDeJbR2
qzcGF28tsJkmzGwsN7G2WdUEDMopMs0sHvZDLr5D6hJ0mi1xWfd6U91jBEP0q41MGz0KY6T20eBL
HDKma/VZm0qNXv90tZ3euSUeF7aTdscpm/qT4rYJZ4ZI3EwftJBJ+m0sc+vkERRBBRMyPitHkgjr
RN9qcXQ3GT0do6Fx9gria2ZP0ZEbxXVtARc0Uo9tND9O2RAdxxxQhNIhfnkdwudRzOdu8J6KgR41
ytf8FGVCfy196wEOJImNE4lFJnmVJvSgyRCbYdKtS9+MNBgj/65kICG37drWs/5AP3lrGVNy7S33
rUsdVPt2FBFbUb8QIOBfykY8O0Gzm/XKO5rlU6v788Osw9YQM4hyWGMRWjJUeqnpQivSibzB+Jyd
0cA86yXahoiVxb5C60cxxPi8aDCYuVEmLxWtqaq+r9Q1jhT0XJ/JaU3m+xk5/nAmgu3X5h+P+Xnx
J/XsKSQlbKBxPHBbjPtoqebLXJ3XR3UQR2XNeNagoDi7Y6TOelHlyPP/dTyUaXpy8V5hoyZVaCgJ
H6mq+EemzyzXZq1vKS6zgd0Cm8nCsEZv/z3trJ5ep01yurbU2YKgXHaBTJ9/HnfiPW4IM3WXkp1B
QGjBCqkYj4SQ7uRSt1u/sW5SS+y0Ie6PPXzL4cJA7hydjG7UWKp5W8RmfS4J/1oSj9glzMIPe6P9
DOGcOtdSEfq9US1VovVw0rRHYTty3+ODQ11YxVt3jnAmLs+xbmBt7VmAUJj+10M//4AU2caA0bEb
p/nXk0cg8PPN+sS/HyTs6Fib+nQYlgKavtTTmGuhC1x3ZRDDUTNQLhRcDclS0As686/daKkRYmkY
CY/X7gmb4oXZHUnOXTu6h5H6Qd663TnoI2TyCQLmxhooSxsi7ljx66w3RNx05zpCk+URUbpLDN76
daMtL8e95oJMITBbzBhJH9hTXuNTWj6qdW8srSXzVwOAOsZnudQ9rSBlYrbsNbpDi8sevS89I3ho
LRU8d6nl0V+a6+PkAyqIAv3IfUGcE2gKZ1w3fMDrsSk1cWZ+Qng2SCJUv/LcCUeSuMmeLfP+6HhA
aciZPrfLZt0rENaFnTm+DcuPRigXOmRWqUFs2HryrXupn/K6hxFFgJFBeVvPtpi5jhGuL5wPaTkR
sfBmnpWH6fKKu+VUI+ZiJLe0BOWVEQ0SkxZyXjfOYFMKXkrJqo3OSo+rw/oQQdY1TGiLNXD1ydGG
nBO/qsiLWM4gY9lbD4kzp0Nq9d/ADxAnPnWPoiNqmLoMZ2am18lfu8vxtJSoCUY3Nv1SMw1ijXOh
XXbX43WzHtJxgQ0oAUNd+5JleLosxPS5v7KIi4hL5sQBgOmESVR+gTYIilMur2B9QetrGZ/6GhEg
3cuSzwQbSQHlHik4w0RDQbyCMta7Z4HmkEK5154l0kYJrDpjKDGfHKKEAKlOeXfO6q5jHcAm50JB
y4iBpFqLxcuGa5qy8bJHggev5ffx+qC+PgieFgLpxBr5X7/n6kCNw/W4681Sfll3f//23FolmT3f
x2bktSEQIa113bVpajGKEyC7PpgNCdgASUP7bz85gEdEC8Rm3Vt/cBi5D1O9oSCuc0qYGWQRx0Xo
sRwBd5Jw/5aLw5JfBC30cD2SOaW2UI/JDlJYIyBH49DMajoMFtPZn7/hLHv/OCQS8hC4jCrKZ5FK
l/Wvp7csmm25jeh2fW/XtzXwefvXw3VD2xfm2782//gRkrUd4iQY0dcaOmUmTsPaiHQ8ZuibPAqe
LLPt8r5OGDxHQxAvFMecg+0yunhOz5m57qKZv0u9DKn++FBPznDyl+5EtA5Oa+/CX3cp44rdLLgn
dPWjtn6a/fIh/m137Rf4kpV0mgwHQsoZJLmFs61hcx+R9i4ZMQLq0ECHXdM/r32A3//+eohuR/yt
QZA04m1WvRWay3i09gaGtTfw+zhSk37we+3w8+UsL2/dw+gRjoOZHikTyx2Mm/7nC16/SR983DTU
oHbAN1nhTdT+lvGFCwjB2Lo74v3aUtPutqSNdufSHLkGlr31cIwlK9AyzfpzV7wnyhhOxJr2jNts
LO76jE3LrjK0m5ls/nkSLuekG/d0rZYz2qH+htrTfvjb+b3uov7GB6NQAK2HjZXkBxw0l7/93Hpm
60AsDEez9n87+def+f03hNHoIHFJl1sfS5OY66kamcGmtv/rH1x/BTgelvDRRZDi62reZW1Ceytb
7n7pcpEny94/DtdvWHnt/U+GJ/9/2Yqht47j9f+ernz7rv7j/F2236d/a8b8/LVfzRjP+oOcZKbO
tm0RlwGz5F/5yp7zh+PwuG/iTMZj9LsVY/xhuYaHu9YJkPRYS7/kVyvG8v8IeDZd5zs6EAFwdH/F
Sz/8pELQxuLNJm761/F/VD1A87Tq2v/9vxAILa2Xv+Ej7EB3MGL7OKR9vmn4/yAgmUJWpdU78tiO
45awEO2OWl4F+nREYS6xG7cx2AaykDGclMkL2mvIRqQWnNuy2/V5JF7ioHvq4Yrssi7Lr1ULuDpF
kLphQU/lyW9pZhd1tm9HVnQ+8ax2OUaXKNVvaA+cvTHN1hnBEJ4VqIMicJuD9SVTJb7SFiNnzfyS
DRUwo0P4yJSi3KFlzTZBak3P4j0ysg+JHfixtc08tFvvVpWzghyYvyJQgq6ukbxbkIG0a9ug2RaZ
RmtEafahL5oHv+q6G2XwF7+Z7xhu24Mc4/ZEHZH5sv4Ksk4LkzxIkXRNP1KCBQYK1IK7nIlLbetq
9rmzIc+LPmpx25f3QxpEL31l/6mp7KuwgvpQY9F/EFm+owFUn1CiL/ksm5k7ydlDKrjRzTTb3kmk
xrVpZXcZqotdq8t257PyYRVVl3syXrSTtKuXbDa8vbBzTMBI/yJbEI4RZ+VBxurT1Es4yOpAXao6
gOwiotItkOWVKdYQcga3dQ23WIu/xIRDbloZvEiXuLfEe6kFsGoWQdcyYaKF10MjtoI1NIzKHgeg
SEnNaeoZFPYQvTiG11K/Rt5f9QQtGSZHUu/ChPX6wPwurHgTd3LAFFTEYJxEa361gQDBK6u2cKKP
HXJl3sIu27QdeCW/INI+A1TNgmLvNTx5QfYSOYdvXdBXB8va1qqrn2qdcHlWzASwSJJuB1KiiOqe
qMrxG8olpZjiNjX3DO5NkPEYlm3ckU770HXQDkzeDhmwrm5H8p0H3CuzfNVJxGxEcpowD+/WIs0Y
2LCM5tdqEXY5kNNZgVgIdzz53FFmVGl0Z8we0Tl5h07AwEUwmWo3ORHuUWPAaszSzsypWVIWRuvF
24vzz/TGp0CC88TLi24vP08+Sm9WDB3wdS6NhpOOKfT1/7B3JktyMum2fZX7ApTR40wjCIg2+045
waSURI8DTv/0Z5F/lR07Z3DN7vwOSoP6U6lMAvCv2XttGpXsYNHUbiGug3OW6Yr5hVuts0viNCBs
mmQkolzR+3XzNOZMYNf2ZKXTPp99ESV+tYYMDZeaEtH28G6ZTLMCbARYmy3tfgHHWa/3pDR5yPLJ
+vL6koHpt9Odvh0XJDwYuqt2yrjnx+mX63402L6fB+3dMVZKzHGLVhkIwmhdLSJWRFznnotUrOnH
oDAKWRM6+G5JsFFbMj9UJHanuSnfWm9LalK0TgT9HokRQkbe1s5JGgjKuBWuIiZdXO+JDkF6/mjS
E6L0HyO36h9lBxMhNuNxN9tE4XpVv97gykM/d/Wg67QtMUTb+Rb6v6woUPtLfN5EPU8wzSx2TyNu
BM001mNXoRSjeE/HVBC6NG/K1C47sJMhkso/MlwMXGF+Gr3ziJ2QDqUrgaOuyXUzHeyTB0Yqw74R
tXoWFunDCwodwxvLA1ZiifXZLwNdDX9cGbN5EZjcJocvY5JIWIvm+lHsNft1nl6w2DFbncdxF5ep
2vuZz2tRWTtpjHVEh4ASGNrqXLMBGqvyVzamLuj//DfKuRy5f/tSqLgEHwCgZiVWKMg7VEB8CkPA
3M3ZQWHUWLjsR80YjvbfRMgMETufs/DXI/Hw59VjT+zQVFyXHj9q46XoQb3xudycqoRsQ0/qbCso
pXjT3IlbVBjrY0Fqx6T9KfTilXWcCAxtPFnVSJGmYBzXXpS08o8gXLaJa+diwiERafZLm6t652KU
74vGPLmKEFQIyL86pbHgSlgogUpiaj9yQxsjoigeoM4sMLq26LrSLS1rriDZDiKkFb+UnVch+ueL
0IBWXKH6mMDSwI1X+hHs4AC2yhI4U24fckbQu/oThpbaE1fCdGxpN0Jx9SLwyIaTxR7Q4lao0Wid
akIyeceRpMegergViJFFhcF4guEf2LKJw6H24NZnE5taqbC3Z8kf6A/HYdheqtnvJB3hq7TjXtP0
EWSqPCjBaKvWgC5NLnNbNeM3Hm3tUCQDry2tjve1TMAYW2wVascJ3Uz8zTzNvLrSHKO1dn+oRnev
raHMsKyY5c7A6NmVEWtpV+rQVYQxL1iLcfaxZh+ssQwrs28fzCVDcMSuNOmax8Kzm3tv1LJrXSZR
qioE6KbqCT/xHkHejzA4Ru0qkvZcGV3x2KmGPRqnigacOrITLX4c+wVjd95eHC8rQjIbflODnxPN
ZCgIrI3Ng/l3BWS+WWzZwJsIPrGfKuwBNalTBa+mnsezNkFekLllHVoxXJScfxCOC31+dbbb4Eiq
EDLFnGZxrMm4386tQdShjwLNXuae9Q9ft6DAS7yzpuE8Bhd7l7pDzupY13dx+ovTftzn27ebq/F5
7n6OyGSZymNhE4Dtd6veFuDDZ+L1ZPbkr/hkkuE2LEkXUZrxC2fpq2q7NASuMdCFatP++2FcB+bv
2LHYb8XAq9I5cERyILJ4PdrjTAmO2c2djR+lmfiRW/p3Xjwvod+9mQpvNoxo9tlkX8qOVw2tKkMj
/MJrNt8R+rmyzo6/BKH3O4A42Z4tRYxuBV+FYXtHVJRst7xcP1pj9tRrEHut4dlDpomE09z3U9bv
Ef78XE3MSrQ6Qb0J8BcxgSka0D8Iu8ZDV4zjto4icriezINQxl8OZnvTkubDAj7AHe4I/TouiqSd
rO9ZCFfdD8vqNzjLuFl/rsooCOAVHeksiwFluXiXDN2vMWXhdpRBNe7PZjYjUKZAcli7omRXe4/c
j8DTzai23PhspIgqp74OYjy4O/gVYZb/UJnOHDOfDciG6YtvqzsLqx1xoIR02FzcfbEJGOARQ/Br
7PdG29J+AWUxbnGc0yzuu7XvbviYGdCZZx0yueIlR21C4AYvBkTciNLL5mSYgWuT6Z0u+rbZIQPd
TTzGqwQisDLlAx2mea+72KHANE4nDsVuV7IduO+IXt+VKHafSP36Eqv97DYx2GnsBp3KxVNVP8se
Yb6Li+ZSGNl0mZhs+YNzlZzNFWcjJk6LS1T0/rHTSytK+pCUQ58W1cseGhSAzIRW3qgJqV4AEzct
80snyFwvWut3Htfrc0FK+az052Gmz03Gl+8/0Iu8LoxM7iZPjS82oow9B+54hIlQHlzdXFlKxHrU
dDkh9mkTOC7fqbdxV2oaSBtJ8LF0QR1MVsaFaGv8A03vgOjHtm2TCs6RKO8YreshVqOWOIHZe9ET
0zsVNpxFTBLgxdfeO1mx6bAKXX+4s4OtD9sa5sbJeKJWBi5aOS+6szgvcVGEem2ox3/+Lx+zaT3p
NVY89lNpb78UCQ+HauV4xJKDp3dqzYjh8MJYczDJJ+rnV0Pj8TUIkoKtx6+ANP3LQeZN6Bcfrtlr
/BZfOLycwJzN+lbrDViVxs3ufBCfHajx0VtJ+oDYNRU8rgWaS4JwhwQ56Lip8vUTIZgkV/C57TB0
E2xjEDnCemt8LcvSQ/XdLXuLcOTZtB8Xr7iHGhLvtVVDZ9UxuUoMpEys1ffr1L9YRPYyxlVv7px5
BJ+dIMiPh2mIfQp+/PVbrHxJusjRNoHbs7/GPsEGIJwm8mMzabxPpK/aKY4X8CAK54b8AD4NEIwA
AjYN5rEnzXFllpQwLsGpF0n/QjIPWUjkYBl+/YphaI4AdXAJ0iP0qqhyuUIG5cKx7szhjobjsU6G
sDI8Dj3Se4KBw479KPsULJt5M3hhmhHcldszo6XReyFpDUh/hnph7bGCOFUSMpJcEOIav0peFAHG
DWOHA1zuQNBeAC/telbeu6RemxAmPpmgfssuf1nX/CODooaIbSDwuoFQmJDmjZ5UsLEfkKwyYdvp
8/g7/1TuWj1Si3i7kZtZFN3VIb8N2sjF8xzE31uFMmrNtTO9FwIT2/sW75GTOr8ozvuDvSLnItYF
GMf0SxWN9cjr5tK1uG0Kk2QnV/Q1OuCku9JNzchgqHtM6zhqJtA/Fny+V/ytUpY9s8sj4LbFsw7Z
2XQWZnF9uxO+Q3NsiT9Qk1+QHGlhpWYWqG1zFJoItWp6nDO9whjDo4t+LUutZWd/JA6SlyRT0ei6
MuhVdzKSZUXygR/GqfNnJzU+RMMnUmEmQlXv7SyR2KQpJDegy5SLIw46OV61Lv4ULhvlbFbPYx13
AdOy3wnnLjpEWFlV3eyZ8H+Ilga1aNzksM5snVWa4rAYvc+lGelice2cWGys+AETbPY9pmZMSKSG
wHXKXLoIvRT61aSQ4LdLkAQwmL1m64hQT/NOQE/LJLGeWHNsx6DJTlRQyybZ3wYGkqnWMSLkrdlt
6UhN+tvzJsKqS8nSXZjzMXft8ejxEweGy9EdFynqmr7Wd/sZigT6TNpbCTBy8uGPs2R5LYDg7seC
NN3V8eigJv/S4WH2BxbmJofEy7iKCE8bogJSZI8xloSpIUbTT5qra1T9/SRtIuQsONKpeWcThHYs
ZHK/lIjUlOpvsT4gRXAX0sk2jUPve2Swru49GdsZN4r8SXnwVXhYew36Byiz3izXo7c2F91TL0kB
aIkSjugPG8FlWQw95BqDR97W3pzaYRPLw7VDRsYy2kw58auKY65zqVpa45ATvhbqYAcD4DfFvm6y
IjKKijQpgz3zt/95Nc0bhmzW790v1xv6i50ON6sVZ8adlA2Eat7V+OcOVIftyc94PwztKk4DUToB
oyXEODEltWg1NmJUeUV/c7X2lnIewa0mjC9LjVuseaRKG+5pMDDd1gZyL9QKPKOD/4qsl2Gzo/2p
8+bXqs3FiRcwUcs8sQFwI4yNfYblIIeVVfn6i9N+4QSHcUbq/RF2ROCuUIG0hh8O93gklYuiYGBD
SSNjr8DMklX/YdaGf559SdLEZJlhkXKUJwNVox3b1qW21UNiDsa+7cof8LiRrOKC76QMiYMzxdMy
EMNn6548lB0OxAZNbaqnTPNlTJrfqtDC29TZRKGe5/HQtKAQFnUpse3sqcIM/WVpkhRwWoAsDH0I
NCivVH60+mlCnVIjnVHGrWhL4/FOLXNE4wpp1v8LwKnc+YX/2FoMmHNG2kykZRAnAyMqorcDiHBH
JX3r0E8AVTTdfq66ONl7NiX5qqfG3pzfSdrSkZrOkWEwQev6moJh/WObtcaTmH2yNL/g7PQjypGf
Yy/V3rE42B9zGX86Y4Huo2arDJBq3TlK8NZY7a+RPnwA03WwIIfs9fSXjXFxR1qIFgwaJZqQgJ4s
Yr7WntKQ1u/AAhlg5nDP+u+530yTQAKOxrdQwlb9oTKch3XuedoL0nhTwrYzRS8zUBrgySnis1NU
7BW8z9XTux/FPbZrkk1ll2Ju3VS02heBTEDGk08UEjDOqPOjWpOBMZErSwbeg1ePGLTxYa4j3atr
ujQH5LOHUMFpSxhnHTrA6fUMT52OkjznlaLJUvp+mjWNbOX814rYd5NcJBQz+YUUNjzmLGi3+Rpj
tCZ+WRwEL0tWvX93cXlLgoFm3cUcZtGaIJ50tgwRrvN3KyFUzHelYiR0uCegNJzhLx6mZD6n6+OE
lQ3OOpE5qhS8+7JdBeyK2HJkhFQTHX4Rd8MvMNvJV+6ilhwi1qxh3PP4orwGKgt3ZsXFWTGqqeAb
HaVeZruEox/F7ISNuXJHdG72r1wbae8nQudTeuTalDAVqxOYac1wPlDBSIB5tMR1i1nRNYNkG1Uu
Y5cCQEiSI0SnZ78vWG1N7MaSsjWOid2+LIIkySGvHuIFMVuZsh0mJBddcBPflzROt1EuNcal5Gsi
3xaDSvlsD0t5QVX12LvTdRhTEwEISMGexvvAlIRU+pmhC+zJ5Qnd5vuAKvfbtlYq0ozRYF4I+Uj3
i2yncDCGM4FVmzSSNBu7mZ8JsztM3CMqZ62aLAipQWf+w33//y6S39sAN1N9l331/3MH4RokBfxf
Vhey69P/s//ZyTKr/6eXhNUDf/U/6wvnX7bDwsGGm0z4hLshW//tJRH2vyzTcJHGG7b7b8PIv70k
lvsvwhtAB7Fet0z+Gn/rPwsM6194SwwBxNxHpQQH9v9lgWEZ/5uKbvuGbVo4S4gyEUCVvf/FIPWQ
GmE3VRu7yLEjd25eHbHEEXYC1PDm8JhbXvqY5NO55nmL9D4xAqvRrSfWJri8Se0+OxWso6l2nxoN
GsuqzDrMOJmu00Jbh8zCeSBzTaAWeyCcKEwS6jUJIWZXZlN1VUPTvFvdDTjZviDY4DMe6jqo/c0P
3dfNhfCogpeDWnZ9ZniPrU8gLTPj6tkDJQdRjWw8uAhPwtSWsDcN8+LIzMe23g+h0bJrMVPeHaBt
sKACEPsiq/OWCkPjJ3fLi127ZEjNcRWNxjJ96F0HLCGbf2QCH23bO4cGX2iUV658JwJ43mHLY3ZX
yvMMEvR1XugVUm1pbkO/9q+KLNWdpCFEbIwLEhli+gokM6icMiqRO1zULO8W5F5bGM8o2p8EIuEt
YO5qtDNDqA0GQqZzGmEwp6k5fNP8CdB+R/cxo6RMA+RY49WvriNJbBeFmSPmYr3pwNq+ERK5v77I
zTegOVSprmv/0SYQEJJ/TidSPWA2Tv2yBSi1TD1SmhzcN09DgTzVM58nghOyxK7CWjdUqNmKMHt5
zXHvvumX/FGncH8A4IbIuZpCkmsAUgG22C8dkbTMECfUdmpi8+UbTKnn0Xiw5/Hpm7VcDfnMS7lM
I59fAcSyJmBaNUV76CVWGE6I6rj0wjwrjzD3we7yN2z3gZ2t9YMmyJy1W0MeG/s3z1F7LHJgnd7i
6vdsi8qAkfWLKphNHzx1mEWq7oVZkV3vxM3JZ+C56xxzjhqzn0OHDyfsfcSP+jKGLvqF03fGeQIZ
mLoShoPGwcbAFVKkBjPyYkzaX6n0X+z3l+OCOOxR18AOxhazkdq/OoPfnGa+6R6dOVWK7iZnyyQJ
RGQtPAiLcY2GFjrqXYGVZ/StB6upxY4YWrWPrfITmGZxbbY/vLW/xMWYHdN6oC4uSu77dK/7ZEMz
OELi4D+tpWfeRDabN9akRNKDjw0yO38uMmiJ3FlnETNbnvLlLFCUPWQWTNZWuI+zhRjfSKmHXEUd
21UdFoSmLoFdZJzSrYJ1xKzwIU+qKqg0j0HhCNfL3mhCMvOwszIE6+XyVi+mFoxc8r2XrS12iO0z
BdKQxzgjTSyPO2txx9AbMLw3+bB7meZ6uJAT8suKe9ggcKNAAPR79DZlIHXUzNTU/4C+l/WJqdyl
bRvvwdOrel8RqbzXF7QGtSW746yxq+tt0UfM5cgBRxAayNq1NxRCQS5eIS7ZVLzrqd09kEr97CaA
wmLLupmJeEu1GAPaRESzIh98dBP5UUkj8jpV70k8d248O+8OiU28uWhpjXJ9XGcTjJJH392Bc6jJ
hwxRfKWHtJYlY6/YpeLEokBgL3JjfVyxh0HIicuCB20jlXeycYkynM074NQtZpCUhU/9aePlCXC9
5WdUsmp+1RD99HY23KSJ/GjpOnHyh/yg6VZ/TkXGPN5nmzbXTKKRXHuG1BGMzyOKKf9D+Hh+19oD
GOpUP4w4ZjKFCLMVmvyR5RbyYC8cWqu5JTSHdy7GrqcmM+C9e0169ZbV3TGuoZHC5YjY0QEvCEfm
vvc689Eu9Huz7et7MXmP61po+05u4+DEHe9an1mzwEI0jemhlQ6Zc/lbMtEKi6oRh5rI4Tw/LWCf
MW0U2Wn0PIAVFdVf2WW401MiDskmyo95o/1ycjk957F5L0tcMqk13Fzd3bbdnTxwDsmr2zFwWYZ3
feHNb/zRvdS8b7j7D6nO+lv5SGpr4UEbnseBDd5K3hD59bQhgKUZQu7t1vtJi+a/WfES39mdce4K
awrIQZqOQ671u4k84quL6zBcEAzQ4uRh5cH8XFMhP3Nnsu89S3vdlLUVE99X6R0YbdoWYTYQOAyM
Hno//M2xAUHTN4ddoWR6deqWwwP17LEq7OXSiuKjzIznJJu1i4jTAMld8dItX80IZTs1xSsr9Y8K
sX3TeHmwFm6KjnEi2TMlP8l0uLRVhXyFl3eH+KY6Jwvz5XVaPpHrfi4wNViTVikz+pY0d6f290kC
D01mfXb0ueODPva7R2JOLdv6TaKo/9YmrXNc9eQBz0+zHwqRPucLBLFpyZ5mvWijuuN/da7dqtQK
KtYngdH4qFeVmR6ztv6IU6fdEymCnLJIYS2IleTPFSH+GDcDwaHMe8iPOarVkS9DOVj7WhE57hrS
vxfWeNRRboRexwzNGR396rdNT/ZlLyKxulAVcOKcEvTigcCFwkIU3AciBPtWSPfTBMxpjK75yvp4
poEnGCeriDq3XeeJFtVOpil02T+c+xizEPBUJ+KkZkBcYuliPPrXXJaf1VAYb4tx0cfaf1vK6YnC
6OdapzVeIrisdqFekxHQ767XB3VdsWk1hfiZ2hD3QK5+NAq7hEXQY9vIPZqI4mbaxuWfg8SDDJkK
wamYe+AY204/doozcRiYPZbErMPsZ/mf2qp68HGe7lbzp9nqzmMxIUgvwa9fzcLKwrzlpE5tFmkw
xwiK6AeCUoxUvsgsXzdKDjphc+uA4CEdS8aHlw75w4k+FA1msZz1mDATHvddHU9fbvlUYqK/kCuP
V8IQ+a5rC+OpKJPA60f/YrUyGsHenJWDaNWz7r9JgSg7ZtUkF9vIzh0htCcAyGyXpHbB/EeAT+ri
LtmYfcqPLz4voCvTgmGf0spGqlPudaxTEhPweeSE1TIRKP+0a0tVgD5iP0yPLd7EwzeoN9HpmpXm
vHQGKNMeBmxNLx8KcE6aJ/trlX+WkPNOol9+d7qDKciPkUz0BsHiIr/NK1tCJoINP0+RoBzQMdmN
ooyx62z+kqT6nGwXdpy+7hsSqvduYep32QZiAvZQH9Nly28GL3wQyQ/hs2nftRKUDPu35DRtUUwr
eeCjFMP9iG0jFfl0pfVjUjbRLqvOgXQpWhagI6gu15F/2JbFoWQ946aMhpVtk1Ayie7B0rT3Sabd
xW6fwZfJ5zz6LiMKkqf3q/GUV/VGUW6LYCqG+mMkhIZJ8KytbE6KL+8f7hhcFrvxboK6MGiSpotS
MkKhd/2onScttad7Jj4/oUEPUbUedWxCe93I1aNhginuYU+KsgyZtxhXnf26XdaXclz+WgxFrnBj
PVjEK4eCl1ns1vtkl8MyuWxRKkMWA7MwENz1Xd4/sEedZ0jbhyQfHqhZq2vFVcSGSgiVbZPLmlpF
sdc1fEcjdPSw9Nw3EDaoXYoVrLR01r3psXCfR72/FKTvjZZkbV0Czl/E8mor0q4sM37xtC479q2e
RU4+3UMUpiDooDQ2Q8xEnWceiDPzDu0F5SIU8+7DY45MGdSMeXvf2PXBSqZHn73qqWjOxpBjL8Gq
EPjGop8dE+oeUsM2B5FGIcM0uWuA3bjj/FTZzVuKD6UYnAZ+d8XZ2axPhQHXK0uXm8w6WEozGtME
NY6VGSe21NZJw2pDXhlyGI0ivJukOoyKRMG0rInT5siNNSu7FjVmg2xp5C7tPfuOUGCmlZDXI7qu
LfPBQhCVal6IXRJf3XaiqGJ8rzbM03cxxM+LL32GHUPmi4JOu3UB5j1unH08rf7VK8i7RJ2VRZ3Z
sPdkYpYZWR62aflYVHZ+478TmCaMwC0kAeCFWQH3WEkin0Z8gja2aGQO3XHyphnSayK5JGa7a6AF
X/Sp+kQ6TSITEJVrO+Ttaaz1OvC0bb7KnKmmJzr43tIcBIhSCHK+dRzmPN+50MPylo0u7nLnubME
g03JUErntATgGR9I+5bTk+UT4tl5dE/bf8zg0PBjNbu1apaojllS+w50OV/j2eV1jIqlP8kE/yHZ
yAPQvtwPByBKlBhteVxW/6SRJQhUhJpaA8IjsooIgoq7stXsLELff/R6cat9ZHp8Z0bq+ngQ5MyA
3/wcN+AOli1n526Eenv+6wnAW8rnTAXZ80VyEyBAqxl3XgNbLWfouq9tEmsSZa3BtG5RPj5zbY77
cd9q1bmEYGQmCLaZR5h3sjFY58AAi3ETsHDlxGyBhuUfoNSSQ0yqO0csrwE+uoMq33K3Xe/VajoB
+qXuBCZpv6ZJTgc1TUe3M+zANJM7f6rrF6OpP/yOCnhjoSQUjCz3eNfHODsv9gzLVHfBafY6TEJi
6mmuOOlmGha9bLwjSsGXVWGKxE8oQyxbLRhzbPPec+OqYW82K2/RYkBt1kHTG924izxNG6MyX96/
8bRxz6qzZKMc+Ntt2WHBNiYLx09R3ECNvmesALj96oHRq5Vdmnr5gdsR8+0G4WIs64ZCEVhCbi4f
KKKrgWSq3egTM1NgYAtH4d6QFdZnZ5I8KLH0wtLNk7M9FxfEEi3AYee3wdadlA2kIjIh37POUHXM
OJA4V4FgkkNBAoYKvhvuTCzFPu6rZxITueKj8VdSvxzw7OWHNBm/Fqfh4waN4KAnvhIYUO0BuPLL
Va04Dm7mX/WJRy2rGF9Pi8Z+r/X0oCnQ7BUFU1mZVla4kB2+TztxVKqpj7bhp0Hm6exRGthMheGi
m8nkTbOts+tRrdgZG2QydRmqK+crQ50VA3s8mFPCfjfuu6NL+pxCllJw3Pe8t0PEjD+x7H+plb2U
lR3hwPu3ZmRfK+vaxxGmnYj9UEcWP8DtNoSuYc4un+GCzbRRtOU9L+EGVX9trvFtjsdPOle+oBzj
8yr6d0RO7qkxnf6hkw91NkWc4v19DLQtshnlBG3DdWFoFQ1WgBjMv67TCGKf/fnOcXqSSLrCCHSm
/gzj1j8CKWYwt2SpA18gg2IR19LUjBc3ca1rJtYyyrwGOgO9KadH/USm6MlyzP6+LIXcjT25H64o
Al9U6tTVd7M07as5eeUpq2OF8bcmKY4pMfjTZVUHA0HwNqLNIqKus0izwdUVqkLz4QCG0IGYaf4c
4MqJ31JDRQTYFmGS+0NgWFQ7slaspXEY+xXkbzLd6Qj6aCALgCAYHK44d1h6LRtr3gKDa2xH4NyZ
5Oz5+avb9fMV2e48LsVxXTp0cP1yqUocsnmsXoDiVQqmp5dizqfviHK2vw/9rD9987Zz/62YKbp0
V7BZSvBDCrLoDj6Ay8DPi/ZdxrvGiEe889katRimDlIhtMo6kxUhbWZVp9NJW8WjUSnjQYrPUQ00
rJN8aIwqNBSEfkneUKBxHJxIkAJpal9sUgyPS71MUArcOQSVwfvd1nwe4+y0GLeBdvjGGvGj7DX1
1oqVgUH9q9e07Nkus484H6tLEqef3ydWXla7GIzTgfVMHWIufh0ZxKyG2z2nBe8Xq7NuhYl3Mh36
MeIlh9St21GyP1pJX76llpUGbBYnC2AaNDd2KEkVVdlo3rMWRGqk4iSS3OQwzIBh4nhQR+EbxsvK
NpxGRD/6Gjc1Z/Ud6i3/gARLp2u2s5OfT31kYaE6ZUvkzdR7yWQsxylGz4FQUOzaHLBCYSR/3dVb
HuAGH3UQdk8zJaDJmN4Zmh85OxjRw/moLbImxFwym7LJRKvzv7lN0AI79YNTpRi4GfGecgN6HdmI
DDGUnt65B9sfxKmd2S67UDHiNmJtzko1W4tLNqP3ZR3Rh8ncerdaSu2IAOxZ+hM/f1fop7GCq2Fa
dTSmxHfkBRAOe0mzWzk5ZtSU2LoSlC57f7btX8O4+YpOjTOpDwNoug34qt/xJr9HSp4eyzymxFde
IKTm33T5W8x9NM/tsu8Ueeep7v9INa6WYD6DBohRQMLp9kCo+RNpchlAC7oZKpvpof0UNnTwyera
oMPahRRGAiLTnKc0TfFe6O/p2FufifYRx9pwySzn7CPlwqPJSgVX7ZlfZrp3lX1ikMsiCCnoscx4
z3OKa4GmaQxjKvzVOQ77JvPGO+Rbp7ycmOZaoniu0XT4aw1hwGlmPKjcs3Ib1lqTenKyjmEmWnVq
2tQ7rJjFSJ+rN0pA/aaKx9ldAHA40KGtlLAUzavvbVsyjZxeMgj49/Z0ImncufqcyyYI+aOjyN5T
rL0pvtHorTiSacRnhLtCxMwbge1Vtcc/kkMymmN0caRwoqZNEu2YadTWNSK6kO0fcSUjaYpmr5IQ
Gaex+55YjKx/kZV7VaRlBFrgSNh021oVtl1XhEQu+5HHo066HtmPVfrAIv9JAn+Fh2PfDfMwvi0+
lTLn8x2JJF+jI/1n4M3+c2MzIZiZTQj7YXJBvpBv7G8jZxwGhBppbCVBS8TtM3l5aNn1+jYlxbsq
aXt5XRJtz5zhkfnIXs6yYPE0V0jK3JaxPnteggWPdTEFGguC80KSLKSXjbLcVpGYzB8mU3OUN+5h
KPvs3cUojTrlrXW+xhHV0Ld0m4U4SBeojMY2/hAJlXM6+yfPLVo8mu2d65IOyuiufMxn+eyipoqo
vuYT+Vl3lDrJKdGL9OhjHEerTBwmKbvQ9yVa1rg13RMyFX8/DMaZuKmOWTA25XjMuyM62k54NfUR
Z0VusotQtfoF+HnTQrNMHxfjAWMpBEMNjI2G8n8tEvzQ8syJQzKAxivZ3Ay74CyWYwlDsCg5j1wA
UW3iTVGeeHceUaNnSA7oR62dyhkbF+UTRGV0bv6MkZg/9N9zxmiwKpbjt68Rs/azzggl7OP4U2tn
HOeS1yTO7h3FPQpKdBChxhdpda6foRweiRCDxd5OGARG/Z4KxAoB7Q5nT9ktmBQNOL3SJOomtDmQ
aRmaI9TE3mbuso3asbrDPdyG/jSnInRyf2FslGEEldOWKzGd5w1Uz2VjdtuRAdWlD7QVQdei07Aq
+w5xqhPquXtHXE4BNqF9BDlFw1tiz9IqeB7fP2cxuiu/r0OPXfZQM6AQar589QZ5y+2EdNXWDXB6
zEdKal6um+kfPrQMAOmm+69v3+u3uxrf1hRVC66XzfD5/UdCuY5zSz8tLcPBaSrUoUoO6KXikHX/
u+xKmCwSu6NCmq7wv9Wb6c1yyr+eHNbDkAyAjtH4M6epe1JAinZXLDge5/ZrRlWqWBxJrbjmnf+D
BIRv67O5emTx4LJxNsfpt+00KRBgJuliBt9mWl0TascIbAj+287NyLff+exfAs1fxrPtyCKKh/H6
bWFeZuAMMp1+9anfhYlZPHvUQXvKPVSxy7aXsEnH0sU+qauJpmGkIzQMPum6eKqXLkaqU8MNy0AS
YIdlOihDnITIiiE0LmK2IkpdC9fyuQZoQ5NFgCte1gwLcIhW4hdqyN+S2Ji+8V7WvPwTI7/V5Ziw
vGGRwSnpcq+cgK+rs2ElaYgs5+3bk2/aHcx/kp+dlCFl4wdUgSTyzNqDmgWhnICAVmEaDG4q7bzo
M2BaIocZu/FBtPUrkm47GHRd7WBmDWeSrrhzOQKlc/v2ELt2joNJER41sQ43SFuKvkMWeKe+jfZo
vmKzIYul8I4OL4GT13pDmDQyDtdmeSXK1wq+dySrkt3Fqrd/6+5qZIt+p4mh+IE8Lcg1qg/HU+gT
Decl1WYz1JH2nPV6eTOhMx/0DEXgLODA1yKJCg0lPu5T+2NxgUIa+jkxYhuwDVNuJlYLoRKsT+hl
UOnZKZQRdALJwXDm6gCry9qhZvg2lk+b23xReIZoNZ/+uS83h+bCnHGn2e6rnY3QkdAT/hd7Z7be
tpJm2SdCf0AgAgHcch4kkaImSzf4bMvGPM94+lrQqarMdGVldt/3jY7lI8kiCQb+Ye+1vU/VvtZR
eCNMzUcWWX3XBFEzufC6VU48qpshHZm75PdoklcAAHjjGCCuDA84mpDukbEw8OqmRXCT+C17HWkf
gHSKk8E3hwKtjmx4jZ281cvNeG1HBUXRl0lVMkPcOWCInJ+UKZ5jb72mIfzbkHdDKm9MHNfp4nc1
pPfdFeWHGfW8efNzn1AAO09jc52D8YN1NEeBLmlwhv6bkZdvzU8XUBl4AdTqd2YDka3vlqZavNRm
80Qi6MkYGMtM/a10uw3OVVKZQloiZkFO121Mq6tXVea9JHVIjJX7EvKlJx2ShGrHyUEtVltYYcNh
mI010Kygquwj243ulIWCpxjSA0M6bOX7jop3ZkJWVfswZ6LNknnttCR5AFZuaQcrawJpNBWPboIc
XrBJAqoiAN3QsJqrLCGJOQiY3YUJ0/fgloiKaURudSAICakyVgITWD9FTwHjJ8qXQK49bjsBvp9N
aPesjlFeLiMNE0cz4L7JyVAFj59flnvMITCp3LpmZGDkPPowgJCFm7yeAd7WitRGGiLLaYeDPaXr
Lgzk4cvN/xcPIpanjiQypmjCOGjgBYFIgbV4+aEfuG+XVUWbZHufWUg0jwhmauZMDDT5jL6YD4BT
i2kqPe8+cvQ3CuJgM/rV5YsZ0JVuRIWtEMfUgbl4sZoTZJN3NhO0GDEiIEWg/AYzd3xmhxJsm8KE
VpINEjBtReDZZAKWIkOaepIZXkfImF2cZhUSxlFRVo8aPZkzjm+Z5fU7251ey+Xb/KDhhkdY9qox
HqkQYEWk/sXk/Pm63X19AIzTnWRESGKs3GtlhudRhDw+v4CBIwELIN5/qhQkjYBkBYZqS+68DLac
dRW9iqAvTPtTwYZ6+W0rn+c9DJZ0oTy7oFqAs+dT9MGcezBRfPsEopeyu5TtnOydhDd6UkzfXaKY
A3Lw5pYMvL/u0stv/vWnIf3eR76ArzcKSOzGNxaYSJLy7HV8tAl7dXhiyxLG0EThW1LOMJ51YaDl
zT6tashA/SrO9I37FZTFtrp5RSxhBwbzCX84SwDLQhGW6Xsy+kaQU/2b0Nn3LnDGdYTqaG2klL+Z
EJIO2f7hLdUJNGiER2s7Z6nmAm0yKE+JI7Lckw+H71gjEpPCsveQLV6V4p7BcY7VwE+Yx3sk2tQp
DKQMheA2dV3oyGkcbFLP59aVYvcJjd4j8FX8rqRCL88cc5xBcC03bwZY3dFovtum8Syj8YJHJdi6
tn8OAudQWfLWoMPZ60b7a5KVYK9wBqw1sHkip0ewz7vRdFhOltCq7ep16mMCL2KwQu14tpkInaUZ
bie7lje7zio2Ej5HsTPe8Uq2CAGG56AfLlS2j3Rr7hKLU4NCcgwA2flvZXFA0CtvPJMwJniIby7v
pKpDFkym7f0gy0P7lpidOM7NpKEx2LxyQZ9vpfkLST7VU0FYCCedv496hnmD7z/VtICrxG3qCxPR
2o9oWRb6vciJBknL8YT2dJ+myMD0MpizNcjp5LmK8dDlYfjIOeEzVmSModhsY7m3SouT0cJ62y12
myYhAa/VuH2CAmtzBsrccECc25W/V0mTHgILgT0TO7kWCLC7TJlH0212edAwLsjc9wiuy9G0KGL0
dOlZiZzrCGNGjuKmiyDaBYgAKEzSuvvux/kPk5d45bgTbG4LcDz6DXs19NVH7ogPA9+X3SpgaiC7
zPhHbiFhKaYWtYBrDMdRkZVBw06AE5014PNwbfS3QgxHOh6Lu+Qq9sx+JyMyCrk/gkJKRgBzk8Yr
NtuvZDpNB6v7NC3j0FjCP9rlgp5K17mH5jKOefJandR7Cz/QKqjiZ83C9tBM3SHpfes0qF9+4Rts
2oKjopdc10t0vVf8rgs//ebljFea7CiaMPnw9iA6gnVMBXnAgyt3s61+eWXjbOMGhmKLJNbP/HME
CgV86+iu+6g82rj2tjyAYGcCwFuTfLyEmIsNC9BkEUqTZjyaI1Zk55WLYC1nBkJhUwr6I4QBgNoR
QDvc6TKY7GlwEO3N7JHuGHVOWBNG52iRkzJ1NoPvNgXrsk75CYDW25h8MgBUn6Ng2qety4Hrd4wa
TYy0RjDwBs+OnnIGNkSWz9M5BEyanuo6Do5IsIiKTHAVIUm+BrrZEZOGMtn6ZHyvrm6nM1qp+3a2
2k0flOizI8Z1HfhKVmoXiwZbZY6zgc6OIbOPD25RqjWt9LesO5ap+enXA7MJm+jMyIOPx/ILE6rK
9z6DIU4rqhQzJmjlHnbqyvd0v9XzdB5H4HZSE3xVE7A2YuQi1xDZmJDFpqj9HHMZmAegfu1B2PpX
fw8tI2L+V2eYsSYprXXhxCzLiYvamizQdn4sP0T9bGu7RumNRiEizGXZX6H8Qf2xNRsHNxlDrsJG
5pLkj4gr3J1O0pqFMhKGzAUBYnA7SrYMH+mgFIBjtjK08ZDd8f4N7BvxkyS5PI/m0q2h0EF6HWuy
UR2z+KZHZ5MtoU6cgrrCoUVNHdJ1CMysNoeGIVk2NUn2wxtqYJrLL6ZAHq4qiIwi9+UhaqoKk5L4
dJkHV+bZUGO+DcLkOS0r60xc8tquDPo7AHuryqDD4jankcwgB6vxP+JCi+tuA3n3RpfHTdpMq3UZ
zVtLYhuLoOrLFB1Q3VhbRZZPmA35OsJXkjEo2NhR/0PX6mlucbcx5t+UZXz0L45rZwxNWRsxdyRu
tDuaGANdAHanohFbZzITKK65h1JG7GJ/YHuokPxLu9mNCc9dYA03ow48bErxvkzUicVoCuqarD9p
EKFp5UfweiV0TJFsAk0yd9BYP1n9onkuEeA3MZbZWYxXk7DSDTFxS8+zENbRmEQ76c4fVYR1GEJu
y9Br/OYU90SM1exv5I90QKXvDkQadhHv86zo3xH/EHrean8Vp96ZRTCBYORcuXzLLnXHG27hjkpv
RIa0/JTBMeWuKvBtSFRObZFqRkHH2DbKRyfLr3Haeif2N85G+tPvAnD1wc6de6zFGDw71hH0qpAZ
Qm68IKF3oN0ukChJ7mglETiCMO7+LsjJmrRlX61yrlYiXwcSvQoWzewtNgFQ05pByqocsm1gBO+1
eMzbfH4pM0TU0ZZYH3y5Qli7KC7KdaO5F6nMZNarMUGPpneHbszesBMftxmulD53vuXpBGSg6RC6
jE9BFtPcK6CnYxOx3c2Wq6HRbOGxVSpcWvXQzlvTjJ87x3pzWR/hbmK+gkzUtUiQ9eMXgt9wEGM7
4ExIPURkdvNoh254Zk11PyA8xPTiRDtPWGfSxN5Cr/A3cIt2MQFXZ0dC+MpUeFim+C0up23WBRD/
qP9no97MFhujbCIqaZQQiNFlXasyvfh6bHaWxWXjkhCKuK8ydlUWnbJ6CB9qAjkg+HXyJyQwFgJl
/lK2sKjN3vuIcGvuQq9aZWGKU2OGscexSTAnrUVOXO1qUYP1yMsj3Ih2jC/i3LKKjwT3ZY9VGPV8
9AqYI6bwEAE8B+acpmpPQ768E0dqaM4+GEbRAjWrMNG059J5cbVuF6NHedILkevrw1+f4gxdOZMk
KiIiBYGYIIwkaM+HLIN+ZC+zp68PX4kFf/v0/+LvMgBuq5bGc/ZSuSHaE2LSgk3qY1MD0qTPnJzO
IvfIfTJpCZPCn1AbtaADADbEcQuQb/lT+N9/+vr0n/3d15f87Tv+2ZdIuaTvRKrbNNJKOGkqgi+a
OryEXuxuAwvgglm0KPMmf94YwEMS8ja2eVi/yEF+EsNUX6I4Gra+k+iVrNxz7pKzUDpmvgNJj1iA
r5JwRuD/Qhnwt2iIypMregaCE2vXrmVaOPTxHVfeniNW7MaJmqTzwvEyGHj9wkxuCEcyVyhK2VQy
5sA3wr2pi84B/38K0R2jYyEW+cCwzf/4sHAX3sv0N2fmuC5MjrmuAXHmVO1ekUm5Etb3ILa7zUSS
xSYfmCJZYD46G6gEPSHDd4C2vnh3OTqOPlzx0f4ohX+dAl/vNS38ssQ2uuGHKB0LKkwL54UlqKOZ
C00DIYThpfZim5khtve+R1EkHBdoGhWl4xuvXfbbbLzsabDeW2v6xXA1BAPpvwQVJozEnvZ20wLH
S5J41Y3oauZayHXt7pOyk6AR6OwJ6fycp/ie2oXboNm8oodmLj1zFExu+kC5sHXpiCBSabAQVnfL
/LXbGzdURPaGB/Uy1A5W8ghku2XW4Kyjnw0DChhNEARHr88OonafcyMkInnAMmV1+Lfply/2nBFP
NDyNGYWDqSIqngxUZ1FimpRBcHZhF+zJllQn267UqV/IqbIgFQe4AzUvHd2YEfPBuAif1zi5uxEO
aUrEwKnydLf2O2dgMfxZKd64bcUPLBrbOBVjzCDrMWACW+m2PhfjRbCrXnFo4hhKudFsoiwJsdF4
OKlHSPdT9xR6bsN6HfhwjaF2ZVijPjkZ7hF3yqotiVbyGLNuSSLGqYNHnhKnIL8ds/Qsm/ZebXKg
eOLohqSyTV5BjF42YNiix+uLMmF/0PqYWtFKeOCUV1aQibPU8xuNImBxGIKBN4TQJYDFlwma79E6
fD1+q77YOOI25ggfwc9PYp4cOu/sTSfJVY2QRgd0b+Gr9FEBuWZpIktgsMxQ+oYVFTEA46evH+Sp
O9vhMRkDI+fQMXYtM4M+BN2GbmPCCs4sFm8hMBZCKU+tIfbZ6A2HilTjQw9f11bmxNJKsFUvzkmk
OM4e4jwGzNnx7/bM9Cew5tpZQyA/6crgwqEeRuNK9594O4q8d8hLl07iDMrcoV9PJeVbmmDzJaVO
WW/tqEhc8fzvTWnd2bGDn1K/z3n6bax7NI1jcSA78d32Q2Lkrbh76u1wZWIxO3VE3q4VKzNpSyTP
acWoyP9mVZ250zYBDVU0vSdlObHxZx7Vw4fb+rHPC2uGJmFD1S8z0/s6TOIb0QzuysTmEw8pdFkZ
3XLQtatuTl+1q717I6Vep33YajZSrKbd+JIthHbDD3dGIcP7uHW845iT1uVlp64c5F0xesahi2o2
jvBUANYrNN7hxeos2pnvjiAWPJ+/5+iLpkrfRkY5ARvHElHHrpnCx3TpogaNaVDM6BZcNg/sHWPS
b4Znl/zpVdrFGn85W4ei9H4Qa8yGy+7yreWm00ksl1+rGNV7DU87juVmzXr5HAroP0HCdIsQPlIZ
qTP2PhGrYeCwtyrjt7iEfuANcb75CjmadctdLJuCmdNPcP5ZDsbNAB1w57B1mMZtinllDU3Ao6VR
Acc/d9mwH957LxpPdjcOf33wypmJv2BuUEaEo1h9v7fYRLg2oqC0OuYpxFpIgMR4mOVjb6kjLPPh
9PWhKxGoKNMw0Q36r2MyOit8ByRgKdJM7X78JDZYr10PqXPVzWdKpgKnfgufYCNFgImaQhHnxPAX
Jc/pTMZOy4e5WPK9WjaLX3hBS0Svc8nXZs0S5+SI7ixgTcxZ/SmiJGe4yvegAKCxWs40gAS/oY6R
YxDJV4lnPeLSOHikth7jvr530Te9lyUbvBKhWe6Pb/WywS5ckjHMIflELhUee7c0L32D+l13Ejhs
hKlWbrLZj66IjNv1aMiB7iKRu6FxSOB1RvYAJvgDWD3dhnFceJ6N3xPzejoJeXaayLl4LSvtfLbq
Xy7AqnWqoHpB1uSuYn8bOhbFpokYSw1udElkdcf8nDwRhk3UZd19xm9fe3lx87X6AbrnCdve/G4U
hHLqYfyV2dG9dx3UHL7XGTvt2QBpjhwAdbIbY/UOildBpGs8q2HXx0zwJywDc8gS1RNl9E103jt5
CfXn1Lxp7H1pbl6DVhKR2wxqI3P7t68Ro8YgwVZx7cZbvxf0hjmCLRsvysYKCWC1I/9XMpOoELTg
q8mhWAXFnN9PGolobc3ek14k4F5Rux/WcGzL5tqa6uaQfLtRdZDg73Z3bla9MKNicZUubgHYUijj
vqv4KscofM5rizF6pDYRS33eGZxsuoq/i7QOzspHTdm2drejyi6PKkBUkhTFU4FGrvTNBn1xY9LO
VrcB2aj07P6n27oDtxKvfi5DMKhUtiuV35ypa0nFm7fVZME4jCwfrQDCrqkqAxwwFqYoXkcn1OUx
wK1Ovscvj4jufInRSAb5WwD3cmsk3zTvzi4aeKK8zlaXDnrokaOwg6dSx094vuhz8TT9UsHBmkH7
zFS4Gx3M3TkIFY6ZzrrWCqn2WLNW1I5D4CGRXcVQ3fch5tUOb+M+EWSajIzb7l3HfGyRSyNfbvL7
oErYrsYMU/vaBFyUdtZ7I2YSWhOhT3pZU3x9yOgJT8nbELblfZ7E5X1WR87WLZmu/vUpg/w9llBo
FNQqk5yHq9uG38IJj1fmsuHpSkHYma82ttejp6pIw0yNarGJeMTrhe3aN5TmvBuTrRpbcPy+0x5b
3XzTS2xhoJbnvGRyIxNL3lWJ8aI64W2ZA+TbNvxtaWe5RU6vrIN6elTQRQQlkY/KOhj4ncHLg8qx
KRNErul8akLlP/ToAex0OCE4Ta7u0+AkSIgUAeJu0SGQ8MZ0XecW+bnIMTFvUBILySypxDRTcBgf
jCx3t65vpH9hLP9X5qFaiIb/QDy0pMLPKLANCo15kJyrvw+j6kI/jcp2gc4T2bl250bc9615ikTr
PfJ07YDzRWQN2UDqmdtsHYlZ3DXZ/M85phRKKcTs6RSlKFri175xKXCzVJyiJDIOyFeybO06+KGH
0v5PK5SdhmJd1DolB685QAeJTxMlPIqB1HluUw94oNdZZztBh19YwmSQAIaXeVJ4EKX/nub2cN8A
ZzuKzr58JWz/7YOb5c0hDbrnwKrYa0nqpB4FnDlp4rDnrim3pWndOu35/+ZplOAp/3waXdti3yW1
CyFD/JHpNYQYImbI+zD99GdJZvZ7VxN8mtixS4Kw4TDh6KNv87dyatD86NTeMMa3b6gdFXKQtDh2
MrVv7F+bC3EXOzQLGFhkhv2FYfcTb1zMOB2MjakhV9sj8ISR3HVMYgegIWHrheP8TK0atosVhY8C
GyKSi/AjrWHb9+OcvVrkHm9kAYqAI1qvkX/6D9rqji48sDOS0Gsr8OnJpjpiTkcLwCzm1ZXsz//O
VvtPEJs23tk/nyfPdikBhYNNVmvxj5cb+QQ+2F8ZHKCjbMY86wlvb/ZEIvNwYzFRSpJTgOKITHUT
KWvY7+AqmvvB7qIj4+EHP/fMu5ANhZ5gQX8Z2GJiRg8qgL2TsW9cf6oyCy7uthrn6SUbo4fRzEZi
tNAyGn72bsRx/2QM8oyG518/Nv7df/rgHB6gg1zYkn/QQ3OYOF3ez8jenTQ9Ii9lfLobCjv6CEv4
dDIoIJADKtqwvZI7u2oA/RqR8YNMBu5dBUVwnZYHSVwaUSksW9mfEjU2deZL7alho+uMUTeX1aqZ
QWEyumouga3Tv/sT4ZUPWtjtw9SRtWCIpP3Zc0Q65pS/Oa1f79w94p/xhCvXepiLJt8Qv67ffbI/
Msk2Lh/NV7ON3yPRRy9UN90+xQFzkLoTtxQh+AotEkJMUriRqBtvTH2cJ6wS4A/iSG5reg7Ymh5s
CvYmhyl1jo69sbClnUV4rV0xQ4O33Cdueiek5d16qNLwrvSAdtDMciD4eCnrGCAqicxvfeP0v3qW
Xb5sP4pumtC4IwUV6tb26BgSraqVpVr5VDLL35fQeU4uDTXYOYykWYWcT3e9860ai4tVz+oXR+uB
6ad/dpwRQ23kg+fp3OA59mW67SzlPGCzw3FhZDDGGeAnmAzjcMd9u4bagEVl2DVz2bxje0M43hx5
7+LfHbz2TsS4XGTP7WioSe/RZIp5iBTQYslTHKrs0EJO2qsWKWYfC0BKRWtvU8qM0C+s9399Fdr/
8yRSWltKLzEIprb+fIex4IkMG0/uwWNgejCRLtuMNu91/5b24hotsaAyqJ0tw0RxTq2kYOSXBAck
9HT8LpjDetk5Rqb4kSnmvISbBHttsic3J8Wmd5o2s4e9QzQ4BbpFVT+37kq3DTlYEzPIpna3dkEg
W+uH7wjbEG0wHV3LbL43W74ydQd1IDDi37z5ljzGPw4W1BS43hxbatsyrT8OFkNVxtwJHR5A4l+i
ZBIXEIBgacnwfgjIastyARM2yJ8L4SGT783umY7mYgzwbqa66a6NxGMJLYjtjwruDT91lmGljUwG
z3LZo/4Osh7l4CKEnMfvFu6/lW3gAAzi+IU3UbkhL8RM6ubBscOTKNSBcXSyS0dShMApqg15XGpX
qX3D/mszs876N0+B5fzPlx4igVSeg9+D6SM05H+4l+veLHEEQ9LqRdnD9Anc+45YJCsT3xzdto9z
4ISnKoh+aol2Q0blGxjXTa0Dsl60yUAu88r3NCHmwXpKpwQVcybs50zDXqrylLkv7ElV1f2bF737
yBSu/dD/qEbTPAgSsnexIc1XO9YbFCm805oYv8pUXFobZqDPGjss0tecxdtljuo3I2gjAmmS+NQY
dffkaUAYxLp1TIQ2VTYuTEmyzEtzuNSskO/GYPpwzaZHZprtmpKknUg5r80Uq0srpLxwXn5LZWTC
QbO4TKGT39AP2XewBh4EIU60hhn2kMG473AVkXYjFcjFubw0rGo27STuv7QlnNnHhsTaVW8Slqam
ar6Vyrq5XVmcu6q+2XYL6RVB1C2jGSR3EMUxesk9u9azUZR4Tto8AvmucFMAYupm79yaFauCwYw4
8txHZXXJ3nAAPYZtILeDgSAVm2JQShTounTvhGoMREvIX0b0ZTvmH5968swtbmqQYDBg1kOX+tc0
sy5MHNI9pKF6W7ooiZs8qLcR7fvWtLIK3o5GfGcZyS4SSX41o+6A5BT5XkRf7pMfRXMOOhhWTHxG
001kt8HQXIWuv7UqSwBuSTgKXimuqP9SJnpGiPG5+aEsgoIgryHlmvt3U9vNfg4RoeCMpPbrMDiW
OSQFApGWELfwd5WKK7rNewvJ1mWArr0hs3HvIsxZVbRd1zrtvK2jlb0dJwYu0WQlrNahN2catcUU
AVFyAPun4QivzuE7Q9+hVp/dV5RiKyj48RaFqXOXdRMLntI3Xv71gWqJP/JaKeocDQ3csVxpSceT
f5TIIdg9oNHEzLNNJRKT3dEF3Ju/RtEN7muWnz1N9C0vY38zWU26LbUk/Te0PvpcB9ATGNwZUCLv
C88br40hwiNRIOOaaK9nRUzroQZZsOv1YB1s23mD/kVQxJTdq0I1F8iKSPeqvgExmbYPnm+sPeUW
NHjXMUzC67Lue6QgxVsB7nwb5ah+fZbzrinivdsDHs/anu8LGKdAYk65C9nJvVMgfujV0G1IKFD3
SmaszQsLeJ1XfGdtzqTaLe67MCxR93M9RsrSDyJtq7XtRA3I8JrsJwvrdja1b9kg9HVIADbjNlt8
ejsiUSAENz/11BxJSl4jtLwK8YPxRX8wCrblANBniogHTYXLnWQYDsBD0J848WbgQN7Cw21QShIa
bWY+AS1OcG3zGMkNLRiruekI90JtvnzwSp9th7Fe6pfzIZM1gdPO4L1io71Ppgo6hXzMZ6ALFN72
KVQedsBWVwfs8yHOBHBUEhv2agb/eElySnOESXfoMNeWUVJsYPSqQWMh8yj02ckDc4eMfRG1LUoI
xNXoXdRzjPMGmLCbbXrSWtdxAhHNc5PqIUIPMoOt2MoAMx4qyTiIs59egjDAi4GM1r44C41X8euK
/f98n3/B91karn/H99l8T4r2T7rP8o3/lRQNp8eBw6MFFDeleKv/N93HWpKipeMSXqBczX+4tf5X
UrRHUrQJX0QywjOVqf8uKVr9HxRWUHj4NrpCWoL/F7oPidTkLfxdkSNB9klb4zziN1QcRvYfRY70
XDQqoxZ39hLO9Z9x5ajvbcote+Z80sAZ/9c4kq+MktYEkdYjEN18pY1MNdrZtaqJq5LWEdEimShp
vRxuw2SvlOzGeYvem9gcvQT61EsSFKlPKLVIWPn6MAwuxJfI7r0j86ivDWVQU7+ToMXb7utzJfyz
PS4pwkEWHCt6fWSUt7xnkTqH2SuA7Y9wsm9mkJqHvH8gGmFGpxahMWCw6/eXBJHkhsj2eoVN/6UJ
5ufMHDqw89nRANrmQRpimZqUuxgYEMMqNK+BdB8HcB/SDxETzvBMEm7hFVRdmEBFR0EiD61lZZsA
7te6wITEBrj6aXM6sVPT19Kmc3CTW1MFj5PZvqUKpK9QlA52Gm+BJECuy/CXGVEkVo7y76q8wTkW
eb9h6WY1gUY0sgV/wY4/L9t7UCAbNxvuZQuc2ZjVW5VNF+RSjxbdoSKeYJMO2eMSmpMLH4qReXMQ
A+xcnKseEW82lNTNGACHHOGzLD+wDZs3ChEUkciQRtIuGbVArR8WB9IClc6iElOJwr8GUlauhvxW
IC4ARAe3EWK0jO27sM0/ykVowPo6WydO6nMTmc9hVL+XrvuMLf7Jquqr2+gXXGqvEPUqzEIxTGYH
wBMpcgmHmK4ehQE5Gs1EIqEjj+V54PawCYPqs2rR2xR2/onpcyxQMaWzv8Utyoxh+DkMaIVtoIHZ
ogpPwOPnW6SqINYU7oRoNxrlziazFuepv0q0c6xNJmKNBcqwz5W/LWT1Wwharcmc533YsbAMHj0t
Lmlr/VIpr1ZaPpO8Cbs1nxCSh+o3u3WSTJ1z3AbsavQylR+IMp150LiQNh7d0GrSHRdeHX5EQ8We
ShfTrhatvdMFxpcUmPXg/SgVWOd6qC95/m0wSd/yWFKs4QqyoVPFk/XGOLNCCJd57BCcndn7d/bo
7ZbrqTSLAzEYrBwn4h3MJiQNOr1G6TEfjAtzapYFSKS1cxE93A97VvQqEbIsBsZsx6bP2RofUodl
Y9DGDG/BJbYJPoqOPUBvZY/1OGG0NZNX4nXf7Nx7aDuEj505IVs1yIzNgBAYpfiUrXk18JG0Fluv
xMIF7MYHBesfhkwIOFqjEChhhw3OZ7ekoiYZISC9j0yiTp9ckwmVolL25vFiuwxyi6GoNsKOMA8O
66pyAOk08prrL+6p/6DS6pDhO6q8fABRcqjthoXSRGcionsyR5+HBCJx6pFRkHMlO6IFoudQe7YB
wwZAtAhCCE0Z1m0ZH+qnoXd5kTWKACwvw0T9wu2b9BUHcb4KHtvRPs+peQ6ZyPKkkuhprt0Eb25a
Tr/5B96zSF6NkOzxpI5+YJo7mn3GMrR+8p34B3+OGHA4AGxxnIFW7ZJjGfXJzvbju6gK6Nk3fbcf
ehJJ2AqTCKMCXijB0N6WWMIE4NG1UqBWJqAjOIcvjQVEIKh+xy00eu8Bf/pzW5s3iKzIBi3e031s
X7vwHqo/+pG0eXTs6HWQWIEaZDhVS06lMTgrsxiuIp9umpkMdwkur/ijt+F/4DD43UCrZTuc4Kg0
RoiV5pMXczELhQ6KrueXqR58b8I27V6aNPrlWyMBpcBSGEyE/JLts1XY3YoID3y4wFO2IVJId+aW
Enb+Ux/2Pxu7uJll/zGW/JL2nD9IgQa4xWzGI98QXHwNvfw4xEzIdZd9N8b6xRogEwv5UmAjaOTs
rrHfVBaGvj41bz43ARS/v2FmPA8DlP0o/j0G+RmE7s4QZYt5h7tJy7ZnjVIakthGpx3Z7OgeYhgD
onigKMcFoRa/bP5i8uOFq8lJ9xHWJDZOw8zZ1n63r+a199OJOSs6qmVX/ZwnOW4xRPFDItZTbD+3
CmwoIofcJT1CPgAcOgdpvtg/3wjm+aX9hS1BZkE4yw7ai77zBaHQ43DWE1yaPpuvkQ8by6y3ANsr
ficCPDI02mJJ39qZZnAzl7owa+9s+zgm2VVmPl5TjRKvK9W27jzc/ah3WwuZcP6Y9ukvRCRoMJCm
ef343bVHc+OOxbWvrHW0vLvGudrBsFp8deGvWTEeHxQCZkYuKGyB7wI/s40Pp2H4nDQeo3m0LsEA
Az/JuzX1yoOb+z/7fM4pzUsQt/OPVgSv4xjdApcJXh8jIYI3dYiYY64abX7LfRJJ4IpgInSn41iR
P6aB55GXdDcayXUKKScAyNK3YtA3/E3oDHtTzTeLrgzzLUxzskJrZ+TnJvLezGEQxC2estg5lIPF
VES/sV0I18vVzu7P2jcugpIgnrDMiveAnIkFxPAjs+tHPA6YKmP25t/y0DzoafzlLeEISOOR/b1g
9XnKR9QJ2IDfYzQ1+9kdTs1sYxSEHlDg+q0CsMAcDUeA9FbjooAbi0e7EDc5h2dQXCRHQ5EVsNa9
2rniXUWlzxe5+bOHCYS9zndJEOqi8XwtZy5EE4U0EoVzY5hEj6iS8w57GY0OUPK8AG4+01jniuum
Z3BW+y0Z4zNhyG5afVMDzHEwONGazQSGfdBWd5QU66Ewubtxhdiy3gd5enBKeUKTeOodfmGknS/e
mJ1r9Oq84u+R1UfHeHY+wwRak2aUGg/GD49dxbpUFxWH3nFI7Ps2RT3VVOlHOyhzX5R0iI29J/nQ
JewatMmAV4ws4VycIyXIT8ANUEb5s8N4YYPC5bst42cyGkAO1dUve2K65VYvdmJ60NIHYC5pescq
Sax8nPajab8UPW/XsHRfSalUpfsS9ShVbe2/gfUm7jis34WbXuAXl5ugiG9O5v/6D/bOYzlyJcu2
v9JW40YZ4FAOs643CC2odXICI5mZ0Frj699y8NZlVlrdMut5DzISEcFQkO7n7L12ntfkBBIKNLox
DJeJqjV2hcjy15Eecb4Z2pWZje9mCTRVBPpVab7PhbGyiDwwPKQI7rfsimYcYwEkA5TTOSNmVvNA
vAQTtkx/JphEBQ6xJ/gIufuGl+iFfIZP5jD4cVc6HBaqmcMJ6Rrh1R3sZyCMaxrd94YsP6h5mZ7+
OtjyexPiJWmaAaK+FCvPohFJLrMoikfMTOjCQv2mwRm1ipFLSROZroAXu9IHCx/GKLCdBde0Y2n7
HDudTLExCb6lZoIwI3irkvkqNOM7ejJXWG0u4SPCtc30s9mAiGhIWp3plzQwy+j4jk9Tjhktm6v7
WZqvueacCxuRC9ET913qXBQGv7EZfUIQwLPHw81QBM92MUIASkLKeSbnXXoFnP42Wm49UJ7QV5pD
MZ/ckU0ejS92PPucvMobn4E1PwWL6QQKATohF6EwuC5sCkrEgHviYKcoFQzAT1SQgwzwiy6njxjb
rB7gQampP+wQOsCbts+MyDUrk5QWCvgM064a/AeKVy3cdb0kyyS61D3VZQxhILv9bWGiQYkbTnBT
mN6p9q3KV+cDFCAG+f8bba0HR6J0JVPGxKUEkgTo5XNiKG1c9ZE31l2sIT9M0/BtlMOLG/bf6an/
ELOjZLfvkYddrtRZV6GPvofeIe1pZv9ev++tFgC034HZIOzcHi6YuJ8dYftrglNeUftKxh31Lir2
FNPLJoaHF7kvIs7OflX9DFsusZORvg5CbmxDHpAvBQibk1ujI4ULISZAaC1a6flwaejJtWf0uNBD
571NcQvkbredE3XBG9dcx4tO+USHWpkqs6N0EF9NesXlv7tHDfduxiDpcC7vOeFCXkOOiFMi0S3G
/2h7sSuMH5xw7szQXnn+7YAQI8E/kLdIJwpUtvDIko2bVLfoeXALUp0jbzJhyPw4WvnDFARc/tck
3OAXyQAHAJ/H/KmENloMaUIwUu5se1XZI0VRJBcFxJg5dK8HHwQh1qfNVDWI70YmQQ1ofQllW3QX
VTHcC+S7WEWKQzeLjdS9DyuY7hoztQ91V91Mg/Gkl5IuVXyhIbTh0OUAk1TkcTauUhBf8zxk60ET
xz7imALcj2TEuE00ua9H4p6TOboIc85QlfckDAgrRUPV0Iyw0uiudV2bNHta4ylxw60jbdgbPakM
Q3aI3ew8+g/xYIENStWo1oIL48RcACNKpVp02SFm3cF06dZmgQR84hzleXQ5/G/+YLTHLgsQ8IVo
Bx80HTBVThV+1SjZnJNdmAPiFT9zH00rfJKAP4rBvSpZr0EJTbpIf3Q0Po2qv8jFsyX6H1Hofw/m
4QVwwXsXOk+BxXjbkyfm3zdQxH5WSXnrS4n+MSr3I5XQNfoeGP2YBwz7A0TC0TDGizq6pvNMhpBf
7GVBKwS0mmF2h0owWBizFLzdMBXbyKFxFBTlA1kOpzamEpfkTGo9Hasa7eu3DFwUB+eoMeMLv4X1
NaA9ex2UXOY9DfxYlNyJ2WyI1A1/xIRodMGDzXVPONuPbjCyE+oQ94Dz4TNwerFew6+izLAsxmBw
Vo5jRNvlbpZh4izZ1+lkT3RxSvAL/qQ0uYR+9qoS4QXXYVSh38kBrXll+X15XToGVNXrKtj8kmhd
qI8n6YpelVMHn5+3PDaCedjH2ogiCc8qCmiSsKUqevS9gS4L6TB2E1ETsshjy83AkQaisoG/68TF
KqsGBwVFBTJposW51SLeIfAiSgqhHrz2A5pLb4ksXbzPbUJoxURiqZPIa6qekFQ+izFDlGBgSlYt
Nu8TXVeI/SFS4CV0efm1ufpdto3EeEnwbtUaWJZKgjXpEtgkfHvZmNFyEQCp2Gk9JQH3kCgnjEvU
oroptCDfJNq+osDNxXtI5vXys9JGs+btL4vLX7uEM80ctQjKPxdpIWyd3FEptnze2DR0ahs1rHvG
c/O55j7XUkQURGEr2b1apctaSVqu+U1rUHVRjy3rf1nXy9Ly2OfusNxfbswUPTB8g0OFlbEdurtl
VUQgv36Np14eXG7qEREO3SZyIdWqWL6k6GvWTxsUsDhbyh2TXb23Y0MiVEqzV+1NVu72ROBY5i7z
fJu9jhJI3h4DM9zlcwG3FlwMJ1j+UN1kseNCzCdpKKjoqyKoV0ls4BKAF+Ykc//2wb98h2URGUi+
MkSopLJ8xc+tF4UoRvPeFJtR7RxLenxXQ3lwoF2NdwT+RZ8rd6TcR5r111FDpCmh7svK+30NmlV4
hWFJakC3yKpCRxbL8FXrMn37tYYJfT8JVwJd/HMHKvBdoEDrEc7zXXpswqkz67tSV8HrTcaBPght
t3z75X2WVy5Lf/mY15UzzQZii5Y9gVY+tQT0+ctXhmPlHqBM0Gv850Gm/gBcGn9gMSwug4kWAjvv
2NkDYCPljyc/C3rKwZfqSPvLzyU/+Qiru1x7OWmEy2cvH7l82zm+xPsK18IsHDxky3ll+cVLmVPd
/XqscK2tOiPZYna3vgvGP3TTGzdQOelfu9/X0frLLvq5uPzRTBkUpKsS1nL0LA81bWjvtScCZ3ef
WzWvgmZP8Mzx6whfft7ykuWx5W6g9kK9h9jdJqwmN9otz1nLzr78xdfrf98Fl/vLVluWPl+z3P9c
/O355e5vj33utmXlOH+ceoqMUZSdWuCEIVSlgvCMdFrrhP18rh/h2d0qEEBxJ5xjDTBiu2E2pLb4
ADyIZuA1wVq3LungfkFHNGUYiOuuHZLbXJqHoe7Odm+VJ2qNt3h4igb0BFgwMisKPJEHUwPZRtjb
QZugLiw3BVJ6XMk1NNLlvkv4Dm5sPUBUU7gtozFczTLvSUUCWkUEhPr7f7+YS7/cDVLcg/We0YA8
TFYcngd140cDV4Hlvi8c9JzLYifAL0a10jCNACYwagbn5Ykg4ELhSBi7GWfoTF2WlhtPXTa+7n49
Npojq3h5+nNxeUouu/3X3/+H57/eORrd4mDVIh4v7LGed18v/+XtPhdd9XV+efTzo3954OsLfr3L
v3vs69OXZ0fHfiWyCfCG2eBU/88/Wqid47e3n+s8gJ3UPn6+3dfK+e3vfvmqX28DUnhEX85cavnr
5eNjdi4j1b+FOaZjaKHUrX5ZHBXWQ2STd+jgYet/tl+MscazrW6Wx5alpTmz3G1GAhdBruz1LgIA
gKcde5iyjy430/JgACSYGVoQwChUl5HFtMWX4eT/dT/JSmdNoYpB6HLez5dhjLqhhcx5L1DXUa9G
q1SYxu3SmbGzget9q85eOhc4tDlMaurl3AawjrGYCwJYneDkUMWn8bOnUy1DCMjswcFK5Jb5Mh2h
nMgsfbs0dALV1dE7yDlR7hD8hK0txWrI+lLOty+H23IXFfNrRu9ga7g93Sp10C5LjCT2QzjXVCqj
YEVbPYIL0zEzr3Mdtzv6yU2uQAJSYQzKP5d+e6yudWBy8UCEc0UHqzUAHi83A8qn0+djsU4IXAaH
YbZWy3O95Vn7kGy9ZXviRK9Oy5LBivlcWh5DIc0+YMNcmKYY5G/dMPq1bez5I+xAVGhq+y/3nVo8
+UXhb5f22tJ9o+fNClm28Fc3birrZM3smoqxGtdV6mZZWrb0b49ho2woDFYf8XJ5/+zAfS4vG7rP
qam1kpRYtTmXTfzVkXOWS9Hn/WV8OTP0yhFJLs24aPEpLovT4jbsm7Y4JVH1A5N7iUGbLWppcM1/
2aLLg3FeUJtlrNppOmtgDuuGrE/rqMWw+iy1bf0e0AWTQe5DRgVSm6WPdjNVp7Rvi+FcFnF7nJxv
vu7VJyhVv978u8eowBy0qDH2oWE2pwlFwedNm1MGaFyTsIA/H5uqoKW9TnUZnIK1qYOyPc3Ruxl4
5ZEapL0dmv6F6GaOwWU7BcsmWhaxoD36OHRBKDbs619bYtkwX1snrA0mqS5ghGUTfN246uT0dXc5
Mr3WKbbJlPxYNsOygf7dpurU9hmIIjuQ8LRZNkrpeDurzJz9cqR9bqLlyJNxb68hOdISCd3qhL5o
Dc1qOiR+nurrWMT1SY3Oj7aG5G+hvkRJ+eHTSdgOaj0FBqs9lQ6m/uX+56IXuD2xWMyfl1Woq/X4
ub7V0nLXsKCFwDRdfR4ZsZBAKeTzcoJcjh1vGhH8LYufx1LhREenoH5WSlrTTibHtcnWB3aCFTbU
DEGmHk7sUBfJgXznLf1LCs3Ls7M6U/hEN2+duXxa9qXKgu5SqJuvu8vS8pitaTQeGEAse1qoVoOm
3uP/NBXlj3/87e0vNRUYAtAv/7Wmggl18S8hS58v+ENLIfW/g1LxdF3orq1yjRCCfyUlkUOBxsJz
bKlEEeaXlsL4O9ULmraUWh3+s3nqn0lJ8u84w3Q0WKZwDNeQ8n+jpbB4o1+UFLblep4hhW27xDIZ
sLJ+0+v7gxb0OHrsI3vexpXWdO17I+ELNp7DLLDfzQ5fknyXvXFXekR1pB4JLdgbXiqPSGabRg/l
uMDf1lZ/pJ9AlYHnSYied4nsb9ICB4cxjP6J8Mb5kMPHtr36tjQcKuo9VVRjINVm9mm3mXhGAzDK
xzm+KloasFNKG9nWvyUJlBs3lxzuD3mxT6c5PGSGkkw04mQ0ndj+svVuPi0f/0WM0w0X5rb5x9/E
v1klAh2LzVoRJsWV38Ql8Etr3xg86zhrLqhpATY+SLUr2OPTvtC0vZMLSIlNiZpzNoED4seYk1cN
meqGUABq9fzStkTu1dEJnOPgwit1unOxtxKkPeywCWMl9JwXzBjl8T9/d4PN99sGlQTlSOR5toMC
x7EWffDH210E5uYffzP+2w9p9zsdbHg/8F+yihpwaYI0GB1gXq2HRWk2rvPhOWcKhqG0orHKzO1o
1fK5iLVhb9QQ3MaAkisBtHBECwgXw3QgGQace2ysYpdUXWiuFHkASSLTMAVFk0IGQKkpRjZ2ejZT
gD8Z8gxDzLeRUZG7rtU/Mhg9KzJuzlUaIQ0sxvPUB9TzZsjtIJ/CUb6IPnh0y5aCKex5fSZmCzyz
kcRAEuRNEJL13JRdt2NU8ThfwHCeAVyKY6b58JfljI8WMr0FtNwEfIzrWI113utwrlahA/KaqWsl
rXXG69ZDeC01o942CEFXhkOektN+F2EI0IDJq4z96RikQbMN0UqnlvNcDSN/11TgzPCMO9pTiZOc
xqb20XYJkkG3tbE4dQfkk2qC59He81HT4Qm6qIBTrIaQfiiSqSOkg4ectv66HokXa3kTrQhwqHbW
LRLADwjDBKYP/d6NIWVBjX9Lpoexh3yUjNabDI8GHZQVpI+byJbgn0oL7zp5n0lG5HQmd4Qefptn
WPV+il+qpt7dWFiVo6y5rKzZ3OkhIg17Fns3z9/mZCI2AlgGLd9q0/X1S2nXbMshKteVygyvCkHz
QG4o3J8zD0Q6oTtAaWLwJbCUzGuMlNWaPG3TN4joqzoKzfcSeIwihW4BG9CLMWg09OMpc9t3v25R
1WISo7dMoHD+pjk0hzN8Qhuf0JIdVaVbGisoT8BXZP1j3cPsT6v8qZys17pt3t20AljfvbgSSXLf
5t+bOLoVIY5WI4qu6wQtcdT1z0ijvs02KcM+4Wq4Y9azNm8DIHu25Z/LmaLSqFsvbqQQVuKyInMR
GabYR5OfI4QAK1gaCP1LUoV0kIPYOCSdW4vkpLDaAacnKrW/nlA+hKK9CIt63yKBlONwbJL6wxW3
OO1OnZc9NrgvtoE+vpHKuK06koehaSgJfSEpwBfztBq51ANzIT14ctF9YQTTwu5oE9aLMSJcW7r1
LBP3QdW5LG2+iEumHjBkMsqHAfowFAEd2qk+Ku5ip3kDBvstTPs9ORU7myNplYfdaysPJnMWUjhp
uaFIbgyDPB/QZSsd4A32L06szsNcMNly03csnj+BUL3WGKFzy3zTmrCkPsgJ3W1gOY/eTdTbLzHb
04jhuPjROanIXqmrR8xTaiB/49r2B9ijksCFN2saoOhDu4BYfyfj8jL2NOYfAaUB0MmpVW9bi/w6
ZMg0KX0aonPW74l6+ZFz5K0k9DtEQ+kjwS87BIcQjh1GSraOzEvMRb0yR0JqG8ohjVvcucDYjYR0
rblNY84aKKDL1LwmTQu3mIYXub+dXHkTjclt7ExXnqkdStfb0PNPqX1irgYJz+kacPjQXE1RQixw
gBKBXvix8btjXIeIlPx3YWcXIOLvUc8BRp/GxzIlYHP2Ubn7g37z+blJO298p9hRtaYGGr+libtR
x/fUFKphHJ7rLDr6qb81Y31rTGBerOBbXxUTOafjjzRDkkXjhZVkltvWuPFL41Y9EXvuSzJgsRy9
d9H6dwFSuWaozVXkI7uR8lWOqPwlgWtHt/GU2bN/mY+Tjl6qMuC9AGor0nncRgRhhxWGtoF+/UqH
LVcInBmuU5NiEdrVrnPCB3+AfBhH3VEITplhS9u1MQLo/cM1c5Zj3hrPpr214jrdJK575bjFc+DV
CnLwQm89XtH1wgr8prs5JgZcC3NEFwXBzzbvYHuhTty4yARXZYcgDnPJQ1P3pL8zrRimOT4OnsQ6
zOWNcPoINJ75ZEYAvVNDDZDFsMP9cp2W9ZMfjjeOC5E/yN0nA/ZcnDTfw0hJzjrzu0lCUdEyD8tZ
AESmQNZ9vTw1edVdaaFv9sgZLyVN49B8FSPdyDIlu7AONqE3EyJi4Y0bgSYhbge8nswaELT+52h2
t07krccge3egTJzGOka4jQXYgxqGJmNUtYe+3InJvg5Q7myZvEB+6x5GrRhWgT5xfuHaMxn85sT4
yHCSrEyUMC5g45Vr2t+SkRI3eKe3UvOf65BgZ7/zVGhcvhuhUZqWE9H7u8xc5iJC2NqqryfUbaSk
et5kXZYCRckk72N73GjSfclwUa866g+b17iM3qYMJLBjm282A5G4DXe1JlpwbTTvqCLl26R2rzDK
ogfs2BXL1rmZSQcCFB+Q5kpJYjUkB/ow9Y2l2mo6Rl1KY1i1S7MFtqpj5cU+c+nAdDjjzvw+S/2h
GiE48RvAeLDDa01TE/wGEVUv6Nx46WZwih8Rpp1VShzcaqJfhodqz0QNnAH6tExZZ6T9QJxdAFbz
6JLTCAXNvdGtgY1tDd/nCNRlJaY9pdRHJuT53tLomhuiWneu+zA4XEEDeRItqlp9ZWEodwrbJLqG
b8t5y5/bt9QhrcZml7jc2Wl8Ofjd8ywtZVLLACcIaKnWvVLbu23SflOrrvURwKvtMdj2S1B132eN
gzgL9RdCZuiKgr3B+fkcGNk9EoCQHR1fc2G8uLUod64VrUgq+t7nxLuXjLbhj6A39DChptoNXbBX
mPPzesaTP/j5o5NPCKmIkFtVVfEkwUpgLLwKnerYTc6dJobruISiGiUPDD9PWjc+oBywlW6ZU9Ps
HYkeb3jVag7sx+XXcXlck02yylIsROpjTQc8V+Ldy9j50cQj+/zoPpVudNvzCx2r2UL3OEj/ysHb
oHk1X5y8kJDYRJ8YkRbOxm70vPSm69/nHjZWkHTNnsIICnJz65SDu7bBMLbZ5B7b0THXtJWRGlEE
5FRvTGJb5eXj0E7f6Bp2JzqjBxgOTJbTSaAjmwoAlMAdCbw9EbNeQbAkbE9zGPl4ALlKx8LQOQMD
K7P2TJrADamSYqsVUAurXDSbUpgnow6jLXrkjd315UVioZMhpGgXC2Yw2LrBDcTGecjGFV6nYU8A
26PQgNWPWpRuQks+kITjIBBr2IyEufuJfg8DN8+jfOvb8R7wMYe/MRwZl3QHL/d+REHtb3MC6db4
JJBmDEN0MQna+kmDq57jEJI+GHt0qvpdno9cCIOI+DDakIkHH7zMLcWT7Zp1ibolbY4j8goiLRoy
FWqTLFa66KOgf6WXKB/TQT9WrnZOLRKrp15DNhpYG4TM2aWbVfdh6CZoZVIQHGF47kgl2aPW7FZa
lfWc0shNT/0wPSBZolxnkoe9KRp0dC0uzhMZalR0Jbzhr7vLkjE5oG/h1i9PDloCMCHPK1qSf77A
vEnreWRkRI3w6y2WJcTK/c7ttZuqo2BWDLqHKkLn2m7uw2B2IPa7qHH7iBJaqComGhlDjJXZYZYb
ob7Q8kbL3XIUNzmG5l2lyrjj0vBZFhPdZ37hl+tAym+j6jDloemvcxtLlQs2mPQX45jVGhZGF5ka
5nDriNufGmkJ+JbLx70C9Xbx5D9YdslqUW+v3mZZWj4CIy9l5+VB2AoUkS1j3JAUhEZcS6oMD3QT
IaTT2V7VcBE1gXvE47QlKa5elcRnHL1a18++1wUrPMbzFcB6ZkymXe5J5jjIyJrP7DIArzQjvCYK
1thpE5pf4Mb5VlER1/DT46vQD9LtOBBXXwaex1E53yOB19YjcJg7NyCwt447oOZ2xmgOBivBIBPs
ECU5w51r39qCRDyRkWdDGrhYA9GBSJgZ5hYhySorJu2y8GXFuB1iYpPEiohEZaovXhmPQG2nu38R
hfVTm2kjo8R8i9ttNxlZhdkVGoaWMXgASoB0dPJ2mlHau8Tg8xt7DC6G3v5GfeFjrufkmMGg5PLg
02fcpVi0j1EGTdHSSusOhtHJmzogLDY6Fqfh/JCXXCrajNQx4BLp68wFScYm5tqyr8+VOs9asje3
VVDfZpZVn4VRE9oy1PeWIUDzzUym9GxqdvAbjbNDqSNECnFtjJDURG4fmeNbx6b3iTinjrkKOGQY
auTvfXsBy8CjFscFrAFJcc4NRmJI1ghZnCLwW5rH6NLVOFGEfQpNI7glR9ClABCPuyLqg4dhzn+a
FefvAbsEvZL26A2+CQFi+FYl5Eq6gztfsovA7RUtXkeA1pApesaYrjyTcOGee5r6dnxHegzFkxQB
foCKpCm96dpy+hvYZsQXd8G7XbTTsSxgQY5ueE58EstGp6k2inVx1ZI5e6WZAzzDAC94J5zTNFfT
A2BdQh3znrNlKu5sEr8eAq3Jj1rfZetCIOapGudmxDSDoryce6TbiuMcS3FRqptet1AroUkOCcDe
2nMrHiPXuUlKxERRN142k1beeJ5/NcRGepBm25yDcXgkXILWCSTNeXZv5CbPu/iuhuB9ERFUEwZg
EJia3E0TkTNxbUO6La2XiLQINmLS7wbblMdwDAhAdQKxzYk+A0314jMa2XARM4+NHXvHtC+2VlaX
V2VlQ7jLAuvopLCjbfOGKBP9oCGtYIqUAtNsSM0YHoyGwsNsOZgFEfkJgUM0SEWxJ5bjFCGj34WZ
/72FB39nIE+O897dT6GFCt2wWWHG/K2vx+QQtXsNZOqxy5Oz2evk6bDnEii5Ixf3EdfNCV+GeQQW
1OzcMH/2ZyO5c4EVGX7dnAeozJWekY3oskP0M75GFFXngKqM0r9DBKMVMFzZI/US6Yy3eEe9HXGE
hBBYiX3QZ+bxhl2SstYIHFNaqJ1969z2ctp2dYmkuOt+QPIMr7sRdVlmPvUeI5lxrgFSTPVtzZ4b
knJ3MgLYRd1MUHQIQLfHWJCpzF3GEoI6RPQKV79HVRxstTY51Vke3GL3vPJN6BbU4nImIORpzWiy
c+1cykllUWXx1pqfZmDLOw/Q6T6K0xPVUkovrTtSUEB7NbVna0i6s+q01bd2lCEzn1Hc+TBY987U
qAQQs9yHY47XQZuuGU/HO1w28uiTxJx03rWOYp9rdaptAxd0RjKL08L01jPh7aPWc65sB5GMVecT
mCcfzJWTP4JIeMEArl/Wz1WtRQ/Ez2xwUnY3PupvMTJgJJUAr5aJ2SVIrW1uGVtaXcqiw9CuLmoG
2UOyyUzgAYq6v2lG+Z046mk/D111HhHkuDaEk5JodWqluzKQlNYc63HysvbQY3gp6byuxzT2DiUg
zXXd5hd18kizGoiBT0plO/inCeVkW54zUmROc9qcBcnet9QsVxKOsuLtD0hrkGt7EOa4WZai6KKs
uCRrFYFAq1otjvXFkooGiFtlgceHYYJRGENv2Po6tSStJklwnWrI5ifgZOsMV+gpDaufuWZM20bX
BIQmJfLTibSCOgB70+gKE/yNWozK0aSiUKXA748yH3T/WqSgX2aJpsthXEJ9Md4NYzKfLI8JfJvF
2Ta13elEKt0mdJHYMcMgiUE9tNwQafs0dpQ6EFDR98TLPZ96V/R/LCZFFeFmUThXWz9N6mZZEvjA
mAe2wx/32ymNNjpxXoDHlZapVh1AtZQzD2eEb9HjdcbAZL6TQ3vniS4KVEgQfGNSxcpT5ah+buwA
py6Ijlke85ehy9fTDtf+bdAkr5zmaV0nnvvLa5c3WG6+XvDbXdiztBnxkol1HTAH/XpJ5TKeJVV4
/v0NDayINF7Vl/tcNFDKU30j2+Hr1b/80fKg1BwQEMjioUSqwddffqHlrz1plEyBw/rz78LKd1at
GN311wf89gbLE7899nXXGDlyoxZNlRotciIktMMaUwS5ytWpOYRjkRoKkFY9XVk0oMWgGtBxfRcF
ROOgM2mZ1HHj+rBrKZ4ielnuS/XgSKYa4SBpsYXdyOTNybJ+4/QdV9FJu09z+eCAaVwLtQdwXH14
lHy2djEV+pZdvDjR1uCJoGaC79cjhkSR3nvtTJD9WO1VHNR0Tht4hSONBUoAsGxjS38d8/lY98P3
MCtAZ8NpDfzLTpSnPMM9xMCCC+RkC04ZCB/Yi3A9MU63+0crwXxVJ+V9FLk/w6K89uxqE5jeTWEE
b06RkD7ZJ1dUYn9Cu2766KYaO2jHHcn2JS1Hpt0vNLExb9gSO5757jQaKg9Nb1d6rb11GCwc4i4A
zpUHrRo/kiwzqX2MhJBonbXGOMqnt9MlSYE/fYcBsGfc54P1GCfDQ1gRg9oJSV4iHYTcx+aQpsMH
fDq8C8yMHFE+19YPOVLJtWV/nen9QWTHXgFY9HrAEBm2PyzyS0NzPLthcs60YC+M4FWo3ww/oWzM
tTDk2bXhCDR2yKcNm5bxX9xhue1Q8QZBfg+D/DyMHiEW2SohVjq3rWthd0+EEpghxfS0eoLBeWcX
TbIqLGvfRtr3Rlo6XMeIHPjxXhrzY1L048GwsNrVXnHR1s2h1GgNM3ZLEj85ka8UHDJvuitVSHzv
/3QL2DtJRQBliB8Cti2kTse8rAIz3UQYNFgTprVyfZDVWGhWg8FswEsfR1MSVTfMO3muGWytCd72
Nh51CK/CjqO8qWsrZvgPaveurR6nZBp+4qxCg+4lOBkmbdiRcn00Ov+qQuzn9d5lm1ecJk01PL/S
ZfxgGZ6+cklDA/saT5eVTZRP219W0ibWaEL2i+q2sShvah+DV10kPXCJIrCeyLkvRfw8+vgyAh+0
rCzjM03ybOsNBLFRRLiTAkKVdMr3wsz4ykA6ek4kezM23fVETPBuqBx7x94DkUBUBL1hsNv4NJNU
y2vdlTQhMrMIV1ZpowzHkJRIaeysgoF8oCYyDpqRTZV9r7VhXM+iJ34cgQZ8wlDDkZ0lDYlAMSuw
HHLqTxNzQWbqJ9l76+nO0yLSiGb53e3Sa8u12rUYfdRyFX7mwr/FsYTtJU+CNSXFBwmqbuva/mNU
uPscpi+TsiNzCWeV9Ww7S/dwk1r2Dd19f1NiW+ZIn8/ArH8U0Y78m/si9X4CGKm2fVGePFggGACR
h/ieeG1008FnMZJ0DyfYoqK6FrAhZ9epVjF+3Y1L/V48Fym+sCIjRR33IR2JxulW+gjfi1NKckhK
ciXpP0GUlAQZVmcwprCIguQF8Mmxg/tBoYjYYFZBmWs22LDXlIvcTqhjrXQyJi0nKC1X6p8PaZjA
Wo6WqTS3Scv1FVb+Azs8ZxoH0alXtz3aLrmpC0p2VUqVoZ65OBZ5xEBoxOel46eNYmddkABEiaHY
QPMjk3wmaaUmlTejVcDVzEX7qQeI+DHDkKmpT5rYpgFX7nTIKRR/ayj3nJsiCXezNGH+j/W4KTDj
0b4l30UmL8QzzFszq0H719W9n5IuWFvpddLMlJu0l2x0aVANHFdKpuU7r6KAWlepFWnEGLoh+14x
W6GrhUHTml4b2/uoqYewNYxXuQ9qcg/IsMB+NP5o6UPWSXIXQRt2h1yufSd4VA1pul0wcNuQOEgn
3dcq38RRJGM3wdw5VMg2fJ8hvZHM48q1s3g9DfHRlGG0gWVM/mWrfn7rRhuJV7qqTTLAPXefVj4z
Zov54Gg6fCAOnsbWbwgVHbY9XhxYlM0e2FuwrfRjQyOtTjN2QWHR87N+9pLZMCEvdq9dj6pgj1k8
XucdzNci2IiOED+l/wk97UOE8UWSFh+1qqeLnmDqklLh+ZLcd2CMxJgQU0LOjHPAIFgefTF9VBxB
NWVnzTCe+ojSTTuBMhp/jnCucTiQOlDUV4NBe1ej9I15bNYpnerOz4SSwa4saR1QkVm32ENDe84J
04JynTGZQdEni0nhDJKdRQ0WlZ6NLY+ucZx8mKlIt3Y6UxGMS3ftEWM+Y/tJOIeWmv3oJsYZ+1aJ
XUdca1kPfNqw3tqmi1Yc3/W6bfhOKTl3uYZTxSfbK06yjlivxluR7rnhaGftO4QzMUSIq2VTWA80
1jDreHXGiWpih/D1Gk27dieVjT4rW2Pd4pArcELsR9NLNriTU+1HjfSRugGdnc7WRi6iMHaysXpK
0usUqteGkD6xqoO1aZbisuuqcYUjeJt0hCbl1bbscJWZ3aWn48ZHEluvoWd5nBKCw9Lw/z/EyV/K
cVzH+Y+Ik7uw+P7jv4BTveXf/0WW8/nCP2Q5rvF3sIXCcEzHc8Qnx+QPWQ5PSc/ibI+4wpEubLF/
Ak7E33kFlD5FFbN0R/DUH6Ici7ezbH3R9/Dw//uff+GONr/d/1V9Ak/sdwGHlNLULZPvwPcyf+fW
VXXQ1ZnnFQeCF/MVerxXTqaO/jDJVux1v7ipG71VsU/9us9pvgwemddFHgMgNoxdl7pXePWD7EZW
/YMs5nMk7BcJ8GxlRheyQUtuGxAUkrfMTy7dArOrZlE0u2SIemyKK9OmCp27FGa8Em/wuO/hZHhe
T3elkBI2/3wXjY4knOm2HaxdNnMpmYuBcyNjpSBLr7gikcAnEb0Jk+k+Fs5hBSHoqZsvKV5Ym4iR
6pqgevrhiOG1uKlWOqIE0NU/WwJfcu2Va8VIKVRH9OZceTkMhGpuV9QPUJ/Q/S1UAHguSCOeGHIA
5bgq057C8WjckB51aC33e0+4cu1R2/7/7J3ZcuPI2W1f5cS5hwNzAhfnhvMgUhTFotR1g6DUJczz
kAk8/b9Q/jvCXW23X+A4wuVqV5dEkUDiG/ZeG0CyuWRSuPOt/GSGZJOaBBkic6mb/tZB+SSFYeWL
/Iccx6tWN2sW/D+YSwqrwxjroNnosefH2qsAGrkIzOGUBuUxbHk3hdIYUA0vUs9OcZedyoJEk4Jt
PmNim/Nck+MlZpNGhXKMdeoIX7/4gX6PNIed/HgJEJNIc9Pkxr3RWqwfbATbcYvT/NR08ZfBTJPq
5o0c1mvs9Tczct77NFznhzZo16L0SOxWUEJhWKXJw3Cm4yj5MVOCbY3hGunB3gz3ftoRMtVvbDM9
obC82Ml4THCk+016kD7xyAmrQywfMemqSHxPlbG0s5SxfL/p7G5FnbQzMwkqKz3A8DhLABIoCd5r
JqZCGy/65J668U3PeET4dvRl5VwHoVse4bGQ6kBwQ23vZBGux4TRAFA8PMselH6+MxHX0yJTBC12
DKA76z0dskfoZE+hXNNZXqrI2VVddEhghqH1OuhNepo/YSOQ976lY5rSDzvNvpww+qo7Umt4Gytt
uoMWOcGNvRn1tkn1z1FnmGdkywz181jQs4PFyQqiVdN+GVry6heUEU0pj5NLeFrIqLu1/IMy5EVN
7q4f4wONUWo453JyzmbEO1ipoxHZuzAcScXKvrwQIyORnzNjfqPb6clypvt8TU41czd8lbYTHwJH
fXo8JjxvDYX95kLNmyeXkZXCwyOXrkpPDaDsn99j7Kn/RuvSxjNjBsxxX4dfQeu5i6xQ21BlD6ED
tmAfB5fuEAmMa4y2bK6/brwMlCHYw9+dPvlqCIkdrW5DRthBH7OTZqcHi/s8H+NdUKYETI13xSot
xz4KS+dCQDebkm5TJ1yrWvOalushUdumHq42q+tGy0/DfBx4Hyqa7v7UXyWhTqG6mnwkoNIe7fAb
ugia5+ku6uk+f4LwVo5alp7sKH/Mb8x8PRqhvIqYgNhyAlvYQ2sZ8ZjCDuJHCoDiKR65FtmzjslH
o9XTRbaUTKakXaHQzXGgNXy9ZoUO8cAoBf/WnIjrvLfY1/zJ2cW298FwcIo4EwK7f+1BU87Xdpqq
4/zayJVlQDx0txj0XIIUKkmKUxJzFPTRdHSdHj0H93qf95u8zb5IGl/H8bsciJKM1c00us18MbGj
2dQxgveOUiy/d7xT1iDeVUX4aapPd529gea/YvzZQAlHrztLAnqO6ekiGnWJHAW6iXlssYbXCoFm
vItEbqHTc8qU8cODKQvA9OWpVc7ZbvRPVE5AIkM4ImG8tEgFtIT69Oll2GQR05V8wfY5mj3AWS5m
LYzX3XhgJXlm8FRpl0CWT1bJvAPExGh2u3pKZwH02XaG21TrF2RkbOj5rQP7ZjoyL0jSF71MDl1j
YYjNTrhcN6Xi9hgjLgneaReldfO9tZrnnugAv+puLRlIUwaFPlDHiRth/i9QqE2JWpkNEA8NsXFC
41g7/WcbqIvi2mzs/lab3GKJTVxaNK0b4ezmwypuua0mg/1rF2azVeI2H9hEbs18hGefJ1uXTHcj
yR9dXX8zAxJf1A0ZGkFFtqIc/tHG/j5U7nm+JeczQffFmZyezXwTtSb3mIFmbDmE3nvfV+BzC540
vv0OIHPHMxHhod5dIYyeGaeirhsuUZc8Or5HVnC6+f0pAvm+kJbLrZY/EqIWWSE+NdF5/l65Kc4/
7zgQRUAzQiDr9neK/rNRBPla1yI0W3ADXSIzFuC+vhEXE+N1NrGeaB3jedLGMewGS93p3rykfox+
N+xAzX+SHzFTwxy4DEH1ZPUWlB3pHmDNhE9pNGYwI0cdmSbR2+TL8rj7lsXTuEuGdkUCZAuoL6Wd
Uhe/TEey1PJjZ7TfLc2xUZ943ToFL7YIComMJIlJDCocJFg2O+Z9pt8UEkZkX7I//Ewx/vm7n//f
OCGLlTkeb+G+kPRhbqbEtZiLxfbh5+9+/qLZzf/+o23NLxuXf97i2EGOrzDHHHwRvtG9qdVgdU8C
GPtBB/G4yLQsYEASIcEl993A18MvcqR7yRO72wST82bAdCGNJjgE6JFVmb1FMduDsAsks5cq3OdM
gfuM6NNRj+/oqaP9CGHRw3Sz8nt9h46TzaS2noqBxUrKFF9bS5otngEwUt699ov90iZlEDl7LBOw
aWpWzK7oKtZjZz5pVSThbRfFou619liNZffPX3pWBEde3LSbRHsWUaM2FEUMbchfjIDEZlp0KUq7
xJNg3z0CMp3H5Pi7iKfAuo68BxR82N394B3iov8ek71YoPVfGwSGEGASL3pX8TTO7DscvG5VMR1h
KE8YSePoC6NzQE8UXNhTYn5mWnqAFHb27IrN5EDwQuPtymp87yv2n0wTDknD4cEtAGL7itDzGjbj
kpttPSLLW9iO91um592znjAUYhRILofH8afMGuNwKt6Fxv4klzezGW+pXYLlQnIWeNvJiR+xvdMk
rFU3/acP4U9187/WycZfy2TfFAjBUCK5whG/Mn4ZTNh9IlNQCSLF8r+XRnbD/noLPHUGoDNp47Gm
jlKi/i/6cONXdLvn+aZP92A5SDANz/2Fbo7cqC/cURS7IDQuo1WRawPgO4MMw/lCoRMnhDliqtbY
K82l0s+O7z//4LMi/5+q9f3v/+//OjbffpZ4C16BbuIE+OXbSyEUeIuq3JkdRTxnTRF1G62ukNpc
U7IGXSt+tCUqm5fYgYxjc6pR2EbJuP0vL+RX0vTPF4KX2qVo8+f/5YX+i9I8BKuGOysodvOHz+7x
6lCZZNrRE/rzWFEYZN1VsGDySPDpEVsXWX8tRkzKBk+fjILVJ++xsMHEvv39K5t7tL++RbgqdAEA
3CDV4c+vrALmMSVkku78nhZKL45WZL1obZwvlZzBOY5LokX/8fPyrlrq82z8pBK7he2ldJKH7qtP
K+IA+Fkees50YULtam9VNt07Hl1WMqL+pAyhtgO5uhW12s4liOvLbZo4u4gbYK7S9Y47JQO0GiUH
L9cvkwXHg89Chh4W3XoZRQND7YZwyvfM0zc1D7/A67dFP24br73Wo9xlhMKldkANS5LYEGwKt9no
CNNrq1mrPAT9O36mk/7mKvvsjwyTrebiEUcGyP6r9nu+fPJoSrL/qBJNW8wB5ADSMp2o24z+Ly8V
yHo53KKmLBZ//yn8u8vDNnQT/LahO6b5y3VqZjELFdNmQGS2jHv1S++z/8s+flbW6m50zX8zP/wF
+T5fkdBA564de4yDNeZPV6QvDY/elDszdMdjmyWvSU6agnVPSnltefCR2pk+RsWhNmnBgp3qjXaX
ZVJ+sKjrs8HZG9NrhM6hKE9ohq++3y+VWTxbYr4Y5vjZbBgvliQYzTOfW/BQnYcitxh5E3l0yAJZ
iHjvKcXmrys9wI0wrAd3Z1OAzl0B2tiDH7FIN9XRlzoym+k+0FXlToNgPlqOObAyY0ny3Zb+fmsn
2amIh03cfngRgiIj7Ve+C2FdIas2RbWLR0AiSnrOPjEcbWVX7Muh+ZrsTBqibBovOAXeHCAZpJ9G
x6yZSsoEG0fE5HORqrsUwIbifjnQglGBW+8mDkUaIpav1m8N7Sj51I+5aO0quSWO4YxY5q3px0+A
NTe7iGnZo2vd7KFio6LeD7zHoZOcUj0/RZ79bgJ/l8Mht0foaMkXPLudGTorL+w3Y5U9SBE6CHPV
WRdVsWIdnd3Iqc0s/t0djMvc7lGxHMe1xu3qiH/2SaW7M/uJYxeAe/GiTB5a/BxwAc++G54lPDaD
7DdhDEdwMJ9IBEj3YEzw95f2Xzw283UG/VYYuidMx/vl0p6EVta2ZhWEAoEWp6VTfOzGHczj2/wj
F261K/7LafvvTn1Hp+T0PCHwJs1//i+HbQPEX2T2yGGb0pC1NKblf3+k/ptbVri4wOz5Vx9p95+/
CWK7tMsYYO5QTRE86BBYaGbTDf3KtibAVjAKekn1+jpN1AZeu1aGfiRG+muusht/gifqrmPLX/sO
2egm4wjNPKe0PYOJ4YKDEO4VORD8nbJhOZR8eC7fph7SE8EfgERm6iPHWa7ufWjeh4SjumlSsh0n
lrb5qYVxqkR/tfj8+yB9mP547DoEn8CP5r5MWNM98u1zWtk7ZVGSk7TkiOsk1c6h0ZlfpEMdAp/h
PFruDSAdl8waGPe3igmD55MrrS64NE6+7G9MrN/DXB09NzkVjXWKTFQtLUte2iYoNCd9EqvUQTVh
OseJmJWA0UfLvMAkombBdI/U6vLNgLEPwqtY94rSSzfjL4fHhTbSk8TpaVBgRkx/Aa3h4GVY7pkr
zN9ObzhohsR5L9z+lrfNmv3muw4NfW5K5oAkJu/rIJC3+QS36df+/uImI4KP+ZcKg0sMvjtdkW7b
zi8GuAJJiirHvAACwOOTbJplWSfNIsbrBLvMRvCT6scyQ91mRHxGmoq3qNiQXmmvpr/M4NoP54Y2
b6A17G333Nveoe3uDnrmmg59bt2G4dLm6hpp4RPUuCcyk37zAc5VuLPZl50TK34bvfSRmHx9tLzs
Ull82HGwKRn8FWAzepMzr2YEMHDnU43ORUXfqCtMgvN8qtbT8Fnia9D09oh2hKQHiiUOM2GVJ7vi
O43eAd0jxYfaGgwXmN4Fmrr63nA1egLhHbXJy+9zkyqIZmg0tUXFtqkYjrRWv80dqh3mL26l7nUE
Qtb+riR+EYZlczUWpIBOaeYWoXMugPoaJOc1LVEJ8nPs1XYugpx2HllY734CfHdO4w4EImJ5dx1+
YpifJ5DALxUjus77SB3tSu3erf7+g/43pxiF2/wfJHRMtn/5mIEciqyTA8sbryDsGcBuJZhrSrmd
L3KrUxfbPQRV+F+uL9iqf72+PMpnntCGYXp/OT5r2xot0+6LHZyXe95kp/k552E6zfq11PkwsvwU
yG41z8/SZFgFlg0ql3SHkcELE05S1XZW65Ayaa4KoMlzkZ0y1mx0YznXYob7MUvDbVxCc73kMSgV
6jJPN4rUex/8lk1QcpiPDAm5DEdnO7gIBPjR6YcynyosH7HiuefItFazLSLBtEDq8gmv3H0+dxMu
ugQpVIjEv8mdNeQdUrpPo9+vmlReQ4oe6omynj7N+WFU8Gkm9pMr5/iu9FRY9OPJdFXZeMwF58Z8
D4dW+ph/ZmvS75Oh35NJP9U9n0v6oYmMbDfaPv5uGnfrCPOISawh6fGHudARCqMFl31L5wo4ua+z
c9esPCd4Zx7IHTt47/OEIhx0+FkRj1sbulr+NY9DvEE9F1Tmv5e1vx1ydTK6cmXIryZLNp3MT+7s
rxin6RM+khVwEqUa67alFqszmk56Q8o60tseExnXrRyfQzIpOP1kgV7QWEyI+lra3STNDqMO4szT
T1XGJDYR516lj34U53lqbTCvm6dNGO/RNtvreQhH7/U5/9AkAd7M1LjUWnzQBdO0pL/OT/iYewPh
8Bn+2WX+58ocj3pP7HR2aPr4hHT1MSj3FCH/ALBBymTaLssApFmX2bv59J0nayX9oo2dD2PRzyZ2
7G/eKD+NMnmdGM4Yvf6qHeZTt2dIrgfJCRDp1sDTZcfJySh6ms3oYdu8Ks3hhGb6mhN+NAYkiqdk
HmILmSdtZLFtGu7eQneIZmECn/H4oLqsoteEYIa5YDKy8W5n9nsSRmtykdcsmj+RV14tqomhgBU2
JAeiog8YLzamOy1DAeIgJG2emWaXMV7EO12S1oRmpRqPPy94lh5zGRnzGFaS95PTC3PAAsEqUUY0
YJU4I3JdMUNcmrlE0WljKezoIB0y+gC5hZ/6z9UvF9w8fU14qFaK3qGtmdaonBUE44VWDPcM6OAC
icB6qDn8JzCRNVNnjuN5TjhVwY+/P7UM68/w/58NMN2m4/g6KQW2pf9S5WejldSmTZpUK0Z4lryR
k9xbwTfmXAw8etguczPq9fkTY0x2NBKZQ4GUptvMF1Yb+YjEO3qAzmdEXMrsmqXOz2P75xcQ5ked
UOA28VfpA+30sDc76szD+9VPkfm5SFFAxDVPzIPkukWiag4LHW6tihFB2gPPnKLR7LWedQtf9ePO
qqt8afX9JSdwZxsS5Kc7FSWzN52KMn435imSO3GbKDdvNjiWHlWDVStMYKaSjn5rSmahXclsU7cq
uTiTz077Cc1fIUKWScQkvH9NuvGOyY/o4S+9saplyQ0+ny8RYt0ySeCFYd3nVHft7rg2OZzmM+c1
1PQzIEOcwtFDB3rmDfJu6eqqEkIBKgA8BlHM6Fh5hmeA9wKr3ZRut0LKdJyPQL/PTj5X5Hz/tcJ/
NazXgb1GluiX+avNZVJozq0xwTnPGsr7kp3AfFWkwj7PX8Rn3t8wXp4nAxrrhNRUh7nTsNvhZqRk
J5Xj55jzApjb5yPCFN/Y7JqKKqjsrzoUcqGvjFFC7gWuUVTrsG6/sq6/Wa66zDd0J/4o/f//wv0/
Ldwt15zvsP/Mv3j70Xb/5x43YVzEfwoV+d+/+cfGXfyDWtgy2Gl7LvGQc3LIHyAM8x/YDW3DBzn0
xzL+j527/g/X0g19DotmzuTO2/A/QBjiH4ydXLLd5swR0yel5Jc9+9/t3RlL/OVcIRYcrIbD0Agm
h/XrRDEcgScXnMBg5p0EgWf5Ix+Ympsyfm7nUHRpWRmOGwyK2LkfRObl+1F7SqXRn4cNkn93j20P
m2u4jXleoDdPAx5jJAq14M4qVzziJEBhrxekVGJeJrjSBwWPLzdLonGBfeMUu8yO4fCO+sG0UHY3
ITGtcNOI35bTm3zQHlbrqSeBo0cc1VdQ28JqJ/UBZXCZ1huoFlQY6Krret8ASt+jwCGMZ6QSNQv5
EGGUP9me3EAiDpcGD48hzKYniRd9EpxtYVQ/5wMKY/zCy4zoY4KVFjLDIeVHbbQtguJEdEa9srn5
14b5Sox4vLLSfmDzOZwynTWPcksN7ybY5LrFEdJ29A3GmPrLCkPVGn1Nw6I5yre2x6acvGJ9ncVp
v6hM9Zr2Dmj1eNUMij1TUROt1z+aMbNRd3fjc+LrMdFxIlxheKOKlqSiVKdGwrwTsdBWbo0XwtAw
0oXkM5EzUCPt7VEnxn2yIcApWZlVuMF/xKJo8K65h5OuJG9UOR20aqc9wd1bGLu8Mm9VN8gnPdJu
hmkw5G/vbiRfHLvBtOhuatdYuM3IIV+vyvhtQmof+yMKLg2bhv/sltNp6P1vuqgeNof6UBFEkVrN
pkvHZqV13n7+UysLWW1FgiF9+x2pRTkTzZBT5VThumGfuxiPoO52uCyyksgYBe/e4EGmRcYu7dyD
DDuM68R7h/BE5zD5kzno7zFi16dpBK/M7KTcREgSi1pHBWFCos9KWlA/tQ2S0qZqZXk8CwPD7bYJ
9UtJhjL5CeawLrnAF51D/qTOPPLYx7DZEaniPTiSNNFwweEBqT2dlYMxkXFh4gcazXDL4DsGg/DZ
5eFNN/MKrzjSZEkjYzYYwgPdulaG+ZQGzouZ+c9oPELCMb9DKxDrxkje6wp2bpMhYo4nudNYSPHU
FguHxce6zxsgsq2/iRvDxZGZRk+tMyBJjKONLIxtqhOoGRakKwwgNW3pb62xH1f1DFcPZ7VHD6Am
7/s3TAcskNGmrns2yJwE3GaQnHWUNoBrgqeg0V4Gwm1Wom6eI0ueCMPYGu0gVyXNDMJNBmO58NgE
R69pazO/m3z4N8DISaU7gzOoT4Jx3dB18lt0s83qGjdXL8duWdoFrLxq+j3pclrq0vzd8epzEIwb
v8AiathtvkXihp12QGM5To1cl14XvUuHzDi3Q7gXa+ynyOruArGLhiW3zXuSXPEwsQqSGJyESfAY
xZtoknoTE/gNM74w1I9Rw5AUUSnXrtozhjc3wqiXpeONmwko+CpSw2Ucgf+grC6Wg4cVvOm1FZs+
2n+/3rpB+NJgEgcn9tIOz4HZsqb1I75CdhZFSbQ08r2lWZErImxRL4cJ13mIVngJ3RIRb6zv9Pbh
jxMgoPahVJ+vsPavxlB/oB/hAwqnCIiIvRGEVIiBTOQGFOZOg0K5dMLmE/gzKaa497Z4Sfc1Y6un
TA4ISa3gqmo/+Bbl2aHOXtlwlusOrMjYR/aqtKLw0BbuPMyMfqBXZHEmredYQtnMLPFshcFwUJG8
C5RBh8i+E3lCbLjK0CJ4+ziNvJeBrjytBnYGw0R4sw8VgCRRArRxaq1l1T3lnvPDTb5izaUGpn0E
iditnNT8wX6IhBmyDkYX+Irm6DdBJhHktc8wtiQSqxKsCHM2/L3lZqY8IUH68AgLxE7lUc9ZHFid
tbQSjzau4mSqy2mrSpz3fWaHL+6Wgqs5ddqYY9iv+HSbON8GzrhykbCTaUX+JgqkpxQXepFaR1X1
zjHySVyI7G/5LN20oqom03U/ThnqFOoqr8zMtaV1FXA0bZHHhr5h4MV7LPoTRtVvtb5rvfpZDnKr
qspDtlWgReApGRDd9pKDlEht9mBUukRMONqwgnlC+4M30jcXg6lwmyIzcVJVrXE3ElJluCtvLF6b
jE1j5hPOPqX+d9cXwy7/oi15B5WdLkVWv7RskvbGTk3QWbx0fM70s41TnxOO46WrerzZJuP4zvJW
sd5kCz1stpZLxR34dbSKsxDBQaAzSCabwbG4duI7z4J6NnCnW6GFxnmIrP3Q8FiTeX2xCDHAZAEm
iF047v3iXZl2dHQjuoBJxPu+K6pVhknkKXarU7srLFd7trtwkUTuQIxfzxNy0CHz+K9xq1mHciAV
ROt1fiHXCkQgPsaqZZuPDbXrXydRfwNGfUsDLpQwfSNKAfi4J98Y2bAlUPVGIiXdk6Ch8NVY4FG0
2fnv70lyn3ZDu+dcZbOtkXc91c8eO/qX1DtWWKWsWjRnX2KfLyevWniCf6+Z/M04+C/4B8cX2D3N
wR6n3/uR7KlY1d6GW+171chrT9jivg25/lFaLPOKC5OaA8RFYHbLaSQ+EFM+Xo811++zI51VWabV
qmcduColszW7+lFCHsC0UP6o+9FdughvVwYEjmbAqR87yFBKyUwwHWdsefRbrqwb2mXCH237Oluc
4iwZFvBYiJkJyAjsS4I5EOsHY/fUNkSpWzyO4kYbV4OeLnkoDDji3mMTZdNEokqO8tfNw52j8vxZ
J4cXSUD4vRaMD2JyQHf6UM8EnujbUAbo43PzexQwwpx8HvAJ3PpWvbnNnDVQ57Qh4s3BeMIXXroH
fOpwxCsjWtddYe5cv+s3EyKfHZmRsKFjkBqTfG/08LOMjIL9S7q1TOvo1rLlBuId0zXLWFim/23A
2yliz30yXdvcoIQm1Fn4PMYc855n1F0ukqqkQzKXzYAN4uUXTg1KV9OGK2GT96wfplVZR+Gq7IKV
IH91DElgRiAGkVIM32ofuPOUcHK1WPNPZYLGUoiJ8E1lwzBYeGb1oQe1dcaLScwqXZ2KVXIgznSf
k5weG5VzTCvnUaFVWRMb/TLDy2OHIOEpfB8rnxOx/u422i1NOiSVEdlkNuDTRaAwrY8iOrWA8BdR
Nr1kMePa2kocoPzGV55HGLtczI3G5O0byqdlI0Wyr9ponXkJ3gBSUeYLFZsjE/2u2FOtZE8eYi24
QmIbS8K7c9Lo1l2Lh98LHfI80oHcjFFxfTWnMCAIfBIfCWbjhZJZtWWSk6Xmh6YpFLMmzHzN1D/a
0Pxum6WLTCt+zniKHo3ct1f5xFRDey50juhCTtVaG4sr6RXPhmhLdlzJNZnOdRm9YAfI150bU1Jm
Nrwj4LNLY2rgDpX5TRDNU7Ygf4rGXOl9A1JStzZNq19LNRTsDwjNiyjRfdBSuoRz9hPY1Cd2vZ3m
rqFnlT5vlsrmRVjOk5d3J0yrNtJX1SNOJ7RFBvh/bEAqPGUncOhq0CDQVGRktFPzW27Xb5S81Hbt
QCLDQN5dUbUXFpPIhQ3NX9pltK9sq76lHc6XYkh6RlCo4FsCs7m7eb8Fo+CKvxP6Sm3tof+m2KlR
lrOaiD0VbCZQHsdBS+IVgh7oZFa47yYlV0Fi9odM++KMSajJ+/y7M+wF6x20ffdGbzdaIihSbfOM
+MrC9wTmQk4lIaDMRMbBGlY4J2aOXBMwpSG9yPCpzbTJ2xAXYS06TaTPSYDjkTqp/l5j04GVUPW7
KSDY1dKYn2HcsJdEtN1JVthOojiNAkNE2eXyneCMzwG9YJCk6rmNhh+9hdkssd0QA5JzQbRlPzkw
vxqikNmue+iiXGMfzn/E9VcGdrt3ZfzRWsNR97hGU24AGCjmR5Q9abnDt9KwCrGpfRud8QfBSdc2
0cmKx6y26JX51J5sjVFTXZwKw+Y1tbhbnQTfaKsB/tGjD6gp7JOT+jtrH5zcBJVNlyaJD21fPeii
XtxhvEsNCQDWqJVpHvOsRlkmO5KRjHoRTz47hnDrBFj2MClHemKv8CaTRnh1K/8KbOHheSHvcLNu
kFlmJviCJnwEGmFTjbF0bGMT0t4IW57MNCNfxGDfPJQH2LtAnQUshgj3EMNyx45Wbuvu3CBCbPlN
TdN6onsbVPUbuS9Lw/W/2QKnEZJM5ROg6H9Sff4G7oOHQwB7vPrNNE4zSXLO2E14tHh6Rm9QXJgq
33MRXKbQPBZRdY+1YV2R/jR57cX2w2HRZeJKEM8qi0Cx6AamwighT418Oq+j3wwHWMnZE47elwoF
84ASzcjTcZUH8IxMTT07bvRUyeaC8vO9aMpdIuXSGTqCMDihNVIZnfKoF+G5nFHsBhon0B1giyIk
oZ5bg18yX0rduFt1AxgQH2WYOh9sewAfnybN0xdxnd582zqB43keBXG/UOBa9zdys9daWgLoQs/W
aiswmcxGq/jpvQGNtTEs/RYV+q5POJWNfVBCHpgS+1k19vea8BG9NU8gsM+oDExNoygU61Cl350Z
cTDUxKDk/hP1LzE2cBQXht1/qtpF8ZZu04CULANMV614FFAIIA+sKe3cpDgLs0e6FqEjVS9ZgMkl
QLmkE2LseO7KqgakAeayzhkazB8NqJul4+ebvNn5Ec17Tjtq1q9JGaasDADIKYEBzcPeSFgwaL1D
57PUZxbpOeabN/VymXC2S55I83uuSY/Jpr31Q2hjFdLiCmHzNi5M4ttmQH7piBWskEtvynsIi6Rq
B6iGScURtGQM8o2y4s70IqOMonvWouCSugMBSnGxsAfbeb1WbtTgJjCIOJ3jAPs8vaTAfPaWpJ5i
4nJiickI0Wm3ejkRxzNwaFQRFQAcIavMSV7gY8p0dx9Ch0zctqJR1sh99oYtz/7+EFrdKQ71Z9XP
ZvuEuUNbsTCR2mtcmhstipudFpD92JEaSQcI0y/rFCTk4FiEANFSwblL0CPinB+lywsIcJohadlM
SmTPbS3e8C+QXkQXEbE4wtvLMn5KfCIAtOmcJahStQApREX7qkePhrIuHsgzh7i6Bh77ZIXVlskV
ZVxonZ0o6Tdg2jx05pQFSWTSzEcnascPMVgfGvDChjIukTwt3M5Pllw95xGjPwwIBuUqi3dTVX5U
8eDtcxuWAgM+kqFzuYn89lKFdbTstPLNdZOjEuToBa3+0WCAuOnxc+1hvPaDolwGnXOzQ+/Eo+8y
WFgPIJhuxajdXBxuvSXvZssIpmyZVukVlJjYfBZORtNTTt+NtK4XFs7eTefN7lJyenJoNo1eL6vc
B0nGji3WPY+oaQPIiRkR2xmtmymODlqabcijZiZeS8ZNXHcO1FgSTczvVllSRFef9tAFS8z5K8ji
zt7SUZUDBV7is36UQYX3nkiFSTylPnGLehh3t4Jkmjk5J4qa7pgx8Vw5enQIp60uI6K8BndaiNbC
ZZ2Gq8yqwMPM7rIQ1BQQu9/zBOZLJjRi2qdm11YcGwajznWeSnyUg7FWgjxsZ+aqqtckGlaUWySP
Fd13UL4oSClsZEa6oa2Ne1Loy2XodEdSNv111wfvIQv6GmDFEk/epvDbdkWcjrEzGknyCRx3zWE4
GU8lkE/3Kx+4QVEp0Ek6w7vbpfQL8jXLtHwZNg37tJmh1fp0JTIT1hH9rbsxK+0FhlSx4t9OQaTS
+OWOwDzXpTu8wnR3LPl5pooF6RIMBIaWLoHizE942EpQjfvUQeqj3EMTZSxWc7G2bfLcu5bxRm6M
w1X1v5eWVCuJUIQnt2RahcsaGcHeCHXJwqNdgyalLsjVU1cxqMyqFsdScxGq3BqMYhdS4R6sNShD
9acDCpE7OPl9QoO+JHPOBh1ifIrA+YETt9jIDKVxT2jmcaj018Zvd7pGSJfdhxdCol+sWDsHhGzh
8xX50h5BKdLlUAuyGAah4AKWSy5VZn/GrU+2cTI8xWV4moxgk+I/5ha1YAKLOlmWVaktw1TbF+Yt
mAj5HQRfGKIXiUrYphhfFkn3kpXWrddKhgOjRogdG+hc6IduEBbdGJTMUNdOgUVlQixwrLv10iWy
GftxunVytL1iS67ivWxD5rGhu658SBo24j+g1e2yyJmMFqFJYPU6ko3/u6ab39yJiZSbhCkqtIE4
AkrMAPZHIOg7gJ+R/dsosO5dvK1mduf/sHcmy3EjWZd+IpRhcgewjUDMwZmUKG5glChhHh3z0/fn
rKq/MlXdmda97kUyKdIkBgOA+/V7z/mOB9RpV3kUv/PgbxNs2Kt9aqOrpjWDAv3B7EsbbvNJH5ke
AgBuZ09/iFVjkyVViL201L0z99YxzZC65Rm1RS2985Sof33Wxd26m1C1s24YxpkHhRMhZ51QMLeD
DsOHMilAFbnwiuyl5Qb8/GIfpMvWdnjUFWumDk8eSKu11SnT6QbxYN3SkBE4EpCeN5WZhLRmMJ5o
WIOrPzhxnAD9GAkkWKqZT6Hmpxu6MBw2MuvoLlrprtMvmnU8Tprk4miOuzMCAvn8bOopasgFhcDM
ci+T01A/lFabZnDiu0s0BRxFPn96ohH0jRsR3FaDP6Qn7+NC5ed+vpjPz2iJA5z489eoQvHqNPYR
ept9HrVDeQq8KJw6GPg2TuANbWj7XEn7Xx+SimMrk5Wvjkbzzxpchs8vIMRLf+p9BmZ8Qsx8HTuS
9uw/lS2u7WeyhnLFhaDO7MCT15x71GGg2Ea0qNBMt5bW739+AKdH+rBtvv/nS0jmzlS5zaG1B1pq
//lGA9rxn3/r82vZUlrhgoUDOc6/vzHVDDCclmIOifqJDqA6cJSEE/g/H4LOiaFn6D+nTKfBfNXb
LOAp8FUAK9IejIM3GOdKxRgRY9DiPgg8T7PwIB6Eq6bjzRMN7LaM0F9U5smHxYhtcd1Zg2WF5lg6
YQfgldhDP0zyU401ftAkPkRCqJM+6Xya08dO8FBqct+kGX4FMD9ECdU2Yy9lNos2hTonvXqa/kfy
KSdnO492ySh/rrbRH5tqxNLPm43L7IDKp9w1dKWM+cmO235bUt3ShYQ5Bnpw0gxCS9MIQfO9LJli
QrrgS+SmvGSgC5nxj1xROhD5kj3DHW6wJeQ06MnxY40+L/GsN4EYkaZNTHwdDfduEaiLueInqJdu
30CxWn3k/DXS8mOvsc6NF59XJ4AxDHJju44D0Z6DCfgHRFZlLsO5jsZvrVG+mLOyd0CrNZpvmMoH
zonONhGNdyog58qp87YskjDY1MHIYEJCZcTgHX/n7FvcN4aV7qUmSJJIPmiiZFc1H61d3ynzNnbt
o9Y5d85yKCCoyVJ8yS1NLeicn3gdnjoO1UXbXArNsHSAWY6fVEvgnY5jv+SE3G+E2JS5f8IrAHZU
EzHjcX5WIDKz/Hm0iczEBXgXDe4jiTFwZ7NbE1pGA2KTZjzn/U/qJvjNBUGfo3mcAGPekjK41z+2
8S1GJYTNw3E3wyTNPpjnb0Y6+AzilteoNXdlhKLIMMsnAQjU1URQ0H/a2/paDays9dp9gPB97fkN
CaeNCRtm0Rk0yXmhh13bT11/rXH6b2hUEvON+Nblt9u6mlKaS3ilAeBSD4BpAMhUaKIprd0z8APe
ptss9jm5Qd8wxXMDArFeeTwKCLeHqDFf2h4zn42xNkmHDzX1lFecc+mAs1fap8Z0jYvqn+1sjnYC
9wfrmU/McYqgBOV5wqBGtmW3mdLyZ+66RAe0Yx1WC84htJ0JaMOIUwWIFKCkjrU8Nzbh0zEuVdXQ
g7IG3Cr5ovo7YwFMHUwtdV8vON0nHR2Hgxh0GJbhgYSAjHVsk1TeV3QxQZqVJNOK26JGxlJ2PQTO
VXuDmezpt45BkUNo7LIbSX2+LWtOqTDKg403iFdDTmHcS6id2YEppYsdGJ/TiM8psul5R5Y2P7U3
HfaJjb4eHbSxfZd0AUGB6sZa/K9jZ77Df3TCqna+oYsAGQK0t9L0XmThP/JuaTYGzG8sX4d+Kia+
3T1LN6eBsEgKG+cOSw6ZWVPb7enX5BhFxNWiWXeEn2yeiz77vsCksGz1kEr1y9O84RVr7aIJxDE4
sm2qqcQ5gwhTc4qdOQby7bytDQTjGpQxgYDXFbRxBP140qxjpanHNRrORnOQXT7R34Ip1G5yUMk2
yOTad79IfMrbKB15HOsvnWfdBcs44UgeAXS4xgGUDocsclCZ3ZOEAHfcBUZ1CqIYEiRHyrIUz0zU
XW5Smr8BBpVwRfcOTxPENbj8VI2Uzikk6G/mAGle4A3jPuGS+N1FePVX08DkmIKyoo2QJetXNbYn
G9Q0ofD7VLOnSZV3tzk4amOCS0148nOWQKr2JczquGN45xvuAUsutbEBPDPNdO3OaSsgFVZBYElt
5ID+kW72q5E4sLF9NvNL7lnXrpNvrYaqigrQLvSHqPEf20B+9z0mN9w2UBx+2pDpm/bes+vdQpbu
Zo64F/U3MpEzCG6jV33Dd/gXhzQgMzE+Oa4BcQredzK4DzkAcGPJ3gnUOQbQM3hpazhoRjkWgPtF
08MpFuxQABRP6qbbZrnxWOZkSI/fjRiYkD/2p1WYp6XN3C2ASmfjWgwPhb9z1LBdNb/c1iTzVqMT
QZvnIM7pUz1IkItO0T9UINArjUIHif75cxdNSTc1L10CTu+8+jFRkNRh52wszVZ3NWU9lZ+8dcjr
jK735DO/eAmGwFLT2e1q+WkE/aH2dSA4PRX4pzTZhA2hf3hUHs/SaHr11u+qmwD8u8Sv4GgefOm+
B5oPL4X4AUr6Hi/fWXXtSwZIHsjpRVTGrSbopwmrIsB5gAU0+2kUxT0seqaw7wo4PQDUtx5YvV98
NzW7ntnZc4X2AU15aFaQpfOaqXtnHllcUWh2dFhnE7F+90Ybl8Oij7rR7w+ggb8ZVfuexeUjYoq7
TiPuGpf0jjEqwrH01h01yJXMUtyI7rMw3a8NYH6pCf3UlqdUM/sDXsuiKf4LnfcGKUXDGGZj0D6l
JieYaTxn2I0YB76bAy3joWgQqs3nMX3E3/nDjKlxCDvpJ3UoeE7YaA8FikSTzcAicKAjeKDRCQSW
ziLwG1IJWuIJCp1TAJSWJ5vogs4kw2CpMZgTaoDQEtWhqadX0aWOkB2iThh0DkIsmKWYAols8y0b
xq8q782tTXQCodzNpidMYSJUgeBcRu/ELJDKvlPELrTEL5TEMCDSAqadvrRy/OZ6ORmP1fxArVHt
OT96bADpvEUY9570zj5gOoH7mkFD1X0XXE9ceWSmMNCfawtPlJUf/eUpzoz+IavNazOHttm2oIpm
566IMOyz01Qh57Z1K3iUaidMPa5oo1MpIEFzJ+ikijJtXmnohwiTTAZePXNJK8cRjCIgYqNgLObs
ZQ+CFlUmmycKVJFmeHsn5rd2/E0Zcm8u7QXNOcMLn50SCcmFzuu9MLAAe8kpI3RjGnNoo8uzTxgH
TbOCOJvxYARoGhwCO/TzHekED9XLLS22ZlvqdI/Zlc8ucR+jzv1IJVO4yVmuAlb2xu9kuZE2OSEx
gSGxTg5ROkNkIEyk1qkiwvhSsWqaCkCELKlbROd+RRpwdBEz70hPXk4JLePPct8jtUTSn+pjckwC
nWgyJ3eVTjgZddYJmVpW3v8wXF6FMqzvCjPyakwhyW3cPhUUnlGCvBMBsg7rRHr4ejTOrZW+5HY1
7OM6hyDu35s6gWVgUgLljpJlZSJDNkJZR89BKl/NhLlAHM03Sx596c3xIpWf7+DDXqKB1ISsan4u
LRQHmzCYilAYL83JqSvzS81xiK4Co5AeC6/nZKiavHdHZ8vkHggOnTYTqWwn8/lYldbOZcK/JcVc
bhPaIBumB9OhNsTXdk2nU6ugX2UW80kv/dra691AEXmIkKFvAjt/oARCo7B4rwhvjp1G8VBuddvI
BM+DL5/ewrKzNLinGG4XmqvjJ9DHlG94a4sdFtks5OK6+8rA7tTG7c6K6mgzZXtZk/ueqFd7zazd
NDtrCNtJqgAbt+/FB8uBYcD0hFzmvj8zvdl6TFwZBl0axamiVoJc+9E7OP78wq2AXr29t8U0nZD9
PBhe9gJdBAaMwVZLyqAOhuh32TzVIfIwAhbmwqJq5jdniTpVaIeihb6PUgSFNjwroMxzijyPHLRF
BsOeNPP2iCUawS6Gcw6EZuswngeLRL3oTvQJ5H2wIAypRXoDyo7zG+I8CDD5o2ic702cZ1dTQBW5
7ThkPwzWepmT2DkxMuthzG7iHgHrzIZVZihrReyvJxdt7qYxAeg2GVopunnNUFJHJuamC+aXnrbQ
ZFePQDyv7WgThm52X3pVl6EjXoPmh+w9FWLcxKxnp49luj5WDm26jpnlouLpMcof/Dq+rPREPIO2
WE33Xg7FtC9W4xc4M0ZK6SRZliEF1vYI7W34ZQelDItowV1nvrjGW5HLn6ZLJlBlYxStUM44Y3pd
LahkQWwLyncoe1N1a6/FF1dwW1eQcQyabdmKjt8vqr0hE7kfmvg4qf521BRgd7FpDvY4QRKyu+lH
+6CfW/D7jsmauFRh4rCHcNWobbKTGhY9D8T+h9t9rYMDbk4c2pV38OcvtGfoEUrD2/v9+L2yGcuU
TQTcG8eZPX+hHfEyVEjx0cJ0B6OUtzPUZKxIH1ZHRxYDXRhBvud8JdNtOUTEJRintTGHQ+7DtrGm
WIAuZSMBLX+PpxqgGOhcHUWx7yFgt2AAt7Gfva8Fp7ahfJ0K5E/R8IaMel/1HXN5os4pqKYbBuI3
y8zkgKw8+aD56k71U1Yj6Xx4ELfDMGfhxPEzXlFur96dn4K6K9fR2i5s2Ue52ncidim0aHUKZ5+o
9AAXBLDdbH2HSQC7p7DCMs6O7H3xobZehsAtIdFR7OVFWe0dIO5+Ud5nIkmozsaHoLKfRo+UoDIE
YE2gTkQLux9eJVzDpitvCgHtvue/FcnSJvCK4hBF69UxB465NmzHynbPjLuPeSp3fbDSS1fmkVOf
Qd9vN3EQ6+adrMuXNB02Semsm8YFzR+Y6xz2CRDV6ldbgVGB7G6Ffiq/wzdoiGrK5G5MrcfENfvT
PFUszYt8Hb77tZ0c85ZpEi3GAevhRiwF7Z6eI1fV7JOII20+vfiixYwmybCGCdOv1RKK9oUMmPYQ
lOuTtDH7pzy/FHxFhnK/wRAyQ2vGDmrvUMkcbBxzVYK3y+kJN2GAs8bQm0V8Jzo661aUvkvfTk+j
Pd4pQzCdn4cxLGaYd0k6L+HqikMA4/rREKjQpXnNIFpiSeHOVXW1HepOs3Bc5IrFkWFOtKuXCXqF
cbSbcXjIY16ZnY0o9EZmuHGzQ27+8ak+/v8K7f+zQltqp+ZfKLRT9aOuOJr+kYfmyM+/9S91ti//
QRcGUbSgN4ez9Q/q7MD+B0BOacM/cXycoQLh9r/V2d4/TB+rlk94oGt7nsPL+Jc627X/gYbaMwOB
fsX0A17h/4U62/qzZQwQWiA84Zi2SwyJbUFtw1L2B/urbZkJ+uBEXpDgdUcv6mdUV4/CqrqjaOcF
tMaY3AqmwchKnFMVN2QDmMsu9di/BsbZf3j7/jcRgb/BJ/75cjxbUvVbAjm7xe/9x5cDlVULHkuB
zxu17dIkzR7QBtix5s6s3gPdbRGoNjbG2Nzpru/fwC/+7Nz71493Qcfh3SPa6XdrfZAxMISO4V66
OfpW++PwJOboiFwYJi7W/t0k0TSPSBSRyaZ/Y0T+lMH/xx36+cO5VbhXhGBAhz/0z797l0xJPOSW
S+DcJJiPLTkQdgf1IyzRrEvtZyNjR4bKW3srzqTsQyLQzOusvGTK7Q8UeKBmEzPZlhOIz7+5MH8m
P/zzxRG0yP3mmxb+7N/uk6ll9TSNzr0USHd3wOW+CVp1+7aNLFRDKWW24mQVuzG9/4o8FYSTBRhx
IFr2U1EzT6NSbafZ3//16/okTvz2pvE0EL4uJMQQXz+vf7xh4NKoEkGEewHiQKuijYgI6ekaQp38
xUE8fnHNDKlYgfB2pQuqYBGcCzQp5xoY3CE/qoxmqKPGvSxa2D1L78HajAbGaXF2ZwLGCUbtVOye
nLq1N4vn0p+LUwJt5PzBIFw+DPU32SoPQhzQjZXiMUljwjv64MXIbPfRyJt7HrL8JrBguNJYfpBm
ti8gCRBmtzwgoP6lKrfjrGMQf6t855Rk3jdD2l9Nuwquf/1u/UZY0VdRmjxW0vSJP/Vc+zeHV2Yl
0VAQZ3FJawCFcYRMRgqrD3Pexo0qaB+tMwO1tJa0CasOoy9Hg//XF2Jh9Xbwplg8UL8Z/ePMAX6/
LO6F+RIDJTO5Kc3IeVwx8TZ2/0Qs2EE0i7q45IT0fXnqfWN+/us3Q/+uf75zJIp/bCnCM4UPSOPP
dw58vM6Q9eBexiiBoHBEk8r5ElGoGwT3+BD3XKO/W97+e7XlZ0obczD/Z0v47W41x8z1ertwL44p
jnOHyNtQ9lMdI42NSmOPFWO9lCK7tXsUMPnq3ZgukeWt5XzpOvE3j46tH9nf3wDHBneD2Y8L8TvU
w48cC0+K5Vzom13rfHKuTtDf+MW6BdwfPJr+8kN4RhqWlQfxOJ3G/TpWNxY5USe1kj9HR9y6GXrm
8moR4jwxd9gFsnh0TOrbeskQJ3Z5dEI+dMVnsOxzJuPMUhCZIp7b/PXFtP975ZaY/03b1Iuna/9+
Z9NqtqNI5u5lInzrUmGPvOt0Q0/MmGLmDGtRFPjXxlDGFmm/eyqUGHbRIpEqNO2jIj0TJx8nqiGv
SLzyEIlPHSy/JmGYNDmXUdgE1SrwAGYSACSyEIMM9MONJfb2DPCZMEhalqKhuM4C1f3N8vtnB9U/
n1vXhVwa6Nv1v9BEeRHIucwb7ptctCR4IcM2TV4u5v36QvN1iOf672hM+v7//faQWMPwc1GG2L8/
H3PjdzXjdeeSigDUDl3g+ybt7q2mhe8gOmJFSj85JIXjXz4/+PbWlR95i6v2r6+t9ee9h41eQ2NN
D26rzWv5rye1Sfq6aFtyMfooN1Aam09M2Qqwy4zWE9S16HEy4g103Y6O27nhiMFOqDrnSN7JcAiK
OIzjLn6qrLH7m01b/IZ04LV5PtUYRR+PNF6V3/bFBvWoLQHenluUu9LAdGOJPtvmYynYKAC2j0OG
BsT3b0zPVhe06WFTRv6d3ldiLGBooT2T4ZmDy0lwHJdzehRj7OyxiqG3EQHzEm7jqhIedmMfAghE
5DQGFj/b/MVsES5gu+gyW4O4zm0R3wRZa91yKmqPSw8Of3ajBzMGex77wa5SAvQgQx2V+eZhTrBK
+LruyzGcHcp83rcdMifKoxwOc8qgNat3ljEGRzduzHuE6lZd/x21gGTuP91pTOgQYDv4jrEbOsw6
fud+VT622Ll03HMc06FUQr4wQF2Jc5LGXlblHYmkE5v2QAiQ0RMKw2vf1miitlRoSQlMPp/OWcY+
0ppztUt9Ei3Mul1AjC75KTMgfPboJNKethJl11vplqRH5xP3jltvEh2hsmiyXuDJB+bX6aHIc1Dt
+A1Ca+Z0nNveuaJffpjkdNvGGW6SGGMgnQOFwYX0tA793HZdwaYibOwaAluqheSBgCS1zz/PGZEs
KoDYhYWYTabxfB8RR7d11iY5GeiDsb04NdxTRmR+2gVnyCrRMC23KKX3EePyiz3F1ba3Zb+nPOAW
mvJL384OpgEmLk7ASKJ3jANi8GCTVl+LJh9Pa1I91r6AiGomR10WdcX4tqTzbikS9ZTY4MDHxCRP
uAXD3UgZ3eXI1Tdm6d73rKF3kwGyYGwZZUuzoXFmrYc2S9S1VD5ibBED5Xa0iIXEmCv5HQwRSenk
6mE1dsFtQiQpSLyYG8oePB9nB/wS9vJXzyz0DTwUdIPmd8UmjCrqLauyVyBexUpXxxp6xp4j6abK
nRiRT+ZXLDoxHivxPjCN3KGEJRbJYC5d0y48KI+Z3eyZBjPj0TnDAoUV6japexLjbTo48gb90GHF
53OpOmCNfeA9TfEabGoZ7Vu/7xn2Rjqfa3nJqnS6zplztJGdncxS/qxmEoToydDB1EJ1p4a86TLq
DL2kj+/HEXGOOaTkKqjkLa+WOxc4GmO48dFDYKQmh0K+Hx5lPubXqACUy6yADLes8CjjcbJBoHlI
iKLa+swr3LLskAnJHg97S/BFVfxSUsWPBgkZkWlHu0kw6BiTAskbTjgyPAqs7vGXvEH0gvgkTIcq
IXqsXCD7+P7r1HS6G33TZpN3iRJQoBSqA10jUvJQpTthvCzd8zAOO4b0h8GIEGFCRfbL5CDqZL41
hNw6ZSoQ1JpNKLmtibvMwcV7BrOG5tZuEVuZhYDEmDC9pUNBPWNxbZyADlRiVz6PUjGFeCyaf97h
XWWSKkd6VIs7j1529CtIO3Wp1/ojiNmDg2Ct7ye/vmUls8MmWYNDzKiTiEtzOQcDhi6lvhs8Gi+R
8y2r4AznqX1dJyoLh5P0oUnc7DJV440xFHvar+2TcuJD7E7RfY8TI1sUk98MbUwgf6YVaE5Rdt1e
4f7cBvlYn8qYQXqBksDNsmQvyZh/WACFus6sjp0KmqOKi3d65xsWjOAWU00LGnuqAUd2Hvj/6N0N
ouXSl/UvmtPTDcooE02lQzOPq0r6w5A+x4I7rEJ5bqXLFzd66mxUCPEweB/9Vaxj8ljr6XHjU3i7
QOfuVAUHXJbluYCDgeHnV4DRgBabYmDXt2Rz4Ncc1u+xWU1nAHdk6+ROfcjT7jU1T0WB3hWt31tq
EflSiwQbLdE+cYReZ/GD/CaKJyLwPOeMKptIrBohXt+yBK4tDYB8KEAMdUR3GVwts4SDEJiJua1o
fF/r1vjScRw+iAlzYseol4Wg/lFSUmxy4CClZTX3AAPVibyFa0neMHgZqTOmqydzTqK9DLCHGetb
IhZnl7WLNhl7xakdXT2feuuSTTaU5JxWyiOfctPF/SajZTpY8pr61nFREcHXsyIXfF8xj2AghcjW
FV3GYwdJs1M9x9DatoBXHuPei58Hyxk3oihfOjebr0y0oi+t6/4kSnwhV3nJOUbzSvAPOQ9Fg9i2
lFPwZQhy2O0RK1LmFdA7ElrubNbVMfXcDaCYFT57+3WmQkMdHnfHjnbstRyD52RB09Gq8eDMlntn
JODkXGRP7azAyFZieY6vszlSXbt0rr3YvE3rIH8bmXhNVqYToTlTlzNRiao1TmMPqCVq+evucI2U
8m+M9Qb+zLT/PJxVnIz39B95y7ouIbbdT+tDN1TedqK5Tr34tCosRPPsticUr+lDHgG+qOadhdXy
suQramqcwJ1djfuyxJdkZuqZNpd3iUu/xlkYvEWlrB/LNUCG1WdMYqYJD6Q9O8BlkUc12bzDjFHu
yG1hh7DVz5UxQlhNzniqIsI0DE5DcM/aYVfB1uDMQFqRu+DXz2duEvshBgG2JYoKXqsdYT5uc7HD
OwXDsiqePWMuro66LmNnHIO6HUIk4XDCh7XhtNjM98rHqeiSt5eoSFwb23jBdUH0ojES4BfH4jAP
Dcf4vGPP7zyDYRRriqTHPhtaUm96zp1NEB7jMbW32yl4bdXyOhYozZlNDQc7aL8Z2N5fIRms28gq
5c6M8xKFCqa1fI1ojunDhe9O6mPJdHqHB5s+J093M8x0jVq3+lUqJwl9QzjXNvEeejQ+d75CHgOc
a96Xg38dx757oA5f+XFBjCRf7IniTgi/cjHdM3M4G2LfeChGDYxRqLJQD62MYeuE0K3KoRNN+MFu
SnJoCcvM6dLpQzcwxkMK9Wg/o900Zqwxdj/P17HLaGFnWcd1HAR1UM3p39WT8dbvYIYZZzHPzSUd
7WLbreN0Zh02K47EgadjhnHxh7JGum0F8q6rmS+PWs2cuUl/WiToOnssYJh06M2c5S2NdQHGMD0h
63QmK8nNs+FWRTLFJp8HOxT2t1nr0OhDCn+YK6fHn0TLy6aXyuaPW62fqy5E1aTr5NwHsl7O2iEJ
bFgRy2oErr3BhRftSwd6EFYjyybE1RC7z5+YtclwILsr3eTiWxFb0zWLAnNLJw/Joo1QKFlHLMZl
Z1/d4uyUvbvtq0WckqTyd9Eg85uZHRzrqwKS16Eo7wqDxB/JVHINfjJiJUZsROfvu29jJT+aJuO4
6xJuFmV9SHjUd+wEKUeSMgkng5jRshf7gKieJLGDfaPpW0i5rqYz3kKl46Di9t9sg3ju+WIs3N+l
1fx0hfXmBDZPly0FRsDsQJAqe4f7o26mZOeO5euA7/9IfgPLdB1vlCUfZ4DUjI+EDNsqeZPyopth
c+IkB6+eGcqKX2SooeyzSyQ5w1ehiLc35V6mcxBitYsp4gifmtKY9CL1NPPI7hSp8wBv3pTf5CQk
kJG8EAURt3N/wmocoamowm4hyJTh3I3bdtF2zNSNYfvz0az21QAXzH8eJ4A73ex88fk/QbbRnnTq
NzHncp8m84kpDEZy0S9c6/qdDNn3wcoIDLB+iN1owVtNzOJpXCZoFaC/ti70pLL7YgwYasocLRW+
E6AK4sMuMN0jDi52mcV8cCig/3MxagiPGzDELSJYG5EHrKplTOrt1PYNhXGOMK5BeVVlBpelZXa5
MJFP4uphNNutlkrsGO+A0yfF1W+2ubmQ54Y/DqM4gn2vvbazP4c5mnjNJunCqmipfhEIqaHG8+Kq
cErr2zpzYT+R0kwaG29F/zQ0qNGKljkqA7U0Ck0XcJeyUNRATrmP+xGjxTofLa13WMeGs0csdolo
OOz06rjYOZusnjSOIt81qDE5BoNSXRvlEuWE4JaQM1zClrHj0Ff36UQtWyRa2qtDIu/anKTa/NuQ
m29Ykvy9K2e57QcD10x1Z3jdYYjMfgvdLQ45qYXUiP6esLchJJB5M7TpT068aCiSHlFbVIVj535h
Y8AUmXy4q4TDjWMui4GrUndOoWt4Dz78+oOt3L3ToTar1vaxqKxqh9S73eV+sqdC32AuOpXQDlhC
WeU85oNGS4IIRwynzg8sm1+7iHjdgFaScKCoodSwAJ/YT2bCalGWqBNXr764GcSN0smRJ/bnFd/D
zoOFyMiyOlSxg7Mf7mkwNGmIhwIZsIrBRg4erv/8w0/Ez2kW7BkYV/ZqyQ4ktz+nUbsAjkzYCDLg
F2XihDKOr6aFD9zpkUWM/qi9M9FD2eS3qT89NhTBrB89vBUj+KGtnZuxo03P2CfeY4GTvqFdZaEz
iidnclecq9ELAqsPpylhlAw0zkv0UF2bjmFr7+cAag1oYAbaNZVjzfaDRkbHgn538PkVZLxMASFm
OVY2Q27JQ6a/K5w6LEciDer6e2EsjGerWB1z+wMtIl7CehSbAgmkZ6DAWCp1rX3UXL31bbRFp7Vs
15hCkHHweKw80tzA5XistHPydT30rbr1IyKJo4lUrMJVD7bNv2lEiMN4IScSWuuLMvHWjmjcDf45
AsqhGnS3pYSs73sP1ZioUDoCCapFSK38Jjo9pHXr+W4ZjxhfcXZnAnvbmBibyeM95tYlYyzLb+0x
xuplcRwHSojdpXRJyVpJ2LC+p2/1jMXVned3eCZs9cg4Sk3h8Acn2Ahi/BR1vs4cMzsX3zZSq7SK
H12JMqgBrormI7F3ivj5rGN3LS1xyAsPwX+Hi+swxp11tCu833J87+DP2f2HEeSUJ1ge2cLsmQiO
WLlQLdNiyynHOdSrdU27Yd0mJtA6Y8jP7pQcPWDTldn8smKWZ3CmFLkBx2GBb8EvbmN2ORyWyTYP
5L3RL4CPi3y70p4+ekzQt7YZPCLbCuGJjldaoNNTHCAE42yx7mwdKeiscLGFX9XsPnmGFqc4Oham
r63GIEWB+0bH0zx3kTPuGRdEYTIOxdGKffw842zuB6PCrLcQ/de23rL3ptQGmNH+FGTJ3EhZX0eW
4bOVUmjD2tibYyc3tlnLne/O2S3/TgYdn8+KuSJKPS7vnSVZMRv9++sKeczGWBdyC2WdcqIycVna
PBeff/z8wKGkAdgm2XEbB9XiANRyM6uxP4xFm9w2jpPDX6zH5dxG06nXX+s+v7b0yUdSlcmxnjsI
xrZxjE1lnj28/befH8T/fCYdzLNzDI1yjv0XZ5KvbuGMx0HONJ0KNQWnJDauzHz4ozcR89gIbqF8
2wQWcwLySnZNWjRvxb5uhgZFWFEewUvDKQGWvqk8pBqDkWseoPnGqZjQQhA/+6BBq41MzLTiXVo2
H6rKdEph1m9VND740zHACsJu7eb7xjBor+AxyxPTuixKi6pw9vArjTAQB9SymEPVTScwDo59plU4
kLMpXkNPGh8CnO7qohnLY/pjWOLxiUG2y+K7AcX8Ac/6nn/2jqYMaqiV01xgBcVmw5Q236cZIN1u
XJ5V67wvqZIhx5NfAELx4LktD5DuMSYO1T82ohI3Wr6lJUojvfO6kyKs89G3xquyneQe9UwO4Odm
cqvDnNIRdZQcr3qlJCTKYecmMdypMoeYlUnQEFGESOacBnGRkm5dBP4F4EpP1FZrQiOs7tSarrdN
XNQHNqn5kEIcwoCeGo9iwFOEISPkEG2flDmLS1GuH4tTJ09ML248u0+uvt8aIO9Qi89LBF5q2FRC
dQ+4xYJjR2mxWUvLe7IEmwlxBGNoJHl5UaK8U0KwWcfFdMzKpTzm+RKwYiP69+B0bBaE6A6Z3mcz
tbLTTKKkYfjEx/fElo4qSQ8dQZz3Jq0ykMv11isDdY2ydefZ09cSam/IeENcVVU9SeAIyCrzq84/
xrcqb6YGLpOPEAUUmu0f2Deng2zvSdz0wHn41oNIHslSbndTlMZfR1XeomtNvtcNotyZppvUKbat
cELD7scdT8u32iDYqyxIAivm1kBDV3TH2nvJvJ7lfZpXvLwgHkBedTP7QDyk3VORnQrbJWY9IRax
7dSdS3DgcYX2TCuQ3dUW81swel9Wm8jutrMIQ1mT5NCUMLDmOYb04ZwpVPND57uSE4orL/+LuvPq
bdtJu/hXCfaeAclhvdgFXqta7nFJsjeEYivsvfPTvz/KURI5Tva/kbCbBQLBKhkOh1Oeds7pQMmY
OLchQPSLtr9WBxRQO7d1EfN0YCrNDEpfSsWZkBFsRwaD/l2GeV+5qH2nbvpeTWOZ2phIX5pmKJ1b
eXJr9+HchkycUnbOf6g84/M0Jn7iNjg+ne2+LzJnLVGPg5Kx9a5vteKcgot7JdKVM8DpcAUQowOO
Jt1TyZi+U4RAbtiyIAaBwmbrfKpp7p5WjXFBpMi9BlfhIYgKJjwUbr6IiR9eZHIjX0RaoFyUcpSe
kI+FtbWUqWTefrj9TZvozYV1mwxjOaNR3lC75N22bQihCjlgAlaYAJPWwzIBYnjT2Fp1ylEI2K1D
5wBmKU0/T50OdKeBBKgda0lzQjGkjoZNS3QExjzTulMytHe1gDDGgIBkmqSQquH+LNvWuLMdYS/z
Iu6nJuXpBmHRRdbmNiwm5MDpOnkttZVPM8iCtchRwR+BpmQev/MG5YPcfQhap56KCHFgTYTnpSw3
PAMvZRl00oQae28qEkxPNiwZP3RWIEHlsxrpLZucipgslBNUfvnLNjDASabekw9GnJk0VbVkROZT
O+zryTzW7GldXNk4ZEBQe+Rc89B7FIanzAZJ6leBD6DKM+wl4HJ1palU1cruA5VR/Wr7wjp6N2jB
oyZZ7KRWl7PtEmoZLGL0dUvMfvsXFC7E8Kn8LmcJcYOToHIhLcDphzrK6ViwRo9drjMqkUVI0xvS
dtVEVK0ZympQSv+sacakHH4/XNN6ncIsZiGg2jYw27kdmJAmoeo+I35iiXMjYW3IbM2yK3Vz21NO
Y+GZJ5UdRaDGcULU3rjtW+OxdMHrBMZ2f1Xu2rzTFw0qgW0BsL1ju551enflBy4xqebEc0qGWUCX
CLwpwZ1k/ypFi/dfw3QrSmw8gXqGV29g8+hOTa08g1mHXBWm+tSI9VMEmnEY3PSzXoTSGbv/kihc
BnhK65ehtUD8GrYSgxLhBCWElZXZ9xn8TTc+mAZLdze1lsPm09PjTpeCWVOxO+KSnchR4V4oRkIB
bUyZZ4BwF6TkwF4pdxZLvFg3QnsnZ+c8yXwHYca8g9e4iC4INIUzuYoxDglFAK6wH0QjqWdtJN12
I1DNADorgci1TYL7yMa55MnsKzkkQGVHxT8bfMnTwCewrlBpaTZMbur7IUHSZnWHEOFQyiHijjHj
TcFj38L2SKhnHvdqv8LtpLw9GK6FAkKmG5EE3sI1tHcZKa2JPkBPLdUUltQg2ioQKjWKxIRBDG8R
S+QxdGoEA2wSGV30iWJCIe1IAs1WVV5IETxjWhGfjlJ9JG8dYPPRgpQCyF94oWZq90hoDno7XKfC
wAwlvmi6+DvWkD/JBIniyCSEm48hny6GuhqWh1D1Lr3uZgDithxC+VpxIaqhcqYkTQx+P9ZgrFU9
SHCkGuhVW0/StBg5DZB+B1k1IxjSnCR+PPUGOT1rjJp7G0nTYNkGB2Zscg3lNtMObwR+No5PMIlG
agIOhrkL/M5SIHrXnY9wlrWzXLFb+J8gVovDAX4/9qUJQtY+APxp1+NX0xjJlFAFtJSlN03oOHMl
o4wepinEXpaph7ZubED43UTTSnWeCkPa6C40oQ3AbvjM83/61POcSDbGtRaRSstN/CDfMym9zrQ5
G8S9p8S3smq5M9dwPraxMUyDZlSyKogStJATEVFqtUWRkKepYnMJy+bMTsSD47ofAcLCtiH6bJLA
Sjzte1+ZprbProC36vkpZ6JDMlU4U2BRwGMTVKwG/PayFOql2QcPFfQcszYs3gVF/Th0FVPxc+tj
LeSknVS/zSh2zkx2irk1koX70AvJH4bCJ4TvA9qNQnC4GfXisCD6Myk1gBFQ2I8Db3Ttoz0KuRdk
pCEqCCdBkcdgP13MdH9iBPKCjDAnXtRRnKX05wohijllZPd6l0Tg/qMH3ShAdmBZnQBLJ6uS5RBt
xkY+DSPjZoBwv5cbg/3AUlcg9Wa9gZSWrQqK+suynfaOxmaB6jF54c960MvTokDQ1+gpXyU4TcgD
JTrNgVFN9Ozxff5EiRjLwyqfZKdUp10Fc3AVeBlCywosAgSBWvxxwNaIUTcEMmRrDoPxvRSnN/Zg
LWxJrpZl1cqrPGvQ/6XU9xoeuGA0JAl+wXLg++RIiWqTiIPVZeEqwW2HC39GMb+gdm7aY3qvhB1g
kxo2gCAlCqZsq/pEMnJtpftwQ2r58NEESHAf+J5+ZXjNVd3Y7o1aOktbb8O7aGKRWC2cwjhvI/YE
KAKChSqRT25ljHhkWFBFwbaDRDWdj2X4ipGdUzic2Pp9YllrA45QcDnmEhkQ8ypL6xObOP18QK1u
Lkc4FrGK+6SU0ZU/NGcx+nO3MSlDlCmru8GVnDNPS6xzrfawr7SRps5ZQMdtLzITQymLy4CQk8AP
VvGO4FllLuaztDRI5/dwEJI3YP7Vyn3ktN0MePc0CTOYzzX3Vh/8TS1BFo3TnIyiRZd6bbWLXhX5
TM7ixwRQ95IgHsLxkrWmZAssQibkB9UdnEnlA8ZIwnKZofhXh1ZOwr27TjC4Vh5qfppmv0/HZIcD
R5zo0vdxWygnJNfcJVbpo5pyNymw34kVx6SMhqFcVIEJh2+FZE5qKNeym8kLCBG6KRZgtfQzaa40
sESGPuwbGqyFLmCZJLMnNqEmYJapTCqYLFHDhe50F+59s37Ucrh6Kke50FMD8ha/WYZUk5wWFvwu
qUCsyUvFQlWidiZ0TmhySBZM5mho1x64A3DpMlSPVoQ8uAvHhmyVxKxqZUFdzCfy0dWE9OCNxV4M
0iRCvdzIoY0pC+oPEyTpAvCCcQQtWAgLwKwgeunrGRmuTrtxlXhhCDzRGK0NIvFT3Wd3qzWMn96J
sba0nIp+G8R61isL4I/v6kKXV44L7tkFDDCjMHVS5vEFZOnuou/DFbU6UMVLJsDUpCYtST4cQmDQ
5S6HLgT95lz46ken4cl5FEdEageguQtPZXbOieWTFCWgG+qwiAwNsx0xPZTqiEJiQxMRhNWyXDq5
5K0EVLYc5+Qzgy73HrJ6BKlgiqRkbiYydakz5P6IF5hNz1FjiFMYeJW5KlO/Ds+qT7LdyM6AeQET
rU6TpvhQmHGyaMbcoCZD16A7wWcIIaAuaMWnTgcWX1sDIjY9HnruutOq7BcghaLzIoSNy+o0E55i
zz2VpFC6dfKFFerTwjfJGGrUjhhw606SDcDJidtl2nladcaUEhXtJEG5PTR0dZml84SndCUlmKqi
4PCmemaCFCo8/6ZP9gxYm9faM4hgTqBSQV7MyJihHmBTwqAAyiAdcDqFWrMc97o0IDJMrfoUsCnx
NNwiVyUljpZLNyE2joNgev7cj3E+XVObwUFtrywCxtcUUUFHBaVf6quXERw04FKw4ALUABdKrsyM
D2oHWov4zMg1HdJi8BEv2+J0tWX4QvXPuZUoyLZSMqj4y9iPXTIg/nhslFRS2+2KA/SyiaqFhlt6
pZcQh0pKea4WBZQMhksJbZ2dN0Zx0YCGmou0P9OaNLrMBwX/c1BMIgeIe1XUkp8UfYfoadMBL3Ph
FxzkXpk6TX5v9iwVS4ruwcGMyIqWeDk6MUPpqaDuE077Rh8ua0aOeppqpZlcOisBVA+2NUyd3iWp
Bv6Tupili5yqsHMVD1dSJgQkClIP+K6wuqFcA6qZiU3Z1Vg1D1MZGZQeDF6gwCSMCkZ/3eoyRif6
vjOrzs+pWqhQoByuofgrZwIvbKKqGYUNZpVM7FKLL4tM6RdNb2QnhWoCMwkqXFBhOejgPAQTo5Th
TEph3uscqPZg5LqFEtQ8qetczFWNsHvfkcnJGnImFgoULqWCt7GtnoUF45YrASqaMlzdXT0rpea9
z/BNZFD7AKiKaeDaZ21n30Mf9EmpPYS2C1gg/OD7l+1nzf4X28+kSIZgVYjuxJJDaaZlJKPLCgIP
V01XAQqfUJCOf24/3L7kphVMytJoJ3WRFIuUEk0nL4tVoAbFShoUCLC37799aEpyscpHCSssbf7c
/rJ0mGceLIfT2DTxv1t2ixMHrD7Ze1qLk+HMSTkmQzmlD9sre9vubP+U4yQ+BXvAAQLRy7eXvBnR
vt/emz12qG8Ej0h05quc21sB2H5XAG+ea/AyLCR1pL/gu28/kHO0UgDoWLDVmPlzbwGdlRDijbe4
ffHGv8y6OW8gkcGsN6pVrHa8jMPesvwjyO2W5uCkK9Kqt3ko4rk+vrNDavcMg1Do+G77UWuJdF66
2q0WwwkU6i5a3WGYgmK2yQSPsKxFKhCHbhzSrJD+ro1Bf9r+93B8MplmwYWd3JWaIHrSYRxLNiUP
2xrK/33szpc7mK6rNT41fPM39Yb4zaaso+qrzMD47TXGZnWX/t6PdgiZ1xt6s9le+a7PNn//2/pn
aKCx9pSq4z000LZT2x7/qo1ozY3VTzSugesRAliPbpu2LAubclIoNWA2234tKbL91tB0mSJXw0DJ
QaUUlgt+N0g/G4Zf3+HzeP76N3t38JjWlHzwHFw/3UM3oWH318bgRQvfxkDYAJh0hCo03aZOWx+h
JN+PgW29tQEqWCr1tLYla8hP/HfG4KczQdFMhcr+w2aC9lZY1LuC7oKDXVZHhNf3o6AoGtodgCMM
COoAU2mUhP9XZsJPR0HX7UOXgzDfgnZSZJlwKBNL0V4uB4XlAEpEBSYihA4k608bBOArz0v0WWb4
6/7yb+wJQnur2mSQKYGGPgzgF1NrfyYob9kMDIB6wkYEUP7j1gMGjsGTO2w9iLcj4k5RmRAWT9pk
WPdGQZXfjt+ACVRlUiB/3nowt+DJgwZBsPXZls6eQF0O+6N4uR5k/S13bikCeKSubmGhf9amIDTq
9w+cChwQQhWmQCWToOEro6CwIEyLn9iARFFYfL7gf/6Q/OnWKAxAogeOAjhfQKhU3OsGWkzih2NS
kU0WBBgyBRknld3h+UT6g0YBJldx8ObIXGApAO2UbU7CV04Ig2MS/mzEqoA1KiP+5g9bEShmH7w5
mm81RUGJCyQUcVfgba9tjqw8loXGi/1vGAt/YcJ8tcNhIoietha4vylfM9R/9oOd5fnj91+sztOn
v/9tNC33fjga5M/X/mag/2Nv0W0t4+++3FnK2+t8+e9fbvDHS+9da3dXuw+X/qZYF49ev/2i/9LN
y3WMFf9/0frTOl5/D/rHhmH9fevJD37E13PhXzRchi/aHaGxB7dbQDuc7De8NVwObzhcJyANdl0c
H6OCCPXu/asu1V8aiglFWZ8hRNlXvnu2OQ/tNRpAabF+Sne9HHv9fHof3nKSbB4r/7Gu9ho3bSzX
QxufbqJ1uy42u5bGblvWaCMc3LJfVoX/WL1JP79hcOr40/6wI4pzhFk4Z9T9p/1ZqMiCvezQ/i82
KSSr+y2rsoxLdWjLS0bc93ftbKe32BJ1HNrw6dPa25uAX5zKg9uNIh821P0VieD4EebfafLkr1/s
IhokGbvR+f3Ffpq2+w8Px58j7NCxOPtxb8J7OMJ6OaNn9WPY77q4nRdkRI+wSEbW2fKHYbZV6wjH
y8XaT/Z2D0ILxzheLka1yHXy9P1wqLJ2jEd4sS7LNWR/5aaq9uY0QH/tGEPiP8LHsd4PcaEJgBl5
6Oy78DkLyrTam9kqFuwRFsyFX5bjP4RMdh0d56CKP3Sk1tO6eNn0UTqeJtWLPeRLXPXQ4b7cfCrW
L6wnwotj9PDwppv1/rn1xbU5vOH2zXIdI8Hl7x/rtD/a8Mdof7Upys3eTkU0TTlS4xebzn/cO8Zo
/Bgn+uWmffORwtbdGGxntyAYuvvg9w+bS5h9vDeTdZFyUu4vTmEoR7vAdB2+XPtwGxzBJLmiwGg3
CtthQWHiCAfPVRhhkex7NXia9hE22ati477MImwjhofO7+tNkpR91KxfuAmQQalH6Pc7L33avDkt
fzjbiDUc4UHekpp+fSIKTokjPNLnC/w4Ecfmj2AP3jH6m7Lc7JkUQhDM303P31+kdxu4H3bNjLNc
0OkjtHtfrb29Zp/jlYdOxIdNEXOy7bXMUXyEs/jhNf13HbK+3bV+f4zfrzl3Eheg966t7UA/x6sO
HZH3m38hXv/zlOtfig+8/xX14qFt92nMwOyNynNE99ej8lqk6Wvy9sf40y4p+9p/2w+ujb94jDbr
4h//DwAA//8=</cx:binary>
              </cx:geoCache>
            </cx:geography>
          </cx:layoutPr>
        </cx:series>
      </cx:plotAreaRegion>
    </cx:plotArea>
    <cx:legend pos="t" align="ctr" overlay="0"/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4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dk1">
            <a:lumMod val="50000"/>
            <a:lumOff val="50000"/>
          </a:schemeClr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0.05634</cdr:x>
      <cdr:y>0.53243</cdr:y>
    </cdr:from>
    <cdr:to>
      <cdr:x>1</cdr:x>
      <cdr:y>0.53243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7965F7CB-9446-4586-A066-30D91F1A3661}"/>
            </a:ext>
          </a:extLst>
        </cdr:cNvPr>
        <cdr:cNvCxnSpPr/>
      </cdr:nvCxnSpPr>
      <cdr:spPr>
        <a:xfrm xmlns:a="http://schemas.openxmlformats.org/drawingml/2006/main">
          <a:off x="641024" y="3327663"/>
          <a:ext cx="10737129" cy="0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0.05634</cdr:x>
      <cdr:y>0.3092</cdr:y>
    </cdr:from>
    <cdr:to>
      <cdr:x>1</cdr:x>
      <cdr:y>0.3092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7965F7CB-9446-4586-A066-30D91F1A3661}"/>
            </a:ext>
          </a:extLst>
        </cdr:cNvPr>
        <cdr:cNvCxnSpPr/>
      </cdr:nvCxnSpPr>
      <cdr:spPr>
        <a:xfrm xmlns:a="http://schemas.openxmlformats.org/drawingml/2006/main">
          <a:off x="641024" y="1932495"/>
          <a:ext cx="10737129" cy="0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0.05634</cdr:x>
      <cdr:y>0.60633</cdr:y>
    </cdr:from>
    <cdr:to>
      <cdr:x>1</cdr:x>
      <cdr:y>0.60633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7965F7CB-9446-4586-A066-30D91F1A3661}"/>
            </a:ext>
          </a:extLst>
        </cdr:cNvPr>
        <cdr:cNvCxnSpPr/>
      </cdr:nvCxnSpPr>
      <cdr:spPr>
        <a:xfrm xmlns:a="http://schemas.openxmlformats.org/drawingml/2006/main">
          <a:off x="641024" y="3789575"/>
          <a:ext cx="10737129" cy="0"/>
        </a:xfrm>
        <a:prstGeom xmlns:a="http://schemas.openxmlformats.org/drawingml/2006/main" prst="line">
          <a:avLst/>
        </a:prstGeom>
        <a:ln xmlns:a="http://schemas.openxmlformats.org/drawingml/2006/main" w="5715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0.52893</cdr:x>
      <cdr:y>0.5731</cdr:y>
    </cdr:from>
    <cdr:to>
      <cdr:x>0.56235</cdr:x>
      <cdr:y>0.60819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E9039A17-55A3-4E49-BE00-EB77927E0B08}"/>
            </a:ext>
          </a:extLst>
        </cdr:cNvPr>
        <cdr:cNvCxnSpPr/>
      </cdr:nvCxnSpPr>
      <cdr:spPr>
        <a:xfrm xmlns:a="http://schemas.openxmlformats.org/drawingml/2006/main" flipH="1">
          <a:off x="6117997" y="3695307"/>
          <a:ext cx="386499" cy="226243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0.46455</cdr:x>
      <cdr:y>0.5318</cdr:y>
    </cdr:from>
    <cdr:to>
      <cdr:x>0.67278</cdr:x>
      <cdr:y>0.59649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5BE0FF06-8010-40B6-AEA1-85CF34C5E24B}"/>
            </a:ext>
          </a:extLst>
        </cdr:cNvPr>
        <cdr:cNvSpPr txBox="1"/>
      </cdr:nvSpPr>
      <cdr:spPr>
        <a:xfrm xmlns:a="http://schemas.openxmlformats.org/drawingml/2006/main">
          <a:off x="5373280" y="3429000"/>
          <a:ext cx="2408548" cy="4171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/>
            <a:t>Producer Premium $4,366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5F320-47B6-429E-8EFC-AAE76B4FA179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559E6-E0F2-43C3-B64C-ECB2CA39B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98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Meant too </a:t>
            </a:r>
            <a:r>
              <a:rPr lang="en-US" dirty="0" err="1"/>
              <a:t>coorerlate</a:t>
            </a:r>
            <a:r>
              <a:rPr lang="en-US" dirty="0"/>
              <a:t>, not predict actual</a:t>
            </a:r>
            <a:r>
              <a:rPr lang="en-US" baseline="0" dirty="0"/>
              <a:t> production. Should </a:t>
            </a:r>
            <a:r>
              <a:rPr lang="en-US" baseline="0" dirty="0" err="1"/>
              <a:t>redlect</a:t>
            </a:r>
            <a:r>
              <a:rPr lang="en-US" baseline="0" dirty="0"/>
              <a:t> to a reasonable degree the e </a:t>
            </a:r>
            <a:r>
              <a:rPr lang="en-US" baseline="0" dirty="0" err="1"/>
              <a:t>xperiuence</a:t>
            </a:r>
            <a:r>
              <a:rPr lang="en-US" baseline="0" dirty="0"/>
              <a:t> on your operation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03CAD-3594-9747-95ED-C5081B78ED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4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03CAD-3594-9747-95ED-C5081B78ED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92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4884-EE53-45EF-96F1-5BD108A17C93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C423B-BF8A-425F-9275-E9CAB6903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30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4884-EE53-45EF-96F1-5BD108A17C93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C423B-BF8A-425F-9275-E9CAB6903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61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4884-EE53-45EF-96F1-5BD108A17C93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C423B-BF8A-425F-9275-E9CAB6903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48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rgbClr val="5398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0875" y="3631749"/>
            <a:ext cx="10870250" cy="68440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i="1" spc="1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of Presentation</a:t>
            </a:r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660875" y="1805433"/>
            <a:ext cx="10870250" cy="1445233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3700" b="1" i="0" spc="400" baseline="0">
                <a:solidFill>
                  <a:srgbClr val="0D32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27017" y="5792371"/>
            <a:ext cx="2006600" cy="368300"/>
          </a:xfrm>
          <a:prstGeom prst="rect">
            <a:avLst/>
          </a:prstGeom>
        </p:spPr>
      </p:pic>
      <p:sp>
        <p:nvSpPr>
          <p:cNvPr id="18" name="Rectangle 17"/>
          <p:cNvSpPr>
            <a:spLocks noChangeAspect="1"/>
          </p:cNvSpPr>
          <p:nvPr userDrawn="1"/>
        </p:nvSpPr>
        <p:spPr>
          <a:xfrm>
            <a:off x="0" y="5460613"/>
            <a:ext cx="1849039" cy="694944"/>
          </a:xfrm>
          <a:prstGeom prst="rect">
            <a:avLst/>
          </a:prstGeom>
          <a:solidFill>
            <a:srgbClr val="0D3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0147" y="5604885"/>
            <a:ext cx="1429669" cy="406400"/>
          </a:xfrm>
          <a:prstGeom prst="rect">
            <a:avLst/>
          </a:prstGeom>
        </p:spPr>
      </p:pic>
      <p:cxnSp>
        <p:nvCxnSpPr>
          <p:cNvPr id="21" name="Straight Connector 20"/>
          <p:cNvCxnSpPr/>
          <p:nvPr userDrawn="1"/>
        </p:nvCxnSpPr>
        <p:spPr>
          <a:xfrm>
            <a:off x="3569617" y="3410146"/>
            <a:ext cx="5052767" cy="0"/>
          </a:xfrm>
          <a:prstGeom prst="line">
            <a:avLst/>
          </a:prstGeom>
          <a:ln w="19050">
            <a:solidFill>
              <a:srgbClr val="0D32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950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4884-EE53-45EF-96F1-5BD108A17C93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C423B-BF8A-425F-9275-E9CAB6903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027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4884-EE53-45EF-96F1-5BD108A17C93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C423B-BF8A-425F-9275-E9CAB6903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9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4884-EE53-45EF-96F1-5BD108A17C93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C423B-BF8A-425F-9275-E9CAB6903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70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4884-EE53-45EF-96F1-5BD108A17C93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C423B-BF8A-425F-9275-E9CAB6903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91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4884-EE53-45EF-96F1-5BD108A17C93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C423B-BF8A-425F-9275-E9CAB6903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77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4884-EE53-45EF-96F1-5BD108A17C93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C423B-BF8A-425F-9275-E9CAB6903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4884-EE53-45EF-96F1-5BD108A17C93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C423B-BF8A-425F-9275-E9CAB6903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42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B4884-EE53-45EF-96F1-5BD108A17C93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C423B-BF8A-425F-9275-E9CAB6903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6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B4884-EE53-45EF-96F1-5BD108A17C93}" type="datetimeFigureOut">
              <a:rPr lang="en-US" smtClean="0"/>
              <a:t>1/7/2020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C423B-BF8A-425F-9275-E9CAB6903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5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4/relationships/chartEx" Target="../charts/chartEx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25803" y="2443029"/>
            <a:ext cx="10870250" cy="103261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Dr. Ryan Larsen</a:t>
            </a:r>
          </a:p>
          <a:p>
            <a:r>
              <a:rPr lang="en-US" dirty="0"/>
              <a:t>Extension Economist</a:t>
            </a:r>
          </a:p>
          <a:p>
            <a:r>
              <a:rPr lang="en-US" dirty="0"/>
              <a:t>Utah State University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60875" y="453326"/>
            <a:ext cx="10870250" cy="1445233"/>
          </a:xfrm>
        </p:spPr>
        <p:txBody>
          <a:bodyPr/>
          <a:lstStyle/>
          <a:p>
            <a:r>
              <a:rPr lang="en-US" dirty="0"/>
              <a:t>Analyzing PRF Insurance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739" y="4020114"/>
            <a:ext cx="2678377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48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45E4491-90A4-472A-A1BC-13B2880243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538593"/>
              </p:ext>
            </p:extLst>
          </p:nvPr>
        </p:nvGraphicFramePr>
        <p:xfrm>
          <a:off x="263951" y="188536"/>
          <a:ext cx="11642103" cy="6523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281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91B56C4-4B05-47A6-BB1F-D097EF1084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3281462"/>
              </p:ext>
            </p:extLst>
          </p:nvPr>
        </p:nvGraphicFramePr>
        <p:xfrm>
          <a:off x="260059" y="142612"/>
          <a:ext cx="11523446" cy="6540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05198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824" y="1300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Baskerville" charset="0"/>
                <a:ea typeface="Baskerville" charset="0"/>
                <a:cs typeface="Baskerville" charset="0"/>
              </a:rPr>
              <a:t>Crop Insurance for Ranchers </a:t>
            </a:r>
            <a:r>
              <a:rPr lang="mr-IN" sz="3600" b="1" dirty="0">
                <a:latin typeface="Baskerville" charset="0"/>
                <a:ea typeface="Baskerville" charset="0"/>
                <a:cs typeface="Baskerville" charset="0"/>
              </a:rPr>
              <a:t>–</a:t>
            </a:r>
            <a:r>
              <a:rPr lang="en-US" sz="3600" b="1" dirty="0">
                <a:latin typeface="Baskerville" charset="0"/>
                <a:ea typeface="Baskerville" charset="0"/>
                <a:cs typeface="Baskerville" charset="0"/>
              </a:rPr>
              <a:t>  Pasture, Rangeland and Forage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3825" y="1663805"/>
            <a:ext cx="3294413" cy="1848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24" y="4859381"/>
            <a:ext cx="3294413" cy="18560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65614" y="3951676"/>
            <a:ext cx="9619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Baskerville" charset="0"/>
                <a:ea typeface="Baskerville" charset="0"/>
                <a:cs typeface="Baskerville" charset="0"/>
              </a:rPr>
              <a:t>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47277" y="3636676"/>
            <a:ext cx="14706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Baskerville" charset="0"/>
                <a:ea typeface="Baskerville" charset="0"/>
                <a:cs typeface="Baskerville" charset="0"/>
              </a:rPr>
              <a:t>Serves as Proxy</a:t>
            </a:r>
          </a:p>
        </p:txBody>
      </p:sp>
      <p:sp>
        <p:nvSpPr>
          <p:cNvPr id="13" name="Right Arrow 12"/>
          <p:cNvSpPr/>
          <p:nvPr/>
        </p:nvSpPr>
        <p:spPr>
          <a:xfrm rot="5400000" flipV="1">
            <a:off x="2118680" y="4424914"/>
            <a:ext cx="423623" cy="2321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6200000" flipV="1">
            <a:off x="2116933" y="3660085"/>
            <a:ext cx="427120" cy="2321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194" y="1411617"/>
            <a:ext cx="3688181" cy="23982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5195" y="4477331"/>
            <a:ext cx="3688180" cy="207784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306285" y="2096035"/>
            <a:ext cx="25056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800" dirty="0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rPr>
              <a:t>SNOW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06285" y="5305560"/>
            <a:ext cx="22686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400" dirty="0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rPr>
              <a:t>RAIN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315200" y="2055878"/>
            <a:ext cx="28738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400" dirty="0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rPr>
              <a:t>Hay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517081" y="4840112"/>
            <a:ext cx="22800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400" dirty="0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rPr>
              <a:t>Forage</a:t>
            </a:r>
          </a:p>
        </p:txBody>
      </p:sp>
      <p:sp>
        <p:nvSpPr>
          <p:cNvPr id="21" name="Right Arrow 20"/>
          <p:cNvSpPr/>
          <p:nvPr/>
        </p:nvSpPr>
        <p:spPr>
          <a:xfrm rot="19530746">
            <a:off x="5976705" y="3790107"/>
            <a:ext cx="886050" cy="3319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401617">
            <a:off x="6104524" y="4791693"/>
            <a:ext cx="868455" cy="335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1A9F-2662-C84C-9BBA-CA7977216B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92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latin typeface="Baskerville" charset="0"/>
                <a:ea typeface="Baskerville" charset="0"/>
                <a:cs typeface="Baskerville" charset="0"/>
              </a:rPr>
              <a:t>Decisions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723207" y="1825625"/>
            <a:ext cx="343315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latin typeface="Baskerville" charset="0"/>
                <a:ea typeface="Baskerville" charset="0"/>
                <a:cs typeface="Baskerville" charset="0"/>
              </a:rPr>
              <a:t>Acres</a:t>
            </a:r>
          </a:p>
          <a:p>
            <a:pPr marL="0" indent="0">
              <a:buNone/>
            </a:pPr>
            <a:endParaRPr lang="en-US" sz="2400" dirty="0">
              <a:latin typeface="Baskerville" charset="0"/>
              <a:ea typeface="Baskerville" charset="0"/>
              <a:cs typeface="Baskerville" charset="0"/>
            </a:endParaRPr>
          </a:p>
          <a:p>
            <a:r>
              <a:rPr lang="en-US" sz="3200" dirty="0">
                <a:latin typeface="Baskerville" charset="0"/>
                <a:ea typeface="Baskerville" charset="0"/>
                <a:cs typeface="Baskerville" charset="0"/>
              </a:rPr>
              <a:t>Any amount of acres up to maximum owned/operated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8217724" y="1825625"/>
            <a:ext cx="338446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latin typeface="Baskerville" charset="0"/>
                <a:ea typeface="Baskerville" charset="0"/>
                <a:cs typeface="Baskerville" charset="0"/>
              </a:rPr>
              <a:t>Coverage Level</a:t>
            </a:r>
          </a:p>
          <a:p>
            <a:r>
              <a:rPr lang="en-US" sz="3200" dirty="0">
                <a:latin typeface="Baskerville" charset="0"/>
                <a:ea typeface="Baskerville" charset="0"/>
                <a:cs typeface="Baskerville" charset="0"/>
              </a:rPr>
              <a:t>70% to 90%</a:t>
            </a:r>
          </a:p>
          <a:p>
            <a:endParaRPr lang="en-US" sz="3200" dirty="0">
              <a:latin typeface="Baskerville" charset="0"/>
              <a:ea typeface="Baskerville" charset="0"/>
              <a:cs typeface="Baskerville" charset="0"/>
            </a:endParaRPr>
          </a:p>
          <a:p>
            <a:r>
              <a:rPr lang="en-US" sz="3200" dirty="0">
                <a:latin typeface="Baskerville" charset="0"/>
                <a:ea typeface="Baskerville" charset="0"/>
                <a:cs typeface="Baskerville" charset="0"/>
              </a:rPr>
              <a:t>Productivity adjustments.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67200" y="1825625"/>
            <a:ext cx="3657600" cy="527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Baskerville" charset="0"/>
                <a:ea typeface="Baskerville" charset="0"/>
                <a:cs typeface="Baskerville" charset="0"/>
              </a:rPr>
              <a:t>Timing</a:t>
            </a:r>
          </a:p>
          <a:p>
            <a:pPr marL="171450" indent="-171450">
              <a:buFont typeface="Arial" charset="0"/>
              <a:buChar char="•"/>
            </a:pPr>
            <a:endParaRPr lang="en-US" sz="3200" dirty="0">
              <a:solidFill>
                <a:prstClr val="black"/>
              </a:solidFill>
            </a:endParaRPr>
          </a:p>
          <a:p>
            <a:pPr marL="171450" indent="-171450">
              <a:buFont typeface="Arial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Baskerville" charset="0"/>
                <a:ea typeface="Baskerville" charset="0"/>
                <a:cs typeface="Baskerville" charset="0"/>
              </a:rPr>
              <a:t>Must insure two periods. Each period is two months</a:t>
            </a:r>
          </a:p>
          <a:p>
            <a:endParaRPr lang="en-US" sz="1050" dirty="0">
              <a:solidFill>
                <a:prstClr val="black"/>
              </a:solidFill>
            </a:endParaRPr>
          </a:p>
          <a:p>
            <a:endParaRPr lang="en-US" sz="1050" dirty="0">
              <a:solidFill>
                <a:prstClr val="black"/>
              </a:solidFill>
            </a:endParaRPr>
          </a:p>
          <a:p>
            <a:endParaRPr lang="en-US" sz="1050" dirty="0">
              <a:solidFill>
                <a:prstClr val="black"/>
              </a:solidFill>
            </a:endParaRPr>
          </a:p>
          <a:p>
            <a:endParaRPr lang="en-US" sz="1050" dirty="0">
              <a:solidFill>
                <a:prstClr val="black"/>
              </a:solidFill>
            </a:endParaRPr>
          </a:p>
          <a:p>
            <a:endParaRPr lang="en-US" sz="1050" dirty="0">
              <a:solidFill>
                <a:prstClr val="black"/>
              </a:solidFill>
            </a:endParaRPr>
          </a:p>
          <a:p>
            <a:endParaRPr lang="en-US" sz="1050" dirty="0">
              <a:solidFill>
                <a:prstClr val="black"/>
              </a:solidFill>
            </a:endParaRPr>
          </a:p>
          <a:p>
            <a:endParaRPr lang="en-US" sz="1050" dirty="0">
              <a:solidFill>
                <a:prstClr val="black"/>
              </a:solidFill>
            </a:endParaRPr>
          </a:p>
          <a:p>
            <a:endParaRPr lang="en-US" sz="1050" dirty="0">
              <a:solidFill>
                <a:prstClr val="black"/>
              </a:solidFill>
            </a:endParaRPr>
          </a:p>
          <a:p>
            <a:endParaRPr lang="en-US" sz="1050" dirty="0">
              <a:solidFill>
                <a:prstClr val="black"/>
              </a:solidFill>
            </a:endParaRPr>
          </a:p>
          <a:p>
            <a:endParaRPr lang="en-US" sz="1050" dirty="0">
              <a:solidFill>
                <a:prstClr val="black"/>
              </a:solidFill>
            </a:endParaRPr>
          </a:p>
          <a:p>
            <a:endParaRPr lang="en-US" sz="1050" dirty="0">
              <a:solidFill>
                <a:prstClr val="black"/>
              </a:solidFill>
            </a:endParaRPr>
          </a:p>
          <a:p>
            <a:endParaRPr lang="en-US" sz="1050" dirty="0">
              <a:solidFill>
                <a:prstClr val="black"/>
              </a:solidFill>
            </a:endParaRPr>
          </a:p>
          <a:p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1A9F-2662-C84C-9BBA-CA7977216B1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87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Baskerville" charset="0"/>
                <a:ea typeface="Baskerville" charset="0"/>
                <a:cs typeface="Baskerville" charset="0"/>
              </a:rPr>
              <a:t>Timing and Coverage Levels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1917"/>
            <a:ext cx="10515600" cy="5189558"/>
          </a:xfrm>
        </p:spPr>
        <p:txBody>
          <a:bodyPr>
            <a:normAutofit fontScale="32500" lnSpcReduction="20000"/>
          </a:bodyPr>
          <a:lstStyle/>
          <a:p>
            <a:pPr marL="0" indent="0" algn="ctr">
              <a:lnSpc>
                <a:spcPct val="160000"/>
              </a:lnSpc>
              <a:spcBef>
                <a:spcPts val="0"/>
              </a:spcBef>
              <a:buNone/>
            </a:pPr>
            <a:r>
              <a:rPr lang="en-US" sz="8600" b="1" dirty="0">
                <a:latin typeface="Baskerville" charset="0"/>
                <a:ea typeface="Baskerville" charset="0"/>
                <a:cs typeface="Baskerville" charset="0"/>
              </a:rPr>
              <a:t>Timing</a:t>
            </a:r>
          </a:p>
          <a:p>
            <a:pPr marL="0">
              <a:lnSpc>
                <a:spcPct val="160000"/>
              </a:lnSpc>
              <a:spcBef>
                <a:spcPts val="0"/>
              </a:spcBef>
            </a:pPr>
            <a:r>
              <a:rPr lang="en-US" sz="8400" dirty="0">
                <a:latin typeface="Baskerville" charset="0"/>
                <a:ea typeface="Baskerville" charset="0"/>
                <a:cs typeface="Baskerville" charset="0"/>
              </a:rPr>
              <a:t>Must insure two intervals in the same year</a:t>
            </a:r>
          </a:p>
          <a:p>
            <a:pPr marL="0">
              <a:lnSpc>
                <a:spcPct val="160000"/>
              </a:lnSpc>
              <a:spcBef>
                <a:spcPts val="0"/>
              </a:spcBef>
            </a:pPr>
            <a:r>
              <a:rPr lang="en-US" sz="8400" dirty="0">
                <a:latin typeface="Baskerville" charset="0"/>
                <a:ea typeface="Baskerville" charset="0"/>
                <a:cs typeface="Baskerville" charset="0"/>
              </a:rPr>
              <a:t>Intervals are two month periods (i.e. Jan/Feb or Feb/Mar)</a:t>
            </a:r>
          </a:p>
          <a:p>
            <a:pPr marL="0" indent="0" algn="ctr">
              <a:lnSpc>
                <a:spcPct val="160000"/>
              </a:lnSpc>
              <a:spcBef>
                <a:spcPts val="0"/>
              </a:spcBef>
              <a:buNone/>
            </a:pPr>
            <a:endParaRPr lang="en-US" sz="8400" b="1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 algn="ctr">
              <a:lnSpc>
                <a:spcPct val="160000"/>
              </a:lnSpc>
              <a:spcBef>
                <a:spcPts val="0"/>
              </a:spcBef>
              <a:buNone/>
            </a:pPr>
            <a:r>
              <a:rPr lang="en-US" sz="8600" b="1" dirty="0">
                <a:latin typeface="Baskerville" charset="0"/>
                <a:ea typeface="Baskerville" charset="0"/>
                <a:cs typeface="Baskerville" charset="0"/>
              </a:rPr>
              <a:t>Coverage Levels</a:t>
            </a:r>
          </a:p>
          <a:p>
            <a:pPr>
              <a:lnSpc>
                <a:spcPct val="160000"/>
              </a:lnSpc>
              <a:spcBef>
                <a:spcPts val="0"/>
              </a:spcBef>
              <a:buFont typeface="Arial" charset="0"/>
              <a:buChar char="•"/>
            </a:pPr>
            <a:r>
              <a:rPr lang="en-US" sz="8400" dirty="0">
                <a:latin typeface="Baskerville" charset="0"/>
                <a:ea typeface="Baskerville" charset="0"/>
                <a:cs typeface="Baskerville" charset="0"/>
              </a:rPr>
              <a:t>70, 75, 80</a:t>
            </a:r>
            <a:r>
              <a:rPr lang="en-US" sz="8400">
                <a:latin typeface="Baskerville" charset="0"/>
                <a:ea typeface="Baskerville" charset="0"/>
                <a:cs typeface="Baskerville" charset="0"/>
              </a:rPr>
              <a:t>, 85, 90 and 95 </a:t>
            </a:r>
            <a:r>
              <a:rPr lang="en-US" sz="8400" dirty="0">
                <a:latin typeface="Baskerville" charset="0"/>
                <a:ea typeface="Baskerville" charset="0"/>
                <a:cs typeface="Baskerville" charset="0"/>
              </a:rPr>
              <a:t>percent of historical moisture (rainfall or snow)</a:t>
            </a:r>
          </a:p>
          <a:p>
            <a:pPr>
              <a:lnSpc>
                <a:spcPct val="160000"/>
              </a:lnSpc>
              <a:spcBef>
                <a:spcPts val="0"/>
              </a:spcBef>
              <a:buFont typeface="Arial" charset="0"/>
              <a:buChar char="•"/>
            </a:pPr>
            <a:endParaRPr lang="en-US" sz="5100" dirty="0">
              <a:latin typeface="Baskerville" charset="0"/>
              <a:ea typeface="Baskerville" charset="0"/>
              <a:cs typeface="Baskerville" charset="0"/>
            </a:endParaRPr>
          </a:p>
          <a:p>
            <a:pPr>
              <a:lnSpc>
                <a:spcPct val="160000"/>
              </a:lnSpc>
              <a:spcBef>
                <a:spcPts val="0"/>
              </a:spcBef>
              <a:buFont typeface="Arial" charset="0"/>
              <a:buChar char="•"/>
            </a:pPr>
            <a:endParaRPr lang="en-US" sz="3200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endParaRPr lang="en-US" sz="3200" dirty="0">
              <a:latin typeface="Baskerville" charset="0"/>
              <a:ea typeface="Baskerville" charset="0"/>
              <a:cs typeface="Baskerville" charset="0"/>
            </a:endParaRP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en-US" sz="3200" dirty="0">
                <a:latin typeface="Baskerville" charset="0"/>
                <a:ea typeface="Baskerville" charset="0"/>
                <a:cs typeface="Baskerville" charset="0"/>
              </a:rPr>
              <a:t>  </a:t>
            </a:r>
          </a:p>
          <a:p>
            <a:endParaRPr lang="en-US" sz="3200" dirty="0">
              <a:latin typeface="Baskerville" charset="0"/>
              <a:ea typeface="Baskerville" charset="0"/>
              <a:cs typeface="Baskerville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C1A9F-2662-C84C-9BBA-CA7977216B1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30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989D0-33F7-424D-BFC4-43152BFA5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984937-4749-4D8C-9E08-F02D4F7EB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669" y="254524"/>
            <a:ext cx="11762662" cy="586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68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DE5C1BD-E430-41CA-8154-753D8B4F79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4944547"/>
              </p:ext>
            </p:extLst>
          </p:nvPr>
        </p:nvGraphicFramePr>
        <p:xfrm>
          <a:off x="235669" y="226242"/>
          <a:ext cx="11378153" cy="6249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433998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DE5C1BD-E430-41CA-8154-753D8B4F79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9399428"/>
              </p:ext>
            </p:extLst>
          </p:nvPr>
        </p:nvGraphicFramePr>
        <p:xfrm>
          <a:off x="235669" y="226242"/>
          <a:ext cx="11378153" cy="6249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57580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EDE5C1BD-E430-41CA-8154-753D8B4F79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3342533"/>
              </p:ext>
            </p:extLst>
          </p:nvPr>
        </p:nvGraphicFramePr>
        <p:xfrm>
          <a:off x="235669" y="226242"/>
          <a:ext cx="11378153" cy="6249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91348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023BB-93A9-4776-83F2-007841CA2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CB6FE6F-E781-496D-8194-BA13D5D7A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384" y="130780"/>
            <a:ext cx="8663232" cy="659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32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417440-AA98-4A40-A212-F99BFC874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757" y="391994"/>
            <a:ext cx="7860485" cy="6074011"/>
          </a:xfrm>
        </p:spPr>
      </p:pic>
    </p:spTree>
    <p:extLst>
      <p:ext uri="{BB962C8B-B14F-4D97-AF65-F5344CB8AC3E}">
        <p14:creationId xmlns:p14="http://schemas.microsoft.com/office/powerpoint/2010/main" val="1141500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3E5E3EB-8FB0-4213-A537-CE59E02BED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6285771"/>
              </p:ext>
            </p:extLst>
          </p:nvPr>
        </p:nvGraphicFramePr>
        <p:xfrm>
          <a:off x="282804" y="245097"/>
          <a:ext cx="11406435" cy="6292343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996377">
                  <a:extLst>
                    <a:ext uri="{9D8B030D-6E8A-4147-A177-3AD203B41FA5}">
                      <a16:colId xmlns:a16="http://schemas.microsoft.com/office/drawing/2014/main" val="2265378980"/>
                    </a:ext>
                  </a:extLst>
                </a:gridCol>
                <a:gridCol w="996377">
                  <a:extLst>
                    <a:ext uri="{9D8B030D-6E8A-4147-A177-3AD203B41FA5}">
                      <a16:colId xmlns:a16="http://schemas.microsoft.com/office/drawing/2014/main" val="2760113554"/>
                    </a:ext>
                  </a:extLst>
                </a:gridCol>
                <a:gridCol w="1240640">
                  <a:extLst>
                    <a:ext uri="{9D8B030D-6E8A-4147-A177-3AD203B41FA5}">
                      <a16:colId xmlns:a16="http://schemas.microsoft.com/office/drawing/2014/main" val="743734924"/>
                    </a:ext>
                  </a:extLst>
                </a:gridCol>
                <a:gridCol w="1753386">
                  <a:extLst>
                    <a:ext uri="{9D8B030D-6E8A-4147-A177-3AD203B41FA5}">
                      <a16:colId xmlns:a16="http://schemas.microsoft.com/office/drawing/2014/main" val="4210312968"/>
                    </a:ext>
                  </a:extLst>
                </a:gridCol>
                <a:gridCol w="1795846">
                  <a:extLst>
                    <a:ext uri="{9D8B030D-6E8A-4147-A177-3AD203B41FA5}">
                      <a16:colId xmlns:a16="http://schemas.microsoft.com/office/drawing/2014/main" val="1925559588"/>
                    </a:ext>
                  </a:extLst>
                </a:gridCol>
                <a:gridCol w="1239584">
                  <a:extLst>
                    <a:ext uri="{9D8B030D-6E8A-4147-A177-3AD203B41FA5}">
                      <a16:colId xmlns:a16="http://schemas.microsoft.com/office/drawing/2014/main" val="1906906198"/>
                    </a:ext>
                  </a:extLst>
                </a:gridCol>
                <a:gridCol w="1348033">
                  <a:extLst>
                    <a:ext uri="{9D8B030D-6E8A-4147-A177-3AD203B41FA5}">
                      <a16:colId xmlns:a16="http://schemas.microsoft.com/office/drawing/2014/main" val="3058167664"/>
                    </a:ext>
                  </a:extLst>
                </a:gridCol>
                <a:gridCol w="876693">
                  <a:extLst>
                    <a:ext uri="{9D8B030D-6E8A-4147-A177-3AD203B41FA5}">
                      <a16:colId xmlns:a16="http://schemas.microsoft.com/office/drawing/2014/main" val="2310985984"/>
                    </a:ext>
                  </a:extLst>
                </a:gridCol>
                <a:gridCol w="1159499">
                  <a:extLst>
                    <a:ext uri="{9D8B030D-6E8A-4147-A177-3AD203B41FA5}">
                      <a16:colId xmlns:a16="http://schemas.microsoft.com/office/drawing/2014/main" val="2011268033"/>
                    </a:ext>
                  </a:extLst>
                </a:gridCol>
              </a:tblGrid>
              <a:tr h="42440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Protection Table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024446"/>
                  </a:ext>
                </a:extLst>
              </a:tr>
              <a:tr h="119949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Percent Of Value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Policy Protection Per Unit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Premium Rate Per $100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Total Premium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Premium Subsidy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Producer Premium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Actual Index Value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Indemnity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378892"/>
                  </a:ext>
                </a:extLst>
              </a:tr>
              <a:tr h="424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Jan-Feb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$7,727.00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$21.05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$1,626.00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$829.00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$797.00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212.6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76243369"/>
                  </a:ext>
                </a:extLst>
              </a:tr>
              <a:tr h="424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Feb-Mar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$19.32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282.6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3779349"/>
                  </a:ext>
                </a:extLst>
              </a:tr>
              <a:tr h="424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Mar-Apr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$7,727.00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$18.59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$1,436.00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$733.00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$703.00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177.8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6207310"/>
                  </a:ext>
                </a:extLst>
              </a:tr>
              <a:tr h="424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Apr-May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$19.62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159.5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5534936"/>
                  </a:ext>
                </a:extLst>
              </a:tr>
              <a:tr h="424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May-Jun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$7,727.00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$22.19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$1,715.00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$874.00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$841.00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185.1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5193777"/>
                  </a:ext>
                </a:extLst>
              </a:tr>
              <a:tr h="424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Jun-Jul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$17.99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77.6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0902631"/>
                  </a:ext>
                </a:extLst>
              </a:tr>
              <a:tr h="424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Jul-Aug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$7,727.00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$15.53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$1,200.00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$612.00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$588.00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45.8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$3,795.00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198828"/>
                  </a:ext>
                </a:extLst>
              </a:tr>
              <a:tr h="424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Aug-Sep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$16.08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7553664"/>
                  </a:ext>
                </a:extLst>
              </a:tr>
              <a:tr h="424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Sep-Oct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$7,727.00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$21.02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$1,624.00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$828.00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$796.00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$6,396.00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5186714"/>
                  </a:ext>
                </a:extLst>
              </a:tr>
              <a:tr h="424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Oct-Nov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$20.11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1297223"/>
                  </a:ext>
                </a:extLst>
              </a:tr>
              <a:tr h="424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Nov-Dec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$6,818.00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$19.19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$1,308.00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$667.00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$641.00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3752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3297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1A37409-94BD-4861-ADA9-10CB787FD8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7909654"/>
              </p:ext>
            </p:extLst>
          </p:nvPr>
        </p:nvGraphicFramePr>
        <p:xfrm>
          <a:off x="329937" y="245097"/>
          <a:ext cx="11566689" cy="64479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34F7181-F848-4E99-BC8E-35B888781EED}"/>
              </a:ext>
            </a:extLst>
          </p:cNvPr>
          <p:cNvCxnSpPr/>
          <p:nvPr/>
        </p:nvCxnSpPr>
        <p:spPr>
          <a:xfrm>
            <a:off x="1055802" y="4279769"/>
            <a:ext cx="106994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552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3E5E3EB-8FB0-4213-A537-CE59E02BED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84143"/>
              </p:ext>
            </p:extLst>
          </p:nvPr>
        </p:nvGraphicFramePr>
        <p:xfrm>
          <a:off x="282804" y="245097"/>
          <a:ext cx="11406435" cy="6292343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996377">
                  <a:extLst>
                    <a:ext uri="{9D8B030D-6E8A-4147-A177-3AD203B41FA5}">
                      <a16:colId xmlns:a16="http://schemas.microsoft.com/office/drawing/2014/main" val="2265378980"/>
                    </a:ext>
                  </a:extLst>
                </a:gridCol>
                <a:gridCol w="996377">
                  <a:extLst>
                    <a:ext uri="{9D8B030D-6E8A-4147-A177-3AD203B41FA5}">
                      <a16:colId xmlns:a16="http://schemas.microsoft.com/office/drawing/2014/main" val="2760113554"/>
                    </a:ext>
                  </a:extLst>
                </a:gridCol>
                <a:gridCol w="1240640">
                  <a:extLst>
                    <a:ext uri="{9D8B030D-6E8A-4147-A177-3AD203B41FA5}">
                      <a16:colId xmlns:a16="http://schemas.microsoft.com/office/drawing/2014/main" val="743734924"/>
                    </a:ext>
                  </a:extLst>
                </a:gridCol>
                <a:gridCol w="1753386">
                  <a:extLst>
                    <a:ext uri="{9D8B030D-6E8A-4147-A177-3AD203B41FA5}">
                      <a16:colId xmlns:a16="http://schemas.microsoft.com/office/drawing/2014/main" val="4210312968"/>
                    </a:ext>
                  </a:extLst>
                </a:gridCol>
                <a:gridCol w="1795846">
                  <a:extLst>
                    <a:ext uri="{9D8B030D-6E8A-4147-A177-3AD203B41FA5}">
                      <a16:colId xmlns:a16="http://schemas.microsoft.com/office/drawing/2014/main" val="1925559588"/>
                    </a:ext>
                  </a:extLst>
                </a:gridCol>
                <a:gridCol w="1239584">
                  <a:extLst>
                    <a:ext uri="{9D8B030D-6E8A-4147-A177-3AD203B41FA5}">
                      <a16:colId xmlns:a16="http://schemas.microsoft.com/office/drawing/2014/main" val="1906906198"/>
                    </a:ext>
                  </a:extLst>
                </a:gridCol>
                <a:gridCol w="1348033">
                  <a:extLst>
                    <a:ext uri="{9D8B030D-6E8A-4147-A177-3AD203B41FA5}">
                      <a16:colId xmlns:a16="http://schemas.microsoft.com/office/drawing/2014/main" val="3058167664"/>
                    </a:ext>
                  </a:extLst>
                </a:gridCol>
                <a:gridCol w="876693">
                  <a:extLst>
                    <a:ext uri="{9D8B030D-6E8A-4147-A177-3AD203B41FA5}">
                      <a16:colId xmlns:a16="http://schemas.microsoft.com/office/drawing/2014/main" val="2310985984"/>
                    </a:ext>
                  </a:extLst>
                </a:gridCol>
                <a:gridCol w="1159499">
                  <a:extLst>
                    <a:ext uri="{9D8B030D-6E8A-4147-A177-3AD203B41FA5}">
                      <a16:colId xmlns:a16="http://schemas.microsoft.com/office/drawing/2014/main" val="2011268033"/>
                    </a:ext>
                  </a:extLst>
                </a:gridCol>
              </a:tblGrid>
              <a:tr h="42440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Protection Table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024446"/>
                  </a:ext>
                </a:extLst>
              </a:tr>
              <a:tr h="1199495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Percent Of Value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Policy Protection Per Unit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Premium Rate Per $100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Total Premium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Premium Subsidy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Producer Premium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Actual Index Value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Indemnity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5378892"/>
                  </a:ext>
                </a:extLst>
              </a:tr>
              <a:tr h="424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Jan-Feb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$21.05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212.6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76243369"/>
                  </a:ext>
                </a:extLst>
              </a:tr>
              <a:tr h="424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Feb-Mar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$19.32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282.6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73779349"/>
                  </a:ext>
                </a:extLst>
              </a:tr>
              <a:tr h="424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Mar-Apr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$18.59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177.8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6207310"/>
                  </a:ext>
                </a:extLst>
              </a:tr>
              <a:tr h="424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Apr-May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$19.62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5534936"/>
                  </a:ext>
                </a:extLst>
              </a:tr>
              <a:tr h="424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May-Jun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$22.19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185.1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5193777"/>
                  </a:ext>
                </a:extLst>
              </a:tr>
              <a:tr h="424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Jun-Jul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$17.99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77.6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40902631"/>
                  </a:ext>
                </a:extLst>
              </a:tr>
              <a:tr h="424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Jul-Aug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$27,270.00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$15.53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$4,235.00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$2,160.00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$2,075.00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$13,393.00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198828"/>
                  </a:ext>
                </a:extLst>
              </a:tr>
              <a:tr h="424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Aug-Sep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$16.08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77553664"/>
                  </a:ext>
                </a:extLst>
              </a:tr>
              <a:tr h="424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Sep-Oct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$18,180.00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$21.02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$3,821.00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$1,949.00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$1,872.00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$15,049.00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5186714"/>
                  </a:ext>
                </a:extLst>
              </a:tr>
              <a:tr h="424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Oct-Nov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$20.11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1297223"/>
                  </a:ext>
                </a:extLst>
              </a:tr>
              <a:tr h="42440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Nov-Dec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$19.19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$0.00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3752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1750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0CA22EB-6E00-4421-A5E4-43C5480800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4757005"/>
              </p:ext>
            </p:extLst>
          </p:nvPr>
        </p:nvGraphicFramePr>
        <p:xfrm>
          <a:off x="254523" y="131975"/>
          <a:ext cx="11670383" cy="6561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0794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Development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RMA provides a comprehensive tool</a:t>
            </a:r>
          </a:p>
          <a:p>
            <a:pPr lvl="1"/>
            <a:r>
              <a:rPr lang="en-US" dirty="0"/>
              <a:t>Difficult to use</a:t>
            </a:r>
          </a:p>
          <a:p>
            <a:pPr lvl="2"/>
            <a:r>
              <a:rPr lang="en-US" dirty="0"/>
              <a:t>Not mobile friendly</a:t>
            </a:r>
          </a:p>
          <a:p>
            <a:pPr lvl="2"/>
            <a:r>
              <a:rPr lang="en-US" dirty="0"/>
              <a:t>Hard to navigate</a:t>
            </a:r>
          </a:p>
          <a:p>
            <a:r>
              <a:rPr lang="en-US" dirty="0"/>
              <a:t>Goal of online tool was to be simple but provide necessary information</a:t>
            </a:r>
          </a:p>
          <a:p>
            <a:pPr lvl="1"/>
            <a:r>
              <a:rPr lang="en-US" dirty="0"/>
              <a:t>Rainfall history</a:t>
            </a:r>
          </a:p>
          <a:p>
            <a:pPr lvl="1"/>
            <a:r>
              <a:rPr lang="en-US" dirty="0"/>
              <a:t>Information to help with decision</a:t>
            </a:r>
          </a:p>
          <a:p>
            <a:pPr lvl="2"/>
            <a:r>
              <a:rPr lang="en-US" dirty="0"/>
              <a:t>Years payed</a:t>
            </a:r>
          </a:p>
          <a:p>
            <a:pPr lvl="2"/>
            <a:r>
              <a:rPr lang="en-US" dirty="0"/>
              <a:t>% Return</a:t>
            </a:r>
          </a:p>
        </p:txBody>
      </p:sp>
    </p:spTree>
    <p:extLst>
      <p:ext uri="{BB962C8B-B14F-4D97-AF65-F5344CB8AC3E}">
        <p14:creationId xmlns:p14="http://schemas.microsoft.com/office/powerpoint/2010/main" val="2765826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Tool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Website: https://farmanalysis.usu.edu/rainfall/</a:t>
            </a:r>
          </a:p>
          <a:p>
            <a:r>
              <a:rPr lang="en-US" dirty="0"/>
              <a:t>Developed with computer scientist</a:t>
            </a:r>
          </a:p>
          <a:p>
            <a:pPr lvl="1"/>
            <a:r>
              <a:rPr lang="en-US" dirty="0"/>
              <a:t>Mobile friendly</a:t>
            </a:r>
          </a:p>
          <a:p>
            <a:pPr lvl="1"/>
            <a:r>
              <a:rPr lang="en-US" dirty="0"/>
              <a:t>Users can access it from any mobile device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313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DDAA6-9DA0-4177-9CFA-AC9B698AA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04AB2A-5283-4C87-AEFD-FBC235F5A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25" y="122252"/>
            <a:ext cx="7616857" cy="6716283"/>
          </a:xfrm>
        </p:spPr>
      </p:pic>
    </p:spTree>
    <p:extLst>
      <p:ext uri="{BB962C8B-B14F-4D97-AF65-F5344CB8AC3E}">
        <p14:creationId xmlns:p14="http://schemas.microsoft.com/office/powerpoint/2010/main" val="90825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75641-34D0-452A-AD46-D3D2E9F16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8695E-2319-4D76-80E9-E79DBFD6F5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PRF has the potential to be a good risk management tool</a:t>
            </a:r>
          </a:p>
          <a:p>
            <a:r>
              <a:rPr lang="en-US" dirty="0"/>
              <a:t>Need to analyze insured periods</a:t>
            </a:r>
          </a:p>
          <a:p>
            <a:r>
              <a:rPr lang="en-US" dirty="0"/>
              <a:t>Certain grids are impacted by elevation changes</a:t>
            </a:r>
          </a:p>
          <a:p>
            <a:r>
              <a:rPr lang="en-US" dirty="0"/>
              <a:t>Watch for Colorado PRF decision tool</a:t>
            </a:r>
          </a:p>
        </p:txBody>
      </p:sp>
    </p:spTree>
    <p:extLst>
      <p:ext uri="{BB962C8B-B14F-4D97-AF65-F5344CB8AC3E}">
        <p14:creationId xmlns:p14="http://schemas.microsoft.com/office/powerpoint/2010/main" val="2003419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6490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3D4E0F-DD69-4977-A550-DB102210F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889" y="530414"/>
            <a:ext cx="7502221" cy="5797170"/>
          </a:xfrm>
        </p:spPr>
      </p:pic>
    </p:spTree>
    <p:extLst>
      <p:ext uri="{BB962C8B-B14F-4D97-AF65-F5344CB8AC3E}">
        <p14:creationId xmlns:p14="http://schemas.microsoft.com/office/powerpoint/2010/main" val="893229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996E88-6443-4E2F-AF53-C76061D8F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525" y="464445"/>
            <a:ext cx="7837780" cy="6056466"/>
          </a:xfrm>
        </p:spPr>
      </p:pic>
    </p:spTree>
    <p:extLst>
      <p:ext uri="{BB962C8B-B14F-4D97-AF65-F5344CB8AC3E}">
        <p14:creationId xmlns:p14="http://schemas.microsoft.com/office/powerpoint/2010/main" val="3991475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AAFAD3-5447-4B21-AFBC-52B9DBFBEE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91" y="306579"/>
            <a:ext cx="8447714" cy="6527780"/>
          </a:xfrm>
        </p:spPr>
      </p:pic>
    </p:spTree>
    <p:extLst>
      <p:ext uri="{BB962C8B-B14F-4D97-AF65-F5344CB8AC3E}">
        <p14:creationId xmlns:p14="http://schemas.microsoft.com/office/powerpoint/2010/main" val="3591967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1C91D90F-FA92-4AD6-A427-DED8DB61B70C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79721878"/>
                  </p:ext>
                </p:extLst>
              </p:nvPr>
            </p:nvGraphicFramePr>
            <p:xfrm>
              <a:off x="260059" y="125835"/>
              <a:ext cx="11601974" cy="641757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Content Placeholder 3">
                <a:extLst>
                  <a:ext uri="{FF2B5EF4-FFF2-40B4-BE49-F238E27FC236}">
                    <a16:creationId xmlns:a16="http://schemas.microsoft.com/office/drawing/2014/main" id="{1C91D90F-FA92-4AD6-A427-DED8DB61B7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0059" y="125835"/>
                <a:ext cx="11601974" cy="641757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1118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4" name="Content Placeholder 3">
                <a:extLst>
                  <a:ext uri="{FF2B5EF4-FFF2-40B4-BE49-F238E27FC236}">
                    <a16:creationId xmlns:a16="http://schemas.microsoft.com/office/drawing/2014/main" id="{D72C0C79-B83D-4799-B859-CCC6F3F42642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721231073"/>
                  </p:ext>
                </p:extLst>
              </p:nvPr>
            </p:nvGraphicFramePr>
            <p:xfrm>
              <a:off x="335560" y="167780"/>
              <a:ext cx="11018240" cy="600918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Content Placeholder 3">
                <a:extLst>
                  <a:ext uri="{FF2B5EF4-FFF2-40B4-BE49-F238E27FC236}">
                    <a16:creationId xmlns:a16="http://schemas.microsoft.com/office/drawing/2014/main" id="{D72C0C79-B83D-4799-B859-CCC6F3F426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5560" y="167780"/>
                <a:ext cx="11018240" cy="600918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400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7975FF6-E390-4956-A309-0F476B1417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3380212"/>
              </p:ext>
            </p:extLst>
          </p:nvPr>
        </p:nvGraphicFramePr>
        <p:xfrm>
          <a:off x="453006" y="167780"/>
          <a:ext cx="11367082" cy="6442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423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7975FF6-E390-4956-A309-0F476B1417E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1698365"/>
              </p:ext>
            </p:extLst>
          </p:nvPr>
        </p:nvGraphicFramePr>
        <p:xfrm>
          <a:off x="453006" y="167780"/>
          <a:ext cx="11367082" cy="6442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9286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9205</TotalTime>
  <Words>642</Words>
  <Application>Microsoft Office PowerPoint</Application>
  <PresentationFormat>Widescreen</PresentationFormat>
  <Paragraphs>298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Baskerville</vt:lpstr>
      <vt:lpstr>Calibri</vt:lpstr>
      <vt:lpstr>Calibri Light</vt:lpstr>
      <vt:lpstr>Office Theme</vt:lpstr>
      <vt:lpstr>Analyzing PRF Insurance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Crop Insurance for Ranchers –  Pasture, Rangeland and Forage</vt:lpstr>
      <vt:lpstr>Decisions</vt:lpstr>
      <vt:lpstr>Timing and Coverage Levels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Tool Development</vt:lpstr>
      <vt:lpstr>Tool Development</vt:lpstr>
      <vt:lpstr>PowerPoint Presentation</vt:lpstr>
      <vt:lpstr>Key Takeaways</vt:lpstr>
      <vt:lpstr>Questions</vt:lpstr>
    </vt:vector>
  </TitlesOfParts>
  <Company>Utah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Larsen</dc:creator>
  <cp:lastModifiedBy>Ryan Larsen</cp:lastModifiedBy>
  <cp:revision>38</cp:revision>
  <dcterms:created xsi:type="dcterms:W3CDTF">2017-12-18T21:05:57Z</dcterms:created>
  <dcterms:modified xsi:type="dcterms:W3CDTF">2020-01-07T23:02:26Z</dcterms:modified>
</cp:coreProperties>
</file>